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embeddings/oleObject1.bin" ContentType="application/vnd.openxmlformats-officedocument.oleObject"/>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embeddings/oleObject2.bin" ContentType="application/vnd.openxmlformats-officedocument.oleObject"/>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6" r:id="rId1"/>
  </p:sldMasterIdLst>
  <p:notesMasterIdLst>
    <p:notesMasterId r:id="rId24"/>
  </p:notesMasterIdLst>
  <p:handoutMasterIdLst>
    <p:handoutMasterId r:id="rId25"/>
  </p:handoutMasterIdLst>
  <p:sldIdLst>
    <p:sldId id="256" r:id="rId2"/>
    <p:sldId id="257" r:id="rId3"/>
    <p:sldId id="259" r:id="rId4"/>
    <p:sldId id="303" r:id="rId5"/>
    <p:sldId id="282" r:id="rId6"/>
    <p:sldId id="304" r:id="rId7"/>
    <p:sldId id="292" r:id="rId8"/>
    <p:sldId id="284" r:id="rId9"/>
    <p:sldId id="306" r:id="rId10"/>
    <p:sldId id="290" r:id="rId11"/>
    <p:sldId id="263" r:id="rId12"/>
    <p:sldId id="307" r:id="rId13"/>
    <p:sldId id="265" r:id="rId14"/>
    <p:sldId id="279" r:id="rId15"/>
    <p:sldId id="283" r:id="rId16"/>
    <p:sldId id="281" r:id="rId17"/>
    <p:sldId id="264" r:id="rId18"/>
    <p:sldId id="298" r:id="rId19"/>
    <p:sldId id="299" r:id="rId20"/>
    <p:sldId id="300" r:id="rId21"/>
    <p:sldId id="301" r:id="rId22"/>
    <p:sldId id="302" r:id="rId2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6F7E8B05-D650-B242-87B9-A560CAC62FF7}">
          <p14:sldIdLst>
            <p14:sldId id="256"/>
            <p14:sldId id="257"/>
            <p14:sldId id="259"/>
            <p14:sldId id="303"/>
            <p14:sldId id="282"/>
            <p14:sldId id="304"/>
            <p14:sldId id="292"/>
            <p14:sldId id="284"/>
            <p14:sldId id="306"/>
            <p14:sldId id="290"/>
            <p14:sldId id="263"/>
            <p14:sldId id="307"/>
            <p14:sldId id="265"/>
            <p14:sldId id="279"/>
            <p14:sldId id="283"/>
            <p14:sldId id="281"/>
            <p14:sldId id="264"/>
            <p14:sldId id="298"/>
            <p14:sldId id="299"/>
            <p14:sldId id="300"/>
            <p14:sldId id="301"/>
            <p14:sldId id="302"/>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05" d="100"/>
          <a:sy n="105" d="100"/>
        </p:scale>
        <p:origin x="-1040" y="-11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notesMaster" Target="notesMasters/notesMaster1.xml"/><Relationship Id="rId25" Type="http://schemas.openxmlformats.org/officeDocument/2006/relationships/handoutMaster" Target="handoutMasters/handoutMaster1.xml"/><Relationship Id="rId26" Type="http://schemas.openxmlformats.org/officeDocument/2006/relationships/printerSettings" Target="printerSettings/printerSettings1.bin"/><Relationship Id="rId27" Type="http://schemas.openxmlformats.org/officeDocument/2006/relationships/presProps" Target="presProps.xml"/><Relationship Id="rId28" Type="http://schemas.openxmlformats.org/officeDocument/2006/relationships/viewProps" Target="viewProps.xml"/><Relationship Id="rId29" Type="http://schemas.openxmlformats.org/officeDocument/2006/relationships/theme" Target="theme/theme1.xml"/><Relationship Id="rId3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E128F8C-B643-4A42-8E93-B15C763FD580}" type="doc">
      <dgm:prSet loTypeId="urn:microsoft.com/office/officeart/2005/8/layout/radial4" loCatId="" qsTypeId="urn:microsoft.com/office/officeart/2005/8/quickstyle/simple3" qsCatId="simple" csTypeId="urn:microsoft.com/office/officeart/2005/8/colors/accent1_2" csCatId="accent1" phldr="1"/>
      <dgm:spPr/>
      <dgm:t>
        <a:bodyPr/>
        <a:lstStyle/>
        <a:p>
          <a:endParaRPr lang="en-US"/>
        </a:p>
      </dgm:t>
    </dgm:pt>
    <dgm:pt modelId="{CA8A0AF8-F732-7146-A675-6EC094E5381E}">
      <dgm:prSet phldrT="[Text]"/>
      <dgm:spPr/>
      <dgm:t>
        <a:bodyPr/>
        <a:lstStyle/>
        <a:p>
          <a:r>
            <a:rPr lang="en-US" dirty="0" err="1" smtClean="0"/>
            <a:t>Mariya</a:t>
          </a:r>
          <a:r>
            <a:rPr lang="en-US" dirty="0" smtClean="0"/>
            <a:t> / Elisabeth</a:t>
          </a:r>
          <a:endParaRPr lang="en-US" dirty="0"/>
        </a:p>
      </dgm:t>
    </dgm:pt>
    <dgm:pt modelId="{7D415F19-0B7E-3E45-8D3B-740D03DF8A3B}" type="sibTrans" cxnId="{443BAF81-20CC-F043-8960-782772ECC966}">
      <dgm:prSet/>
      <dgm:spPr/>
      <dgm:t>
        <a:bodyPr/>
        <a:lstStyle/>
        <a:p>
          <a:endParaRPr lang="en-US"/>
        </a:p>
      </dgm:t>
    </dgm:pt>
    <dgm:pt modelId="{0B67A172-313C-4E4C-BAC3-C75831B4FFAA}" type="parTrans" cxnId="{443BAF81-20CC-F043-8960-782772ECC966}">
      <dgm:prSet/>
      <dgm:spPr/>
      <dgm:t>
        <a:bodyPr/>
        <a:lstStyle/>
        <a:p>
          <a:endParaRPr lang="en-US"/>
        </a:p>
      </dgm:t>
    </dgm:pt>
    <dgm:pt modelId="{33EE2BEA-92AC-F94D-9B76-A430E4208459}">
      <dgm:prSet phldrT="[Text]"/>
      <dgm:spPr/>
      <dgm:t>
        <a:bodyPr/>
        <a:lstStyle/>
        <a:p>
          <a:r>
            <a:rPr lang="en-US" dirty="0" err="1" smtClean="0"/>
            <a:t>Mileva</a:t>
          </a:r>
          <a:r>
            <a:rPr lang="en-US" dirty="0" smtClean="0"/>
            <a:t> </a:t>
          </a:r>
          <a:r>
            <a:rPr lang="en-US" dirty="0" err="1" smtClean="0"/>
            <a:t>Maric</a:t>
          </a:r>
          <a:endParaRPr lang="en-US" dirty="0"/>
        </a:p>
      </dgm:t>
    </dgm:pt>
    <dgm:pt modelId="{ED12373E-821E-BD40-B514-AB656BA99B91}" type="parTrans" cxnId="{2F311107-5CBE-9F4D-98D7-336739290693}">
      <dgm:prSet/>
      <dgm:spPr/>
      <dgm:t>
        <a:bodyPr/>
        <a:lstStyle/>
        <a:p>
          <a:endParaRPr lang="en-US"/>
        </a:p>
      </dgm:t>
    </dgm:pt>
    <dgm:pt modelId="{73938CB1-2B97-3443-BF0F-19902EC0E0C2}" type="sibTrans" cxnId="{2F311107-5CBE-9F4D-98D7-336739290693}">
      <dgm:prSet/>
      <dgm:spPr/>
      <dgm:t>
        <a:bodyPr/>
        <a:lstStyle/>
        <a:p>
          <a:endParaRPr lang="en-US"/>
        </a:p>
      </dgm:t>
    </dgm:pt>
    <dgm:pt modelId="{E02F8534-0C1E-3244-BD68-8FC59543C754}">
      <dgm:prSet phldrT="[Text]"/>
      <dgm:spPr/>
      <dgm:t>
        <a:bodyPr/>
        <a:lstStyle/>
        <a:p>
          <a:r>
            <a:rPr lang="en-US" dirty="0" smtClean="0"/>
            <a:t>Albert Einstein</a:t>
          </a:r>
          <a:endParaRPr lang="en-US" dirty="0"/>
        </a:p>
      </dgm:t>
    </dgm:pt>
    <dgm:pt modelId="{2789A9C0-03CF-8C4E-92E1-D907B1465A18}" type="parTrans" cxnId="{95D6E5F7-9D3B-1D4B-A157-AFE2B5125C3C}">
      <dgm:prSet/>
      <dgm:spPr/>
      <dgm:t>
        <a:bodyPr/>
        <a:lstStyle/>
        <a:p>
          <a:endParaRPr lang="en-US"/>
        </a:p>
      </dgm:t>
    </dgm:pt>
    <dgm:pt modelId="{F4A17CEB-37DA-5745-8526-357B246404DB}" type="sibTrans" cxnId="{95D6E5F7-9D3B-1D4B-A157-AFE2B5125C3C}">
      <dgm:prSet/>
      <dgm:spPr/>
      <dgm:t>
        <a:bodyPr/>
        <a:lstStyle/>
        <a:p>
          <a:endParaRPr lang="en-US"/>
        </a:p>
      </dgm:t>
    </dgm:pt>
    <dgm:pt modelId="{A8CB97C2-DD0C-1145-BD3B-C2B3A8044313}">
      <dgm:prSet phldrT="[Text]"/>
      <dgm:spPr/>
      <dgm:t>
        <a:bodyPr/>
        <a:lstStyle/>
        <a:p>
          <a:r>
            <a:rPr lang="en-US" dirty="0" err="1" smtClean="0"/>
            <a:t>Senka</a:t>
          </a:r>
          <a:endParaRPr lang="en-US" dirty="0"/>
        </a:p>
      </dgm:t>
    </dgm:pt>
    <dgm:pt modelId="{657DCF30-8865-7749-9E31-51C782EBF0E6}" type="parTrans" cxnId="{68B06365-94E2-AE49-8F68-6A3724252D23}">
      <dgm:prSet/>
      <dgm:spPr/>
      <dgm:t>
        <a:bodyPr/>
        <a:lstStyle/>
        <a:p>
          <a:endParaRPr lang="en-US"/>
        </a:p>
      </dgm:t>
    </dgm:pt>
    <dgm:pt modelId="{6C7239EB-E370-BF40-8C99-5A9D505343A9}" type="sibTrans" cxnId="{68B06365-94E2-AE49-8F68-6A3724252D23}">
      <dgm:prSet/>
      <dgm:spPr/>
      <dgm:t>
        <a:bodyPr/>
        <a:lstStyle/>
        <a:p>
          <a:endParaRPr lang="en-US"/>
        </a:p>
      </dgm:t>
    </dgm:pt>
    <dgm:pt modelId="{2EFB0BF7-4ECC-6A4E-B9F0-B809EE44A7E9}">
      <dgm:prSet phldrT="[Text]"/>
      <dgm:spPr/>
      <dgm:t>
        <a:bodyPr/>
        <a:lstStyle/>
        <a:p>
          <a:r>
            <a:rPr lang="en-US" dirty="0" smtClean="0"/>
            <a:t>Martin</a:t>
          </a:r>
          <a:endParaRPr lang="en-US" dirty="0"/>
        </a:p>
      </dgm:t>
    </dgm:pt>
    <dgm:pt modelId="{B8D11BED-E202-524B-ABCF-7604E7609B5F}" type="parTrans" cxnId="{451C9870-5F19-D44B-B154-4D2FE5284C4E}">
      <dgm:prSet/>
      <dgm:spPr/>
      <dgm:t>
        <a:bodyPr/>
        <a:lstStyle/>
        <a:p>
          <a:endParaRPr lang="en-US"/>
        </a:p>
      </dgm:t>
    </dgm:pt>
    <dgm:pt modelId="{D4A28B96-1D58-EE44-B69B-5A33D60DDB0C}" type="sibTrans" cxnId="{451C9870-5F19-D44B-B154-4D2FE5284C4E}">
      <dgm:prSet/>
      <dgm:spPr/>
      <dgm:t>
        <a:bodyPr/>
        <a:lstStyle/>
        <a:p>
          <a:endParaRPr lang="en-US"/>
        </a:p>
      </dgm:t>
    </dgm:pt>
    <dgm:pt modelId="{C5E1F31B-35DB-0F41-B775-BD361D6961D6}">
      <dgm:prSet phldrT="[Text]"/>
      <dgm:spPr/>
      <dgm:t>
        <a:bodyPr/>
        <a:lstStyle/>
        <a:p>
          <a:r>
            <a:rPr lang="en-US" dirty="0" smtClean="0"/>
            <a:t>Anna</a:t>
          </a:r>
          <a:endParaRPr lang="en-US" dirty="0"/>
        </a:p>
      </dgm:t>
    </dgm:pt>
    <dgm:pt modelId="{D463D8C0-31C7-3D4C-8F24-71DD3ED8A59A}" type="parTrans" cxnId="{A197B5FE-B845-8344-B0E5-C0D0132A01F5}">
      <dgm:prSet/>
      <dgm:spPr/>
      <dgm:t>
        <a:bodyPr/>
        <a:lstStyle/>
        <a:p>
          <a:endParaRPr lang="en-US"/>
        </a:p>
      </dgm:t>
    </dgm:pt>
    <dgm:pt modelId="{E0986071-DDD2-1E41-B848-2D84F4B946EC}" type="sibTrans" cxnId="{A197B5FE-B845-8344-B0E5-C0D0132A01F5}">
      <dgm:prSet/>
      <dgm:spPr/>
      <dgm:t>
        <a:bodyPr/>
        <a:lstStyle/>
        <a:p>
          <a:endParaRPr lang="en-US"/>
        </a:p>
      </dgm:t>
    </dgm:pt>
    <dgm:pt modelId="{DAAF3534-76BA-B346-AD26-80D0EC28D7D0}">
      <dgm:prSet phldrT="[Text]"/>
      <dgm:spPr/>
      <dgm:t>
        <a:bodyPr/>
        <a:lstStyle/>
        <a:p>
          <a:r>
            <a:rPr lang="en-US" dirty="0" err="1" smtClean="0"/>
            <a:t>Zoltan</a:t>
          </a:r>
          <a:r>
            <a:rPr lang="en-US" dirty="0" smtClean="0"/>
            <a:t> </a:t>
          </a:r>
          <a:r>
            <a:rPr lang="en-US" dirty="0" err="1" smtClean="0"/>
            <a:t>Draganovic</a:t>
          </a:r>
          <a:endParaRPr lang="en-US" dirty="0"/>
        </a:p>
      </dgm:t>
    </dgm:pt>
    <dgm:pt modelId="{7EAF61F3-0C0B-D549-8FB7-007A8DFFEC38}" type="parTrans" cxnId="{C6E6EE34-1707-244C-82D6-2FA529FDFA7C}">
      <dgm:prSet/>
      <dgm:spPr/>
      <dgm:t>
        <a:bodyPr/>
        <a:lstStyle/>
        <a:p>
          <a:endParaRPr lang="en-US"/>
        </a:p>
      </dgm:t>
    </dgm:pt>
    <dgm:pt modelId="{96AC8D7D-A735-924F-AEE1-6AB2251BDD1C}" type="sibTrans" cxnId="{C6E6EE34-1707-244C-82D6-2FA529FDFA7C}">
      <dgm:prSet/>
      <dgm:spPr/>
      <dgm:t>
        <a:bodyPr/>
        <a:lstStyle/>
        <a:p>
          <a:endParaRPr lang="en-US"/>
        </a:p>
      </dgm:t>
    </dgm:pt>
    <dgm:pt modelId="{FE124643-BF75-DF40-9FB8-5A83AE341760}">
      <dgm:prSet phldrT="[Text]"/>
      <dgm:spPr/>
      <dgm:t>
        <a:bodyPr/>
        <a:lstStyle/>
        <a:p>
          <a:r>
            <a:rPr lang="en-US" dirty="0" err="1" smtClean="0"/>
            <a:t>Dokter</a:t>
          </a:r>
          <a:r>
            <a:rPr lang="en-US" dirty="0" smtClean="0"/>
            <a:t> Eisner</a:t>
          </a:r>
          <a:endParaRPr lang="en-US" dirty="0"/>
        </a:p>
      </dgm:t>
    </dgm:pt>
    <dgm:pt modelId="{ABD7CF0C-1AB5-0F4C-BB9A-FE459BA36ECB}" type="parTrans" cxnId="{06BFD647-1618-E34A-BE9E-61767CAA6E35}">
      <dgm:prSet/>
      <dgm:spPr/>
      <dgm:t>
        <a:bodyPr/>
        <a:lstStyle/>
        <a:p>
          <a:endParaRPr lang="en-US"/>
        </a:p>
      </dgm:t>
    </dgm:pt>
    <dgm:pt modelId="{598662D0-0E5B-1548-BC6E-CA97E2295A93}" type="sibTrans" cxnId="{06BFD647-1618-E34A-BE9E-61767CAA6E35}">
      <dgm:prSet/>
      <dgm:spPr/>
      <dgm:t>
        <a:bodyPr/>
        <a:lstStyle/>
        <a:p>
          <a:endParaRPr lang="en-US"/>
        </a:p>
      </dgm:t>
    </dgm:pt>
    <dgm:pt modelId="{708C8AB4-CF09-E34E-B310-51C89A810DE1}">
      <dgm:prSet custRadScaleRad="144569" custRadScaleInc="270948"/>
      <dgm:spPr/>
      <dgm:t>
        <a:bodyPr/>
        <a:lstStyle/>
        <a:p>
          <a:endParaRPr lang="en-US"/>
        </a:p>
      </dgm:t>
    </dgm:pt>
    <dgm:pt modelId="{1B87F904-FEC1-DE41-BC21-94A601361207}" type="parTrans" cxnId="{74C6C3C4-E057-A544-BFCD-9C032831959F}">
      <dgm:prSet/>
      <dgm:spPr/>
      <dgm:t>
        <a:bodyPr/>
        <a:lstStyle/>
        <a:p>
          <a:endParaRPr lang="en-US"/>
        </a:p>
      </dgm:t>
    </dgm:pt>
    <dgm:pt modelId="{F53C2C87-67A7-7A44-8792-B334D7590C21}" type="sibTrans" cxnId="{74C6C3C4-E057-A544-BFCD-9C032831959F}">
      <dgm:prSet/>
      <dgm:spPr/>
      <dgm:t>
        <a:bodyPr/>
        <a:lstStyle/>
        <a:p>
          <a:endParaRPr lang="en-US"/>
        </a:p>
      </dgm:t>
    </dgm:pt>
    <dgm:pt modelId="{80936BD2-EDE6-9541-B8DC-5128906AC44B}" type="pres">
      <dgm:prSet presAssocID="{FE128F8C-B643-4A42-8E93-B15C763FD580}" presName="cycle" presStyleCnt="0">
        <dgm:presLayoutVars>
          <dgm:chMax val="1"/>
          <dgm:dir/>
          <dgm:animLvl val="ctr"/>
          <dgm:resizeHandles val="exact"/>
        </dgm:presLayoutVars>
      </dgm:prSet>
      <dgm:spPr/>
      <dgm:t>
        <a:bodyPr/>
        <a:lstStyle/>
        <a:p>
          <a:endParaRPr lang="en-US"/>
        </a:p>
      </dgm:t>
    </dgm:pt>
    <dgm:pt modelId="{D2991938-F813-9C40-99D5-1EB4560F3980}" type="pres">
      <dgm:prSet presAssocID="{CA8A0AF8-F732-7146-A675-6EC094E5381E}" presName="centerShape" presStyleLbl="node0" presStyleIdx="0" presStyleCnt="1" custLinFactNeighborX="-2343" custLinFactNeighborY="-6135"/>
      <dgm:spPr/>
      <dgm:t>
        <a:bodyPr/>
        <a:lstStyle/>
        <a:p>
          <a:endParaRPr lang="en-US"/>
        </a:p>
      </dgm:t>
    </dgm:pt>
    <dgm:pt modelId="{636A0D76-0121-4F45-B631-179E18281E5A}" type="pres">
      <dgm:prSet presAssocID="{ED12373E-821E-BD40-B514-AB656BA99B91}" presName="parTrans" presStyleLbl="bgSibTrans2D1" presStyleIdx="0" presStyleCnt="7"/>
      <dgm:spPr/>
      <dgm:t>
        <a:bodyPr/>
        <a:lstStyle/>
        <a:p>
          <a:endParaRPr lang="en-US"/>
        </a:p>
      </dgm:t>
    </dgm:pt>
    <dgm:pt modelId="{4ECAFA03-CE78-C844-8880-70CAFE013D6B}" type="pres">
      <dgm:prSet presAssocID="{33EE2BEA-92AC-F94D-9B76-A430E4208459}" presName="node" presStyleLbl="node1" presStyleIdx="0" presStyleCnt="7" custRadScaleRad="149798" custRadScaleInc="187004">
        <dgm:presLayoutVars>
          <dgm:bulletEnabled val="1"/>
        </dgm:presLayoutVars>
      </dgm:prSet>
      <dgm:spPr/>
      <dgm:t>
        <a:bodyPr/>
        <a:lstStyle/>
        <a:p>
          <a:endParaRPr lang="en-US"/>
        </a:p>
      </dgm:t>
    </dgm:pt>
    <dgm:pt modelId="{3ABFAD4E-0307-CE4A-8C46-26C787B18942}" type="pres">
      <dgm:prSet presAssocID="{2789A9C0-03CF-8C4E-92E1-D907B1465A18}" presName="parTrans" presStyleLbl="bgSibTrans2D1" presStyleIdx="1" presStyleCnt="7"/>
      <dgm:spPr/>
      <dgm:t>
        <a:bodyPr/>
        <a:lstStyle/>
        <a:p>
          <a:endParaRPr lang="en-US"/>
        </a:p>
      </dgm:t>
    </dgm:pt>
    <dgm:pt modelId="{2D5EF909-A3F4-804E-BC43-ABD0CDFA2795}" type="pres">
      <dgm:prSet presAssocID="{E02F8534-0C1E-3244-BD68-8FC59543C754}" presName="node" presStyleLbl="node1" presStyleIdx="1" presStyleCnt="7" custRadScaleRad="110884" custRadScaleInc="224855">
        <dgm:presLayoutVars>
          <dgm:bulletEnabled val="1"/>
        </dgm:presLayoutVars>
      </dgm:prSet>
      <dgm:spPr/>
      <dgm:t>
        <a:bodyPr/>
        <a:lstStyle/>
        <a:p>
          <a:endParaRPr lang="en-US"/>
        </a:p>
      </dgm:t>
    </dgm:pt>
    <dgm:pt modelId="{8B169368-4D5A-224F-B39D-2DD1738BC0A8}" type="pres">
      <dgm:prSet presAssocID="{657DCF30-8865-7749-9E31-51C782EBF0E6}" presName="parTrans" presStyleLbl="bgSibTrans2D1" presStyleIdx="2" presStyleCnt="7"/>
      <dgm:spPr/>
      <dgm:t>
        <a:bodyPr/>
        <a:lstStyle/>
        <a:p>
          <a:endParaRPr lang="en-US"/>
        </a:p>
      </dgm:t>
    </dgm:pt>
    <dgm:pt modelId="{BF79B673-6FEB-AD44-9707-FC80C3E2322B}" type="pres">
      <dgm:prSet presAssocID="{A8CB97C2-DD0C-1145-BD3B-C2B3A8044313}" presName="node" presStyleLbl="node1" presStyleIdx="2" presStyleCnt="7" custRadScaleRad="144569" custRadScaleInc="270948">
        <dgm:presLayoutVars>
          <dgm:bulletEnabled val="1"/>
        </dgm:presLayoutVars>
      </dgm:prSet>
      <dgm:spPr/>
      <dgm:t>
        <a:bodyPr/>
        <a:lstStyle/>
        <a:p>
          <a:endParaRPr lang="en-US"/>
        </a:p>
      </dgm:t>
    </dgm:pt>
    <dgm:pt modelId="{8E07CC48-2F55-3E40-B510-CAEC7BB05FD1}" type="pres">
      <dgm:prSet presAssocID="{B8D11BED-E202-524B-ABCF-7604E7609B5F}" presName="parTrans" presStyleLbl="bgSibTrans2D1" presStyleIdx="3" presStyleCnt="7"/>
      <dgm:spPr/>
      <dgm:t>
        <a:bodyPr/>
        <a:lstStyle/>
        <a:p>
          <a:endParaRPr lang="en-US"/>
        </a:p>
      </dgm:t>
    </dgm:pt>
    <dgm:pt modelId="{DA91596B-DCC0-F641-9A87-88AE259F6A1B}" type="pres">
      <dgm:prSet presAssocID="{2EFB0BF7-4ECC-6A4E-B9F0-B809EE44A7E9}" presName="node" presStyleLbl="node1" presStyleIdx="3" presStyleCnt="7" custRadScaleRad="105797" custRadScaleInc="-276322">
        <dgm:presLayoutVars>
          <dgm:bulletEnabled val="1"/>
        </dgm:presLayoutVars>
      </dgm:prSet>
      <dgm:spPr/>
      <dgm:t>
        <a:bodyPr/>
        <a:lstStyle/>
        <a:p>
          <a:endParaRPr lang="en-US"/>
        </a:p>
      </dgm:t>
    </dgm:pt>
    <dgm:pt modelId="{4E0815F9-56AE-B043-934A-8E87B649B595}" type="pres">
      <dgm:prSet presAssocID="{D463D8C0-31C7-3D4C-8F24-71DD3ED8A59A}" presName="parTrans" presStyleLbl="bgSibTrans2D1" presStyleIdx="4" presStyleCnt="7"/>
      <dgm:spPr/>
      <dgm:t>
        <a:bodyPr/>
        <a:lstStyle/>
        <a:p>
          <a:endParaRPr lang="en-US"/>
        </a:p>
      </dgm:t>
    </dgm:pt>
    <dgm:pt modelId="{59FED9DD-E7CB-0043-9CDC-9C0C0B9003F2}" type="pres">
      <dgm:prSet presAssocID="{C5E1F31B-35DB-0F41-B775-BD361D6961D6}" presName="node" presStyleLbl="node1" presStyleIdx="4" presStyleCnt="7" custRadScaleRad="97652" custRadScaleInc="301065">
        <dgm:presLayoutVars>
          <dgm:bulletEnabled val="1"/>
        </dgm:presLayoutVars>
      </dgm:prSet>
      <dgm:spPr/>
      <dgm:t>
        <a:bodyPr/>
        <a:lstStyle/>
        <a:p>
          <a:endParaRPr lang="en-US"/>
        </a:p>
      </dgm:t>
    </dgm:pt>
    <dgm:pt modelId="{AAD67003-A933-DB4D-9243-F6C0EEC9BFA1}" type="pres">
      <dgm:prSet presAssocID="{7EAF61F3-0C0B-D549-8FB7-007A8DFFEC38}" presName="parTrans" presStyleLbl="bgSibTrans2D1" presStyleIdx="5" presStyleCnt="7"/>
      <dgm:spPr/>
      <dgm:t>
        <a:bodyPr/>
        <a:lstStyle/>
        <a:p>
          <a:endParaRPr lang="en-US"/>
        </a:p>
      </dgm:t>
    </dgm:pt>
    <dgm:pt modelId="{A91EAAEB-9C61-EC4A-B164-C0071FCEF751}" type="pres">
      <dgm:prSet presAssocID="{DAAF3534-76BA-B346-AD26-80D0EC28D7D0}" presName="node" presStyleLbl="node1" presStyleIdx="5" presStyleCnt="7" custRadScaleRad="97246" custRadScaleInc="42111">
        <dgm:presLayoutVars>
          <dgm:bulletEnabled val="1"/>
        </dgm:presLayoutVars>
      </dgm:prSet>
      <dgm:spPr/>
      <dgm:t>
        <a:bodyPr/>
        <a:lstStyle/>
        <a:p>
          <a:endParaRPr lang="en-US"/>
        </a:p>
      </dgm:t>
    </dgm:pt>
    <dgm:pt modelId="{62655D6B-20D9-D745-BAE2-8C03D77AA544}" type="pres">
      <dgm:prSet presAssocID="{ABD7CF0C-1AB5-0F4C-BB9A-FE459BA36ECB}" presName="parTrans" presStyleLbl="bgSibTrans2D1" presStyleIdx="6" presStyleCnt="7"/>
      <dgm:spPr/>
      <dgm:t>
        <a:bodyPr/>
        <a:lstStyle/>
        <a:p>
          <a:endParaRPr lang="en-US"/>
        </a:p>
      </dgm:t>
    </dgm:pt>
    <dgm:pt modelId="{26860DAE-6037-6F4C-8268-DAC2C95EFC36}" type="pres">
      <dgm:prSet presAssocID="{FE124643-BF75-DF40-9FB8-5A83AE341760}" presName="node" presStyleLbl="node1" presStyleIdx="6" presStyleCnt="7" custRadScaleRad="107584" custRadScaleInc="638693">
        <dgm:presLayoutVars>
          <dgm:bulletEnabled val="1"/>
        </dgm:presLayoutVars>
      </dgm:prSet>
      <dgm:spPr/>
      <dgm:t>
        <a:bodyPr/>
        <a:lstStyle/>
        <a:p>
          <a:endParaRPr lang="en-US"/>
        </a:p>
      </dgm:t>
    </dgm:pt>
  </dgm:ptLst>
  <dgm:cxnLst>
    <dgm:cxn modelId="{C0E49844-41C9-1747-89FE-6AB847328EA3}" type="presOf" srcId="{33EE2BEA-92AC-F94D-9B76-A430E4208459}" destId="{4ECAFA03-CE78-C844-8880-70CAFE013D6B}" srcOrd="0" destOrd="0" presId="urn:microsoft.com/office/officeart/2005/8/layout/radial4"/>
    <dgm:cxn modelId="{1EE0052C-C303-BF46-9525-D2F33D891626}" type="presOf" srcId="{2789A9C0-03CF-8C4E-92E1-D907B1465A18}" destId="{3ABFAD4E-0307-CE4A-8C46-26C787B18942}" srcOrd="0" destOrd="0" presId="urn:microsoft.com/office/officeart/2005/8/layout/radial4"/>
    <dgm:cxn modelId="{2F311107-5CBE-9F4D-98D7-336739290693}" srcId="{CA8A0AF8-F732-7146-A675-6EC094E5381E}" destId="{33EE2BEA-92AC-F94D-9B76-A430E4208459}" srcOrd="0" destOrd="0" parTransId="{ED12373E-821E-BD40-B514-AB656BA99B91}" sibTransId="{73938CB1-2B97-3443-BF0F-19902EC0E0C2}"/>
    <dgm:cxn modelId="{E80BA14F-65E4-EB44-92B3-9797813CF9FC}" type="presOf" srcId="{DAAF3534-76BA-B346-AD26-80D0EC28D7D0}" destId="{A91EAAEB-9C61-EC4A-B164-C0071FCEF751}" srcOrd="0" destOrd="0" presId="urn:microsoft.com/office/officeart/2005/8/layout/radial4"/>
    <dgm:cxn modelId="{50B73771-A466-1D4F-B03F-A4B30C6B4743}" type="presOf" srcId="{ABD7CF0C-1AB5-0F4C-BB9A-FE459BA36ECB}" destId="{62655D6B-20D9-D745-BAE2-8C03D77AA544}" srcOrd="0" destOrd="0" presId="urn:microsoft.com/office/officeart/2005/8/layout/radial4"/>
    <dgm:cxn modelId="{95D6E5F7-9D3B-1D4B-A157-AFE2B5125C3C}" srcId="{CA8A0AF8-F732-7146-A675-6EC094E5381E}" destId="{E02F8534-0C1E-3244-BD68-8FC59543C754}" srcOrd="1" destOrd="0" parTransId="{2789A9C0-03CF-8C4E-92E1-D907B1465A18}" sibTransId="{F4A17CEB-37DA-5745-8526-357B246404DB}"/>
    <dgm:cxn modelId="{8604B994-80DB-2940-BD38-61BCA7352F04}" type="presOf" srcId="{B8D11BED-E202-524B-ABCF-7604E7609B5F}" destId="{8E07CC48-2F55-3E40-B510-CAEC7BB05FD1}" srcOrd="0" destOrd="0" presId="urn:microsoft.com/office/officeart/2005/8/layout/radial4"/>
    <dgm:cxn modelId="{451C9870-5F19-D44B-B154-4D2FE5284C4E}" srcId="{CA8A0AF8-F732-7146-A675-6EC094E5381E}" destId="{2EFB0BF7-4ECC-6A4E-B9F0-B809EE44A7E9}" srcOrd="3" destOrd="0" parTransId="{B8D11BED-E202-524B-ABCF-7604E7609B5F}" sibTransId="{D4A28B96-1D58-EE44-B69B-5A33D60DDB0C}"/>
    <dgm:cxn modelId="{74C6C3C4-E057-A544-BFCD-9C032831959F}" srcId="{FE128F8C-B643-4A42-8E93-B15C763FD580}" destId="{708C8AB4-CF09-E34E-B310-51C89A810DE1}" srcOrd="1" destOrd="0" parTransId="{1B87F904-FEC1-DE41-BC21-94A601361207}" sibTransId="{F53C2C87-67A7-7A44-8792-B334D7590C21}"/>
    <dgm:cxn modelId="{06BFD647-1618-E34A-BE9E-61767CAA6E35}" srcId="{CA8A0AF8-F732-7146-A675-6EC094E5381E}" destId="{FE124643-BF75-DF40-9FB8-5A83AE341760}" srcOrd="6" destOrd="0" parTransId="{ABD7CF0C-1AB5-0F4C-BB9A-FE459BA36ECB}" sibTransId="{598662D0-0E5B-1548-BC6E-CA97E2295A93}"/>
    <dgm:cxn modelId="{CF46081F-B022-5E46-803E-410C79DE9AC9}" type="presOf" srcId="{7EAF61F3-0C0B-D549-8FB7-007A8DFFEC38}" destId="{AAD67003-A933-DB4D-9243-F6C0EEC9BFA1}" srcOrd="0" destOrd="0" presId="urn:microsoft.com/office/officeart/2005/8/layout/radial4"/>
    <dgm:cxn modelId="{AEA3F683-C665-9642-8F5D-6E94383A880B}" type="presOf" srcId="{C5E1F31B-35DB-0F41-B775-BD361D6961D6}" destId="{59FED9DD-E7CB-0043-9CDC-9C0C0B9003F2}" srcOrd="0" destOrd="0" presId="urn:microsoft.com/office/officeart/2005/8/layout/radial4"/>
    <dgm:cxn modelId="{33F7F73E-7E45-3440-8569-47871043FFF9}" type="presOf" srcId="{FE128F8C-B643-4A42-8E93-B15C763FD580}" destId="{80936BD2-EDE6-9541-B8DC-5128906AC44B}" srcOrd="0" destOrd="0" presId="urn:microsoft.com/office/officeart/2005/8/layout/radial4"/>
    <dgm:cxn modelId="{A2979D7D-2F97-4345-8AFE-8FB82B86904D}" type="presOf" srcId="{D463D8C0-31C7-3D4C-8F24-71DD3ED8A59A}" destId="{4E0815F9-56AE-B043-934A-8E87B649B595}" srcOrd="0" destOrd="0" presId="urn:microsoft.com/office/officeart/2005/8/layout/radial4"/>
    <dgm:cxn modelId="{A197B5FE-B845-8344-B0E5-C0D0132A01F5}" srcId="{CA8A0AF8-F732-7146-A675-6EC094E5381E}" destId="{C5E1F31B-35DB-0F41-B775-BD361D6961D6}" srcOrd="4" destOrd="0" parTransId="{D463D8C0-31C7-3D4C-8F24-71DD3ED8A59A}" sibTransId="{E0986071-DDD2-1E41-B848-2D84F4B946EC}"/>
    <dgm:cxn modelId="{90CAD91E-8B5E-8443-AA38-457878E471B2}" type="presOf" srcId="{FE124643-BF75-DF40-9FB8-5A83AE341760}" destId="{26860DAE-6037-6F4C-8268-DAC2C95EFC36}" srcOrd="0" destOrd="0" presId="urn:microsoft.com/office/officeart/2005/8/layout/radial4"/>
    <dgm:cxn modelId="{443BAF81-20CC-F043-8960-782772ECC966}" srcId="{FE128F8C-B643-4A42-8E93-B15C763FD580}" destId="{CA8A0AF8-F732-7146-A675-6EC094E5381E}" srcOrd="0" destOrd="0" parTransId="{0B67A172-313C-4E4C-BAC3-C75831B4FFAA}" sibTransId="{7D415F19-0B7E-3E45-8D3B-740D03DF8A3B}"/>
    <dgm:cxn modelId="{C6E6EE34-1707-244C-82D6-2FA529FDFA7C}" srcId="{CA8A0AF8-F732-7146-A675-6EC094E5381E}" destId="{DAAF3534-76BA-B346-AD26-80D0EC28D7D0}" srcOrd="5" destOrd="0" parTransId="{7EAF61F3-0C0B-D549-8FB7-007A8DFFEC38}" sibTransId="{96AC8D7D-A735-924F-AEE1-6AB2251BDD1C}"/>
    <dgm:cxn modelId="{BE7A23E6-3B5C-3D47-A9E5-CD679A3AEBE6}" type="presOf" srcId="{E02F8534-0C1E-3244-BD68-8FC59543C754}" destId="{2D5EF909-A3F4-804E-BC43-ABD0CDFA2795}" srcOrd="0" destOrd="0" presId="urn:microsoft.com/office/officeart/2005/8/layout/radial4"/>
    <dgm:cxn modelId="{45F289BE-B9CF-F048-B912-1D5DF1356949}" type="presOf" srcId="{CA8A0AF8-F732-7146-A675-6EC094E5381E}" destId="{D2991938-F813-9C40-99D5-1EB4560F3980}" srcOrd="0" destOrd="0" presId="urn:microsoft.com/office/officeart/2005/8/layout/radial4"/>
    <dgm:cxn modelId="{68B06365-94E2-AE49-8F68-6A3724252D23}" srcId="{CA8A0AF8-F732-7146-A675-6EC094E5381E}" destId="{A8CB97C2-DD0C-1145-BD3B-C2B3A8044313}" srcOrd="2" destOrd="0" parTransId="{657DCF30-8865-7749-9E31-51C782EBF0E6}" sibTransId="{6C7239EB-E370-BF40-8C99-5A9D505343A9}"/>
    <dgm:cxn modelId="{DAF9E854-BA4F-054D-841E-793DFC209229}" type="presOf" srcId="{ED12373E-821E-BD40-B514-AB656BA99B91}" destId="{636A0D76-0121-4F45-B631-179E18281E5A}" srcOrd="0" destOrd="0" presId="urn:microsoft.com/office/officeart/2005/8/layout/radial4"/>
    <dgm:cxn modelId="{A8C1CBC3-6BE2-6543-8C78-7DF92E41394F}" type="presOf" srcId="{657DCF30-8865-7749-9E31-51C782EBF0E6}" destId="{8B169368-4D5A-224F-B39D-2DD1738BC0A8}" srcOrd="0" destOrd="0" presId="urn:microsoft.com/office/officeart/2005/8/layout/radial4"/>
    <dgm:cxn modelId="{8740C88C-5F5F-7A4E-BBDA-885AC83EB361}" type="presOf" srcId="{2EFB0BF7-4ECC-6A4E-B9F0-B809EE44A7E9}" destId="{DA91596B-DCC0-F641-9A87-88AE259F6A1B}" srcOrd="0" destOrd="0" presId="urn:microsoft.com/office/officeart/2005/8/layout/radial4"/>
    <dgm:cxn modelId="{7454ADA1-9A89-A242-98B1-41E7BD21127E}" type="presOf" srcId="{A8CB97C2-DD0C-1145-BD3B-C2B3A8044313}" destId="{BF79B673-6FEB-AD44-9707-FC80C3E2322B}" srcOrd="0" destOrd="0" presId="urn:microsoft.com/office/officeart/2005/8/layout/radial4"/>
    <dgm:cxn modelId="{87B0CBE3-DF6D-5C44-8497-3FF811D9A67C}" type="presParOf" srcId="{80936BD2-EDE6-9541-B8DC-5128906AC44B}" destId="{D2991938-F813-9C40-99D5-1EB4560F3980}" srcOrd="0" destOrd="0" presId="urn:microsoft.com/office/officeart/2005/8/layout/radial4"/>
    <dgm:cxn modelId="{C1603E3F-F804-9D4E-8CAA-7699A26A9E77}" type="presParOf" srcId="{80936BD2-EDE6-9541-B8DC-5128906AC44B}" destId="{636A0D76-0121-4F45-B631-179E18281E5A}" srcOrd="1" destOrd="0" presId="urn:microsoft.com/office/officeart/2005/8/layout/radial4"/>
    <dgm:cxn modelId="{33F9BD57-FD87-AE47-9D01-F2627605FC8E}" type="presParOf" srcId="{80936BD2-EDE6-9541-B8DC-5128906AC44B}" destId="{4ECAFA03-CE78-C844-8880-70CAFE013D6B}" srcOrd="2" destOrd="0" presId="urn:microsoft.com/office/officeart/2005/8/layout/radial4"/>
    <dgm:cxn modelId="{E0AFC1DB-D43F-1F4D-82C7-DCB826887918}" type="presParOf" srcId="{80936BD2-EDE6-9541-B8DC-5128906AC44B}" destId="{3ABFAD4E-0307-CE4A-8C46-26C787B18942}" srcOrd="3" destOrd="0" presId="urn:microsoft.com/office/officeart/2005/8/layout/radial4"/>
    <dgm:cxn modelId="{76EDB79D-05EF-3143-98DE-A858FC56AE7B}" type="presParOf" srcId="{80936BD2-EDE6-9541-B8DC-5128906AC44B}" destId="{2D5EF909-A3F4-804E-BC43-ABD0CDFA2795}" srcOrd="4" destOrd="0" presId="urn:microsoft.com/office/officeart/2005/8/layout/radial4"/>
    <dgm:cxn modelId="{DFA2DF64-833D-A549-92E6-33AD36845F24}" type="presParOf" srcId="{80936BD2-EDE6-9541-B8DC-5128906AC44B}" destId="{8B169368-4D5A-224F-B39D-2DD1738BC0A8}" srcOrd="5" destOrd="0" presId="urn:microsoft.com/office/officeart/2005/8/layout/radial4"/>
    <dgm:cxn modelId="{AF9A7803-57FB-704F-862D-6144EF3E6106}" type="presParOf" srcId="{80936BD2-EDE6-9541-B8DC-5128906AC44B}" destId="{BF79B673-6FEB-AD44-9707-FC80C3E2322B}" srcOrd="6" destOrd="0" presId="urn:microsoft.com/office/officeart/2005/8/layout/radial4"/>
    <dgm:cxn modelId="{6C61B13E-497F-A94B-A02F-FC5D5CB1BCD8}" type="presParOf" srcId="{80936BD2-EDE6-9541-B8DC-5128906AC44B}" destId="{8E07CC48-2F55-3E40-B510-CAEC7BB05FD1}" srcOrd="7" destOrd="0" presId="urn:microsoft.com/office/officeart/2005/8/layout/radial4"/>
    <dgm:cxn modelId="{3886BD38-EBF3-8349-B57D-052D09FCE93E}" type="presParOf" srcId="{80936BD2-EDE6-9541-B8DC-5128906AC44B}" destId="{DA91596B-DCC0-F641-9A87-88AE259F6A1B}" srcOrd="8" destOrd="0" presId="urn:microsoft.com/office/officeart/2005/8/layout/radial4"/>
    <dgm:cxn modelId="{0097D6FE-9789-4746-B886-BADE5C076337}" type="presParOf" srcId="{80936BD2-EDE6-9541-B8DC-5128906AC44B}" destId="{4E0815F9-56AE-B043-934A-8E87B649B595}" srcOrd="9" destOrd="0" presId="urn:microsoft.com/office/officeart/2005/8/layout/radial4"/>
    <dgm:cxn modelId="{F390FD18-B885-3646-9912-31CA73C54FDF}" type="presParOf" srcId="{80936BD2-EDE6-9541-B8DC-5128906AC44B}" destId="{59FED9DD-E7CB-0043-9CDC-9C0C0B9003F2}" srcOrd="10" destOrd="0" presId="urn:microsoft.com/office/officeart/2005/8/layout/radial4"/>
    <dgm:cxn modelId="{8FF009EB-F0C0-3F4D-A0DC-AB302D8CF9D2}" type="presParOf" srcId="{80936BD2-EDE6-9541-B8DC-5128906AC44B}" destId="{AAD67003-A933-DB4D-9243-F6C0EEC9BFA1}" srcOrd="11" destOrd="0" presId="urn:microsoft.com/office/officeart/2005/8/layout/radial4"/>
    <dgm:cxn modelId="{1F89AB77-BA07-A144-8E7C-91977E809F28}" type="presParOf" srcId="{80936BD2-EDE6-9541-B8DC-5128906AC44B}" destId="{A91EAAEB-9C61-EC4A-B164-C0071FCEF751}" srcOrd="12" destOrd="0" presId="urn:microsoft.com/office/officeart/2005/8/layout/radial4"/>
    <dgm:cxn modelId="{C571B279-DDDF-E842-A8C0-1D37722FEC57}" type="presParOf" srcId="{80936BD2-EDE6-9541-B8DC-5128906AC44B}" destId="{62655D6B-20D9-D745-BAE2-8C03D77AA544}" srcOrd="13" destOrd="0" presId="urn:microsoft.com/office/officeart/2005/8/layout/radial4"/>
    <dgm:cxn modelId="{66591BC4-DF30-D64D-BD86-78308FA20FCA}" type="presParOf" srcId="{80936BD2-EDE6-9541-B8DC-5128906AC44B}" destId="{26860DAE-6037-6F4C-8268-DAC2C95EFC36}" srcOrd="14"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991938-F813-9C40-99D5-1EB4560F3980}">
      <dsp:nvSpPr>
        <dsp:cNvPr id="0" name=""/>
        <dsp:cNvSpPr/>
      </dsp:nvSpPr>
      <dsp:spPr>
        <a:xfrm>
          <a:off x="2465200" y="2720872"/>
          <a:ext cx="1712828" cy="1712828"/>
        </a:xfrm>
        <a:prstGeom prst="ellipse">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875" tIns="15875" rIns="15875" bIns="15875" numCol="1" spcCol="1270" anchor="ctr" anchorCtr="0">
          <a:noAutofit/>
        </a:bodyPr>
        <a:lstStyle/>
        <a:p>
          <a:pPr lvl="0" algn="ctr" defTabSz="1111250">
            <a:lnSpc>
              <a:spcPct val="90000"/>
            </a:lnSpc>
            <a:spcBef>
              <a:spcPct val="0"/>
            </a:spcBef>
            <a:spcAft>
              <a:spcPct val="35000"/>
            </a:spcAft>
          </a:pPr>
          <a:r>
            <a:rPr lang="en-US" sz="2500" kern="1200" dirty="0" err="1" smtClean="0"/>
            <a:t>Mariya</a:t>
          </a:r>
          <a:r>
            <a:rPr lang="en-US" sz="2500" kern="1200" dirty="0" smtClean="0"/>
            <a:t> / Elisabeth</a:t>
          </a:r>
          <a:endParaRPr lang="en-US" sz="2500" kern="1200" dirty="0"/>
        </a:p>
      </dsp:txBody>
      <dsp:txXfrm>
        <a:off x="2716038" y="2971710"/>
        <a:ext cx="1211152" cy="1211152"/>
      </dsp:txXfrm>
    </dsp:sp>
    <dsp:sp modelId="{636A0D76-0121-4F45-B631-179E18281E5A}">
      <dsp:nvSpPr>
        <dsp:cNvPr id="0" name=""/>
        <dsp:cNvSpPr/>
      </dsp:nvSpPr>
      <dsp:spPr>
        <a:xfrm rot="13567541">
          <a:off x="154114" y="1548029"/>
          <a:ext cx="2902247" cy="488156"/>
        </a:xfrm>
        <a:prstGeom prst="leftArrow">
          <a:avLst>
            <a:gd name="adj1" fmla="val 60000"/>
            <a:gd name="adj2" fmla="val 50000"/>
          </a:avLst>
        </a:prstGeom>
        <a:gradFill rotWithShape="0">
          <a:gsLst>
            <a:gs pos="0">
              <a:schemeClr val="accent1">
                <a:tint val="60000"/>
                <a:hueOff val="0"/>
                <a:satOff val="0"/>
                <a:lumOff val="0"/>
                <a:alphaOff val="0"/>
                <a:tint val="50000"/>
                <a:satMod val="300000"/>
              </a:schemeClr>
            </a:gs>
            <a:gs pos="35000">
              <a:schemeClr val="accent1">
                <a:tint val="60000"/>
                <a:hueOff val="0"/>
                <a:satOff val="0"/>
                <a:lumOff val="0"/>
                <a:alphaOff val="0"/>
                <a:tint val="37000"/>
                <a:satMod val="300000"/>
              </a:schemeClr>
            </a:gs>
            <a:gs pos="100000">
              <a:schemeClr val="accent1">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sp>
    <dsp:sp modelId="{4ECAFA03-CE78-C844-8880-70CAFE013D6B}">
      <dsp:nvSpPr>
        <dsp:cNvPr id="0" name=""/>
        <dsp:cNvSpPr/>
      </dsp:nvSpPr>
      <dsp:spPr>
        <a:xfrm>
          <a:off x="5" y="266455"/>
          <a:ext cx="1198980" cy="959184"/>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4290" tIns="34290" rIns="34290" bIns="34290" numCol="1" spcCol="1270" anchor="ctr" anchorCtr="0">
          <a:noAutofit/>
        </a:bodyPr>
        <a:lstStyle/>
        <a:p>
          <a:pPr lvl="0" algn="ctr" defTabSz="800100">
            <a:lnSpc>
              <a:spcPct val="90000"/>
            </a:lnSpc>
            <a:spcBef>
              <a:spcPct val="0"/>
            </a:spcBef>
            <a:spcAft>
              <a:spcPct val="35000"/>
            </a:spcAft>
          </a:pPr>
          <a:r>
            <a:rPr lang="en-US" sz="1800" kern="1200" dirty="0" err="1" smtClean="0"/>
            <a:t>Mileva</a:t>
          </a:r>
          <a:r>
            <a:rPr lang="en-US" sz="1800" kern="1200" dirty="0" smtClean="0"/>
            <a:t> </a:t>
          </a:r>
          <a:r>
            <a:rPr lang="en-US" sz="1800" kern="1200" dirty="0" err="1" smtClean="0"/>
            <a:t>Maric</a:t>
          </a:r>
          <a:endParaRPr lang="en-US" sz="1800" kern="1200" dirty="0"/>
        </a:p>
      </dsp:txBody>
      <dsp:txXfrm>
        <a:off x="28099" y="294549"/>
        <a:ext cx="1142792" cy="902996"/>
      </dsp:txXfrm>
    </dsp:sp>
    <dsp:sp modelId="{3ABFAD4E-0307-CE4A-8C46-26C787B18942}">
      <dsp:nvSpPr>
        <dsp:cNvPr id="0" name=""/>
        <dsp:cNvSpPr/>
      </dsp:nvSpPr>
      <dsp:spPr>
        <a:xfrm rot="16216321">
          <a:off x="2406486" y="1445157"/>
          <a:ext cx="1848183" cy="488156"/>
        </a:xfrm>
        <a:prstGeom prst="leftArrow">
          <a:avLst>
            <a:gd name="adj1" fmla="val 60000"/>
            <a:gd name="adj2" fmla="val 50000"/>
          </a:avLst>
        </a:prstGeom>
        <a:gradFill rotWithShape="0">
          <a:gsLst>
            <a:gs pos="0">
              <a:schemeClr val="accent1">
                <a:tint val="60000"/>
                <a:hueOff val="0"/>
                <a:satOff val="0"/>
                <a:lumOff val="0"/>
                <a:alphaOff val="0"/>
                <a:tint val="50000"/>
                <a:satMod val="300000"/>
              </a:schemeClr>
            </a:gs>
            <a:gs pos="35000">
              <a:schemeClr val="accent1">
                <a:tint val="60000"/>
                <a:hueOff val="0"/>
                <a:satOff val="0"/>
                <a:lumOff val="0"/>
                <a:alphaOff val="0"/>
                <a:tint val="37000"/>
                <a:satMod val="300000"/>
              </a:schemeClr>
            </a:gs>
            <a:gs pos="100000">
              <a:schemeClr val="accent1">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sp>
    <dsp:sp modelId="{2D5EF909-A3F4-804E-BC43-ABD0CDFA2795}">
      <dsp:nvSpPr>
        <dsp:cNvPr id="0" name=""/>
        <dsp:cNvSpPr/>
      </dsp:nvSpPr>
      <dsp:spPr>
        <a:xfrm>
          <a:off x="2735475" y="285562"/>
          <a:ext cx="1198980" cy="959184"/>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4290" tIns="34290" rIns="34290" bIns="34290" numCol="1" spcCol="1270" anchor="ctr" anchorCtr="0">
          <a:noAutofit/>
        </a:bodyPr>
        <a:lstStyle/>
        <a:p>
          <a:pPr lvl="0" algn="ctr" defTabSz="800100">
            <a:lnSpc>
              <a:spcPct val="90000"/>
            </a:lnSpc>
            <a:spcBef>
              <a:spcPct val="0"/>
            </a:spcBef>
            <a:spcAft>
              <a:spcPct val="35000"/>
            </a:spcAft>
          </a:pPr>
          <a:r>
            <a:rPr lang="en-US" sz="1800" kern="1200" dirty="0" smtClean="0"/>
            <a:t>Albert Einstein</a:t>
          </a:r>
          <a:endParaRPr lang="en-US" sz="1800" kern="1200" dirty="0"/>
        </a:p>
      </dsp:txBody>
      <dsp:txXfrm>
        <a:off x="2763569" y="313656"/>
        <a:ext cx="1142792" cy="902996"/>
      </dsp:txXfrm>
    </dsp:sp>
    <dsp:sp modelId="{8B169368-4D5A-224F-B39D-2DD1738BC0A8}">
      <dsp:nvSpPr>
        <dsp:cNvPr id="0" name=""/>
        <dsp:cNvSpPr/>
      </dsp:nvSpPr>
      <dsp:spPr>
        <a:xfrm rot="18864436">
          <a:off x="3600530" y="1553621"/>
          <a:ext cx="2928453" cy="488156"/>
        </a:xfrm>
        <a:prstGeom prst="leftArrow">
          <a:avLst>
            <a:gd name="adj1" fmla="val 60000"/>
            <a:gd name="adj2" fmla="val 50000"/>
          </a:avLst>
        </a:prstGeom>
        <a:gradFill rotWithShape="0">
          <a:gsLst>
            <a:gs pos="0">
              <a:schemeClr val="accent1">
                <a:tint val="60000"/>
                <a:hueOff val="0"/>
                <a:satOff val="0"/>
                <a:lumOff val="0"/>
                <a:alphaOff val="0"/>
                <a:tint val="50000"/>
                <a:satMod val="300000"/>
              </a:schemeClr>
            </a:gs>
            <a:gs pos="35000">
              <a:schemeClr val="accent1">
                <a:tint val="60000"/>
                <a:hueOff val="0"/>
                <a:satOff val="0"/>
                <a:lumOff val="0"/>
                <a:alphaOff val="0"/>
                <a:tint val="37000"/>
                <a:satMod val="300000"/>
              </a:schemeClr>
            </a:gs>
            <a:gs pos="100000">
              <a:schemeClr val="accent1">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sp>
    <dsp:sp modelId="{BF79B673-6FEB-AD44-9707-FC80C3E2322B}">
      <dsp:nvSpPr>
        <dsp:cNvPr id="0" name=""/>
        <dsp:cNvSpPr/>
      </dsp:nvSpPr>
      <dsp:spPr>
        <a:xfrm>
          <a:off x="5489865" y="272087"/>
          <a:ext cx="1198980" cy="959184"/>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4290" tIns="34290" rIns="34290" bIns="34290" numCol="1" spcCol="1270" anchor="ctr" anchorCtr="0">
          <a:noAutofit/>
        </a:bodyPr>
        <a:lstStyle/>
        <a:p>
          <a:pPr lvl="0" algn="ctr" defTabSz="800100">
            <a:lnSpc>
              <a:spcPct val="90000"/>
            </a:lnSpc>
            <a:spcBef>
              <a:spcPct val="0"/>
            </a:spcBef>
            <a:spcAft>
              <a:spcPct val="35000"/>
            </a:spcAft>
          </a:pPr>
          <a:r>
            <a:rPr lang="en-US" sz="1800" kern="1200" dirty="0" err="1" smtClean="0"/>
            <a:t>Senka</a:t>
          </a:r>
          <a:endParaRPr lang="en-US" sz="1800" kern="1200" dirty="0"/>
        </a:p>
      </dsp:txBody>
      <dsp:txXfrm>
        <a:off x="5517959" y="300181"/>
        <a:ext cx="1142792" cy="902996"/>
      </dsp:txXfrm>
    </dsp:sp>
    <dsp:sp modelId="{8E07CC48-2F55-3E40-B510-CAEC7BB05FD1}">
      <dsp:nvSpPr>
        <dsp:cNvPr id="0" name=""/>
        <dsp:cNvSpPr/>
      </dsp:nvSpPr>
      <dsp:spPr>
        <a:xfrm rot="11582030">
          <a:off x="575913" y="2909548"/>
          <a:ext cx="1831110" cy="488156"/>
        </a:xfrm>
        <a:prstGeom prst="leftArrow">
          <a:avLst>
            <a:gd name="adj1" fmla="val 60000"/>
            <a:gd name="adj2" fmla="val 50000"/>
          </a:avLst>
        </a:prstGeom>
        <a:gradFill rotWithShape="0">
          <a:gsLst>
            <a:gs pos="0">
              <a:schemeClr val="accent1">
                <a:tint val="60000"/>
                <a:hueOff val="0"/>
                <a:satOff val="0"/>
                <a:lumOff val="0"/>
                <a:alphaOff val="0"/>
                <a:tint val="50000"/>
                <a:satMod val="300000"/>
              </a:schemeClr>
            </a:gs>
            <a:gs pos="35000">
              <a:schemeClr val="accent1">
                <a:tint val="60000"/>
                <a:hueOff val="0"/>
                <a:satOff val="0"/>
                <a:lumOff val="0"/>
                <a:alphaOff val="0"/>
                <a:tint val="37000"/>
                <a:satMod val="300000"/>
              </a:schemeClr>
            </a:gs>
            <a:gs pos="100000">
              <a:schemeClr val="accent1">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sp>
    <dsp:sp modelId="{DA91596B-DCC0-F641-9A87-88AE259F6A1B}">
      <dsp:nvSpPr>
        <dsp:cNvPr id="0" name=""/>
        <dsp:cNvSpPr/>
      </dsp:nvSpPr>
      <dsp:spPr>
        <a:xfrm>
          <a:off x="10" y="2467552"/>
          <a:ext cx="1198980" cy="959184"/>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4290" tIns="34290" rIns="34290" bIns="34290" numCol="1" spcCol="1270" anchor="ctr" anchorCtr="0">
          <a:noAutofit/>
        </a:bodyPr>
        <a:lstStyle/>
        <a:p>
          <a:pPr lvl="0" algn="ctr" defTabSz="800100">
            <a:lnSpc>
              <a:spcPct val="90000"/>
            </a:lnSpc>
            <a:spcBef>
              <a:spcPct val="0"/>
            </a:spcBef>
            <a:spcAft>
              <a:spcPct val="35000"/>
            </a:spcAft>
          </a:pPr>
          <a:r>
            <a:rPr lang="en-US" sz="1800" kern="1200" dirty="0" smtClean="0"/>
            <a:t>Martin</a:t>
          </a:r>
          <a:endParaRPr lang="en-US" sz="1800" kern="1200" dirty="0"/>
        </a:p>
      </dsp:txBody>
      <dsp:txXfrm>
        <a:off x="28104" y="2495646"/>
        <a:ext cx="1142792" cy="902996"/>
      </dsp:txXfrm>
    </dsp:sp>
    <dsp:sp modelId="{4E0815F9-56AE-B043-934A-8E87B649B595}">
      <dsp:nvSpPr>
        <dsp:cNvPr id="0" name=""/>
        <dsp:cNvSpPr/>
      </dsp:nvSpPr>
      <dsp:spPr>
        <a:xfrm rot="1378797">
          <a:off x="4138670" y="4115948"/>
          <a:ext cx="2057515" cy="488156"/>
        </a:xfrm>
        <a:prstGeom prst="leftArrow">
          <a:avLst>
            <a:gd name="adj1" fmla="val 60000"/>
            <a:gd name="adj2" fmla="val 50000"/>
          </a:avLst>
        </a:prstGeom>
        <a:gradFill rotWithShape="0">
          <a:gsLst>
            <a:gs pos="0">
              <a:schemeClr val="accent1">
                <a:tint val="60000"/>
                <a:hueOff val="0"/>
                <a:satOff val="0"/>
                <a:lumOff val="0"/>
                <a:alphaOff val="0"/>
                <a:tint val="50000"/>
                <a:satMod val="300000"/>
              </a:schemeClr>
            </a:gs>
            <a:gs pos="35000">
              <a:schemeClr val="accent1">
                <a:tint val="60000"/>
                <a:hueOff val="0"/>
                <a:satOff val="0"/>
                <a:lumOff val="0"/>
                <a:alphaOff val="0"/>
                <a:tint val="37000"/>
                <a:satMod val="300000"/>
              </a:schemeClr>
            </a:gs>
            <a:gs pos="100000">
              <a:schemeClr val="accent1">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sp>
    <dsp:sp modelId="{59FED9DD-E7CB-0043-9CDC-9C0C0B9003F2}">
      <dsp:nvSpPr>
        <dsp:cNvPr id="0" name=""/>
        <dsp:cNvSpPr/>
      </dsp:nvSpPr>
      <dsp:spPr>
        <a:xfrm>
          <a:off x="5515055" y="4282071"/>
          <a:ext cx="1198980" cy="959184"/>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4290" tIns="34290" rIns="34290" bIns="34290" numCol="1" spcCol="1270" anchor="ctr" anchorCtr="0">
          <a:noAutofit/>
        </a:bodyPr>
        <a:lstStyle/>
        <a:p>
          <a:pPr lvl="0" algn="ctr" defTabSz="800100">
            <a:lnSpc>
              <a:spcPct val="90000"/>
            </a:lnSpc>
            <a:spcBef>
              <a:spcPct val="0"/>
            </a:spcBef>
            <a:spcAft>
              <a:spcPct val="35000"/>
            </a:spcAft>
          </a:pPr>
          <a:r>
            <a:rPr lang="en-US" sz="1800" kern="1200" dirty="0" smtClean="0"/>
            <a:t>Anna</a:t>
          </a:r>
          <a:endParaRPr lang="en-US" sz="1800" kern="1200" dirty="0"/>
        </a:p>
      </dsp:txBody>
      <dsp:txXfrm>
        <a:off x="5543149" y="4310165"/>
        <a:ext cx="1142792" cy="902996"/>
      </dsp:txXfrm>
    </dsp:sp>
    <dsp:sp modelId="{AAD67003-A933-DB4D-9243-F6C0EEC9BFA1}">
      <dsp:nvSpPr>
        <dsp:cNvPr id="0" name=""/>
        <dsp:cNvSpPr/>
      </dsp:nvSpPr>
      <dsp:spPr>
        <a:xfrm rot="20909173">
          <a:off x="4247583" y="2956383"/>
          <a:ext cx="1847818" cy="488156"/>
        </a:xfrm>
        <a:prstGeom prst="leftArrow">
          <a:avLst>
            <a:gd name="adj1" fmla="val 60000"/>
            <a:gd name="adj2" fmla="val 50000"/>
          </a:avLst>
        </a:prstGeom>
        <a:gradFill rotWithShape="0">
          <a:gsLst>
            <a:gs pos="0">
              <a:schemeClr val="accent1">
                <a:tint val="60000"/>
                <a:hueOff val="0"/>
                <a:satOff val="0"/>
                <a:lumOff val="0"/>
                <a:alphaOff val="0"/>
                <a:tint val="50000"/>
                <a:satMod val="300000"/>
              </a:schemeClr>
            </a:gs>
            <a:gs pos="35000">
              <a:schemeClr val="accent1">
                <a:tint val="60000"/>
                <a:hueOff val="0"/>
                <a:satOff val="0"/>
                <a:lumOff val="0"/>
                <a:alphaOff val="0"/>
                <a:tint val="37000"/>
                <a:satMod val="300000"/>
              </a:schemeClr>
            </a:gs>
            <a:gs pos="100000">
              <a:schemeClr val="accent1">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sp>
    <dsp:sp modelId="{A91EAAEB-9C61-EC4A-B164-C0071FCEF751}">
      <dsp:nvSpPr>
        <dsp:cNvPr id="0" name=""/>
        <dsp:cNvSpPr/>
      </dsp:nvSpPr>
      <dsp:spPr>
        <a:xfrm>
          <a:off x="5477320" y="2536454"/>
          <a:ext cx="1198980" cy="959184"/>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4290" tIns="34290" rIns="34290" bIns="34290" numCol="1" spcCol="1270" anchor="ctr" anchorCtr="0">
          <a:noAutofit/>
        </a:bodyPr>
        <a:lstStyle/>
        <a:p>
          <a:pPr lvl="0" algn="ctr" defTabSz="800100">
            <a:lnSpc>
              <a:spcPct val="90000"/>
            </a:lnSpc>
            <a:spcBef>
              <a:spcPct val="0"/>
            </a:spcBef>
            <a:spcAft>
              <a:spcPct val="35000"/>
            </a:spcAft>
          </a:pPr>
          <a:r>
            <a:rPr lang="en-US" sz="1800" kern="1200" dirty="0" err="1" smtClean="0"/>
            <a:t>Zoltan</a:t>
          </a:r>
          <a:r>
            <a:rPr lang="en-US" sz="1800" kern="1200" dirty="0" smtClean="0"/>
            <a:t> </a:t>
          </a:r>
          <a:r>
            <a:rPr lang="en-US" sz="1800" kern="1200" dirty="0" err="1" smtClean="0"/>
            <a:t>Draganovic</a:t>
          </a:r>
          <a:endParaRPr lang="en-US" sz="1800" kern="1200" dirty="0"/>
        </a:p>
      </dsp:txBody>
      <dsp:txXfrm>
        <a:off x="5505414" y="2564548"/>
        <a:ext cx="1142792" cy="902996"/>
      </dsp:txXfrm>
    </dsp:sp>
    <dsp:sp modelId="{62655D6B-20D9-D745-BAE2-8C03D77AA544}">
      <dsp:nvSpPr>
        <dsp:cNvPr id="0" name=""/>
        <dsp:cNvSpPr/>
      </dsp:nvSpPr>
      <dsp:spPr>
        <a:xfrm rot="9389189">
          <a:off x="516620" y="4119411"/>
          <a:ext cx="1996035" cy="488156"/>
        </a:xfrm>
        <a:prstGeom prst="leftArrow">
          <a:avLst>
            <a:gd name="adj1" fmla="val 60000"/>
            <a:gd name="adj2" fmla="val 50000"/>
          </a:avLst>
        </a:prstGeom>
        <a:gradFill rotWithShape="0">
          <a:gsLst>
            <a:gs pos="0">
              <a:schemeClr val="accent1">
                <a:tint val="60000"/>
                <a:hueOff val="0"/>
                <a:satOff val="0"/>
                <a:lumOff val="0"/>
                <a:alphaOff val="0"/>
                <a:tint val="50000"/>
                <a:satMod val="300000"/>
              </a:schemeClr>
            </a:gs>
            <a:gs pos="35000">
              <a:schemeClr val="accent1">
                <a:tint val="60000"/>
                <a:hueOff val="0"/>
                <a:satOff val="0"/>
                <a:lumOff val="0"/>
                <a:alphaOff val="0"/>
                <a:tint val="37000"/>
                <a:satMod val="300000"/>
              </a:schemeClr>
            </a:gs>
            <a:gs pos="100000">
              <a:schemeClr val="accent1">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sp>
    <dsp:sp modelId="{26860DAE-6037-6F4C-8268-DAC2C95EFC36}">
      <dsp:nvSpPr>
        <dsp:cNvPr id="0" name=""/>
        <dsp:cNvSpPr/>
      </dsp:nvSpPr>
      <dsp:spPr>
        <a:xfrm>
          <a:off x="0" y="4282072"/>
          <a:ext cx="1198980" cy="959184"/>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4290" tIns="34290" rIns="34290" bIns="34290" numCol="1" spcCol="1270" anchor="ctr" anchorCtr="0">
          <a:noAutofit/>
        </a:bodyPr>
        <a:lstStyle/>
        <a:p>
          <a:pPr lvl="0" algn="ctr" defTabSz="800100">
            <a:lnSpc>
              <a:spcPct val="90000"/>
            </a:lnSpc>
            <a:spcBef>
              <a:spcPct val="0"/>
            </a:spcBef>
            <a:spcAft>
              <a:spcPct val="35000"/>
            </a:spcAft>
          </a:pPr>
          <a:r>
            <a:rPr lang="en-US" sz="1800" kern="1200" dirty="0" err="1" smtClean="0"/>
            <a:t>Dokter</a:t>
          </a:r>
          <a:r>
            <a:rPr lang="en-US" sz="1800" kern="1200" dirty="0" smtClean="0"/>
            <a:t> Eisner</a:t>
          </a:r>
          <a:endParaRPr lang="en-US" sz="1800" kern="1200" dirty="0"/>
        </a:p>
      </dsp:txBody>
      <dsp:txXfrm>
        <a:off x="28094" y="4310166"/>
        <a:ext cx="1142792" cy="902996"/>
      </dsp:txXfrm>
    </dsp:sp>
  </dsp:spTree>
</dsp:drawing>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0.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D64D376-1F2A-F34A-8E6A-2822B4172F13}" type="datetimeFigureOut">
              <a:rPr lang="en-US" smtClean="0"/>
              <a:t>12/14/12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C45361E-04BB-FE41-AEE9-3FFA9B2BA44E}" type="slidenum">
              <a:rPr lang="en-US" smtClean="0"/>
              <a:t>‹#›</a:t>
            </a:fld>
            <a:endParaRPr lang="en-US"/>
          </a:p>
        </p:txBody>
      </p:sp>
    </p:spTree>
    <p:extLst>
      <p:ext uri="{BB962C8B-B14F-4D97-AF65-F5344CB8AC3E}">
        <p14:creationId xmlns:p14="http://schemas.microsoft.com/office/powerpoint/2010/main" val="17466746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5BF1A56-149C-FA4F-BC8E-ADE917B186BA}" type="datetimeFigureOut">
              <a:rPr lang="en-US" smtClean="0"/>
              <a:t>12/14/12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7D5E247-2026-764B-B6CF-4C73137229AF}" type="slidenum">
              <a:rPr lang="en-US" smtClean="0"/>
              <a:t>‹#›</a:t>
            </a:fld>
            <a:endParaRPr lang="en-US"/>
          </a:p>
        </p:txBody>
      </p:sp>
    </p:spTree>
    <p:extLst>
      <p:ext uri="{BB962C8B-B14F-4D97-AF65-F5344CB8AC3E}">
        <p14:creationId xmlns:p14="http://schemas.microsoft.com/office/powerpoint/2010/main" val="3543231428"/>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D5E247-2026-764B-B6CF-4C73137229AF}" type="slidenum">
              <a:rPr lang="en-US" smtClean="0"/>
              <a:t>2</a:t>
            </a:fld>
            <a:endParaRPr lang="en-US"/>
          </a:p>
        </p:txBody>
      </p:sp>
    </p:spTree>
    <p:extLst>
      <p:ext uri="{BB962C8B-B14F-4D97-AF65-F5344CB8AC3E}">
        <p14:creationId xmlns:p14="http://schemas.microsoft.com/office/powerpoint/2010/main" val="37767867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D5E247-2026-764B-B6CF-4C73137229AF}" type="slidenum">
              <a:rPr lang="en-US" smtClean="0"/>
              <a:t>7</a:t>
            </a:fld>
            <a:endParaRPr lang="en-US"/>
          </a:p>
        </p:txBody>
      </p:sp>
    </p:spTree>
    <p:extLst>
      <p:ext uri="{BB962C8B-B14F-4D97-AF65-F5344CB8AC3E}">
        <p14:creationId xmlns:p14="http://schemas.microsoft.com/office/powerpoint/2010/main" val="34307524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D5E247-2026-764B-B6CF-4C73137229AF}" type="slidenum">
              <a:rPr lang="en-US" smtClean="0"/>
              <a:t>8</a:t>
            </a:fld>
            <a:endParaRPr lang="en-US"/>
          </a:p>
        </p:txBody>
      </p:sp>
    </p:spTree>
    <p:extLst>
      <p:ext uri="{BB962C8B-B14F-4D97-AF65-F5344CB8AC3E}">
        <p14:creationId xmlns:p14="http://schemas.microsoft.com/office/powerpoint/2010/main" val="21733458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D5E247-2026-764B-B6CF-4C73137229AF}" type="slidenum">
              <a:rPr lang="en-US" smtClean="0"/>
              <a:t>10</a:t>
            </a:fld>
            <a:endParaRPr lang="en-US"/>
          </a:p>
        </p:txBody>
      </p:sp>
    </p:spTree>
    <p:extLst>
      <p:ext uri="{BB962C8B-B14F-4D97-AF65-F5344CB8AC3E}">
        <p14:creationId xmlns:p14="http://schemas.microsoft.com/office/powerpoint/2010/main" val="34307524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D5E247-2026-764B-B6CF-4C73137229AF}" type="slidenum">
              <a:rPr lang="en-US" smtClean="0"/>
              <a:t>11</a:t>
            </a:fld>
            <a:endParaRPr lang="en-US"/>
          </a:p>
        </p:txBody>
      </p:sp>
    </p:spTree>
    <p:extLst>
      <p:ext uri="{BB962C8B-B14F-4D97-AF65-F5344CB8AC3E}">
        <p14:creationId xmlns:p14="http://schemas.microsoft.com/office/powerpoint/2010/main" val="34307524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D5E247-2026-764B-B6CF-4C73137229AF}" type="slidenum">
              <a:rPr lang="en-US" smtClean="0"/>
              <a:t>14</a:t>
            </a:fld>
            <a:endParaRPr lang="en-US"/>
          </a:p>
        </p:txBody>
      </p:sp>
    </p:spTree>
    <p:extLst>
      <p:ext uri="{BB962C8B-B14F-4D97-AF65-F5344CB8AC3E}">
        <p14:creationId xmlns:p14="http://schemas.microsoft.com/office/powerpoint/2010/main" val="13661589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nl-NL" sz="1200" kern="1200" dirty="0" smtClean="0">
                <a:solidFill>
                  <a:schemeClr val="tx1"/>
                </a:solidFill>
                <a:effectLst/>
                <a:latin typeface="+mn-lt"/>
                <a:ea typeface="+mn-ea"/>
                <a:cs typeface="+mn-cs"/>
              </a:rPr>
              <a:t>om scholieren en studenten te laten zien dat kunst en exacte wetenschap prima samen gaan. Vaak wordt gedacht dat wetenschap het tegengestelde is van kunst; dat artistieke mensen niet kunnen rekenen en dat natuurwetenschappers ongevoelig zijn voor kunst (Sander </a:t>
            </a:r>
            <a:r>
              <a:rPr lang="nl-NL" sz="1200" kern="1200" dirty="0" err="1" smtClean="0">
                <a:solidFill>
                  <a:schemeClr val="tx1"/>
                </a:solidFill>
                <a:effectLst/>
                <a:latin typeface="+mn-lt"/>
                <a:ea typeface="+mn-ea"/>
                <a:cs typeface="+mn-cs"/>
              </a:rPr>
              <a:t>Bais</a:t>
            </a:r>
            <a:r>
              <a:rPr lang="nl-NL" sz="1200" kern="1200" dirty="0" smtClean="0">
                <a:solidFill>
                  <a:schemeClr val="tx1"/>
                </a:solidFill>
                <a:effectLst/>
                <a:latin typeface="+mn-lt"/>
                <a:ea typeface="+mn-ea"/>
                <a:cs typeface="+mn-cs"/>
              </a:rPr>
              <a:t> in “In </a:t>
            </a:r>
            <a:r>
              <a:rPr lang="nl-NL" sz="1200" kern="1200" dirty="0" err="1" smtClean="0">
                <a:solidFill>
                  <a:schemeClr val="tx1"/>
                </a:solidFill>
                <a:effectLst/>
                <a:latin typeface="+mn-lt"/>
                <a:ea typeface="+mn-ea"/>
                <a:cs typeface="+mn-cs"/>
              </a:rPr>
              <a:t>praise</a:t>
            </a:r>
            <a:r>
              <a:rPr lang="nl-NL" sz="1200" kern="1200" dirty="0" smtClean="0">
                <a:solidFill>
                  <a:schemeClr val="tx1"/>
                </a:solidFill>
                <a:effectLst/>
                <a:latin typeface="+mn-lt"/>
                <a:ea typeface="+mn-ea"/>
                <a:cs typeface="+mn-cs"/>
              </a:rPr>
              <a:t> of </a:t>
            </a:r>
            <a:r>
              <a:rPr lang="nl-NL" sz="1200" kern="1200" dirty="0" err="1" smtClean="0">
                <a:solidFill>
                  <a:schemeClr val="tx1"/>
                </a:solidFill>
                <a:effectLst/>
                <a:latin typeface="+mn-lt"/>
                <a:ea typeface="+mn-ea"/>
                <a:cs typeface="+mn-cs"/>
              </a:rPr>
              <a:t>Science</a:t>
            </a:r>
            <a:r>
              <a:rPr lang="nl-NL" sz="1200" kern="1200" dirty="0" smtClean="0">
                <a:solidFill>
                  <a:schemeClr val="tx1"/>
                </a:solidFill>
                <a:effectLst/>
                <a:latin typeface="+mn-lt"/>
                <a:ea typeface="+mn-ea"/>
                <a:cs typeface="+mn-cs"/>
              </a:rPr>
              <a:t>”). Deze voorstelling laat zien dat je zowel theatermaker als natuurwetenschapper kan zijn; dat kennis over de natuurwetenschap je creativiteit kan stimuleren; dat het een toevoeging is; dat je de schoonheid van de dingen om je heen en de schoonheid van de mens zelf beter kan zien als je ook weet hoe het werkt. Kennis vergroot je esthetische ervaring. </a:t>
            </a:r>
            <a:endParaRPr lang="en-US" dirty="0" smtClean="0"/>
          </a:p>
          <a:p>
            <a:endParaRPr lang="en-US" dirty="0"/>
          </a:p>
        </p:txBody>
      </p:sp>
      <p:sp>
        <p:nvSpPr>
          <p:cNvPr id="4" name="Slide Number Placeholder 3"/>
          <p:cNvSpPr>
            <a:spLocks noGrp="1"/>
          </p:cNvSpPr>
          <p:nvPr>
            <p:ph type="sldNum" sz="quarter" idx="10"/>
          </p:nvPr>
        </p:nvSpPr>
        <p:spPr/>
        <p:txBody>
          <a:bodyPr/>
          <a:lstStyle/>
          <a:p>
            <a:fld id="{67D5E247-2026-764B-B6CF-4C73137229AF}" type="slidenum">
              <a:rPr lang="en-US" smtClean="0"/>
              <a:t>18</a:t>
            </a:fld>
            <a:endParaRPr lang="en-US"/>
          </a:p>
        </p:txBody>
      </p:sp>
    </p:spTree>
    <p:extLst>
      <p:ext uri="{BB962C8B-B14F-4D97-AF65-F5344CB8AC3E}">
        <p14:creationId xmlns:p14="http://schemas.microsoft.com/office/powerpoint/2010/main" val="1852657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Het Einstein </a:t>
            </a:r>
            <a:r>
              <a:rPr lang="en-US" dirty="0" err="1" smtClean="0"/>
              <a:t>Meisje</a:t>
            </a:r>
            <a:r>
              <a:rPr lang="en-US" dirty="0" smtClean="0"/>
              <a:t> = </a:t>
            </a:r>
            <a:r>
              <a:rPr lang="en-US" dirty="0" err="1" smtClean="0"/>
              <a:t>Mariya</a:t>
            </a:r>
            <a:r>
              <a:rPr lang="en-US" dirty="0" smtClean="0"/>
              <a:t> </a:t>
            </a:r>
            <a:r>
              <a:rPr lang="en-US" dirty="0" err="1" smtClean="0"/>
              <a:t>Draganovic</a:t>
            </a:r>
            <a:r>
              <a:rPr lang="en-US" dirty="0" smtClean="0"/>
              <a:t> = </a:t>
            </a:r>
            <a:r>
              <a:rPr lang="en-US" dirty="0" err="1" smtClean="0"/>
              <a:t>Lieserl</a:t>
            </a:r>
            <a:r>
              <a:rPr lang="en-US" dirty="0" smtClean="0"/>
              <a:t> = Elisabeth Einstein</a:t>
            </a:r>
          </a:p>
          <a:p>
            <a:r>
              <a:rPr lang="en-US" dirty="0" smtClean="0"/>
              <a:t>Anna = </a:t>
            </a:r>
            <a:r>
              <a:rPr lang="en-US" dirty="0" err="1" smtClean="0"/>
              <a:t>dochter</a:t>
            </a:r>
            <a:r>
              <a:rPr lang="en-US" dirty="0" smtClean="0"/>
              <a:t> van </a:t>
            </a:r>
            <a:r>
              <a:rPr lang="en-US" dirty="0" err="1" smtClean="0"/>
              <a:t>Mariya</a:t>
            </a:r>
            <a:r>
              <a:rPr lang="en-US" dirty="0" smtClean="0"/>
              <a:t> / Elisabeth</a:t>
            </a:r>
          </a:p>
          <a:p>
            <a:r>
              <a:rPr lang="en-US" dirty="0" smtClean="0"/>
              <a:t>Albert Einstein = </a:t>
            </a:r>
            <a:r>
              <a:rPr lang="en-US" dirty="0" err="1" smtClean="0"/>
              <a:t>vader</a:t>
            </a:r>
            <a:r>
              <a:rPr lang="en-US" dirty="0" smtClean="0"/>
              <a:t> van </a:t>
            </a:r>
            <a:r>
              <a:rPr lang="en-US" dirty="0" err="1" smtClean="0"/>
              <a:t>Mariya</a:t>
            </a:r>
            <a:r>
              <a:rPr lang="en-US" dirty="0" smtClean="0"/>
              <a:t> / Elisabeth</a:t>
            </a:r>
          </a:p>
          <a:p>
            <a:r>
              <a:rPr lang="en-US" dirty="0" err="1" smtClean="0"/>
              <a:t>Mileva</a:t>
            </a:r>
            <a:r>
              <a:rPr lang="en-US" dirty="0" smtClean="0"/>
              <a:t> </a:t>
            </a:r>
            <a:r>
              <a:rPr lang="en-US" dirty="0" err="1" smtClean="0"/>
              <a:t>Maric</a:t>
            </a:r>
            <a:r>
              <a:rPr lang="en-US" dirty="0" smtClean="0"/>
              <a:t> = </a:t>
            </a:r>
            <a:r>
              <a:rPr lang="en-US" dirty="0" err="1" smtClean="0"/>
              <a:t>eerste</a:t>
            </a:r>
            <a:r>
              <a:rPr lang="en-US" dirty="0" smtClean="0"/>
              <a:t> </a:t>
            </a:r>
            <a:r>
              <a:rPr lang="en-US" dirty="0" err="1" smtClean="0"/>
              <a:t>vrouw</a:t>
            </a:r>
            <a:r>
              <a:rPr lang="en-US" dirty="0" smtClean="0"/>
              <a:t> van Albert Einstein = </a:t>
            </a:r>
            <a:r>
              <a:rPr lang="en-US" dirty="0" err="1" smtClean="0"/>
              <a:t>moeder</a:t>
            </a:r>
            <a:r>
              <a:rPr lang="en-US" dirty="0" smtClean="0"/>
              <a:t> van </a:t>
            </a:r>
            <a:r>
              <a:rPr lang="en-US" dirty="0" err="1" smtClean="0"/>
              <a:t>Mariya</a:t>
            </a:r>
            <a:r>
              <a:rPr lang="en-US" dirty="0" smtClean="0"/>
              <a:t> / Elisabeth</a:t>
            </a:r>
          </a:p>
          <a:p>
            <a:r>
              <a:rPr lang="en-US" dirty="0" err="1" smtClean="0"/>
              <a:t>Zoltan</a:t>
            </a:r>
            <a:r>
              <a:rPr lang="en-US" dirty="0" smtClean="0"/>
              <a:t> </a:t>
            </a:r>
            <a:r>
              <a:rPr lang="en-US" dirty="0" err="1" smtClean="0"/>
              <a:t>Draganovic</a:t>
            </a:r>
            <a:r>
              <a:rPr lang="en-US" dirty="0" smtClean="0"/>
              <a:t> = </a:t>
            </a:r>
            <a:r>
              <a:rPr lang="en-US" dirty="0" err="1" smtClean="0"/>
              <a:t>pleegvader</a:t>
            </a:r>
            <a:r>
              <a:rPr lang="en-US" dirty="0" smtClean="0"/>
              <a:t> </a:t>
            </a:r>
            <a:r>
              <a:rPr lang="en-US" dirty="0" err="1" smtClean="0"/>
              <a:t>Mariya</a:t>
            </a:r>
            <a:r>
              <a:rPr lang="en-US" dirty="0" smtClean="0"/>
              <a:t> / Elisabeth = </a:t>
            </a:r>
            <a:r>
              <a:rPr lang="en-US" dirty="0" err="1" smtClean="0"/>
              <a:t>vader</a:t>
            </a:r>
            <a:r>
              <a:rPr lang="en-US" dirty="0" smtClean="0"/>
              <a:t> van Anna = </a:t>
            </a:r>
            <a:r>
              <a:rPr lang="en-US" dirty="0" err="1" smtClean="0"/>
              <a:t>vader</a:t>
            </a:r>
            <a:r>
              <a:rPr lang="en-US" dirty="0" smtClean="0"/>
              <a:t> van </a:t>
            </a:r>
            <a:r>
              <a:rPr lang="en-US" dirty="0" err="1" smtClean="0"/>
              <a:t>Senka</a:t>
            </a:r>
            <a:endParaRPr lang="en-US" dirty="0" smtClean="0"/>
          </a:p>
          <a:p>
            <a:r>
              <a:rPr lang="en-US" dirty="0" err="1" smtClean="0"/>
              <a:t>Senka</a:t>
            </a:r>
            <a:r>
              <a:rPr lang="en-US" dirty="0" smtClean="0"/>
              <a:t> = </a:t>
            </a:r>
            <a:r>
              <a:rPr lang="en-US" dirty="0" err="1" smtClean="0"/>
              <a:t>dochter</a:t>
            </a:r>
            <a:r>
              <a:rPr lang="en-US" dirty="0" smtClean="0"/>
              <a:t> van </a:t>
            </a:r>
            <a:r>
              <a:rPr lang="en-US" dirty="0" err="1" smtClean="0"/>
              <a:t>Zoltan</a:t>
            </a:r>
            <a:r>
              <a:rPr lang="en-US" dirty="0" smtClean="0"/>
              <a:t> </a:t>
            </a:r>
            <a:r>
              <a:rPr lang="en-US" dirty="0" err="1" smtClean="0"/>
              <a:t>Draganovic</a:t>
            </a:r>
            <a:r>
              <a:rPr lang="en-US" dirty="0" smtClean="0"/>
              <a:t> = </a:t>
            </a:r>
            <a:r>
              <a:rPr lang="en-US" dirty="0" err="1" smtClean="0"/>
              <a:t>pleegzusje</a:t>
            </a:r>
            <a:r>
              <a:rPr lang="en-US" dirty="0" smtClean="0"/>
              <a:t> van </a:t>
            </a:r>
            <a:r>
              <a:rPr lang="en-US" dirty="0" err="1" smtClean="0"/>
              <a:t>Mariya</a:t>
            </a:r>
            <a:r>
              <a:rPr lang="en-US" dirty="0" smtClean="0"/>
              <a:t> / Elisabeth</a:t>
            </a:r>
          </a:p>
          <a:p>
            <a:r>
              <a:rPr lang="en-US" dirty="0" smtClean="0"/>
              <a:t>Martin = </a:t>
            </a:r>
            <a:r>
              <a:rPr lang="en-US" dirty="0" err="1" smtClean="0"/>
              <a:t>psychiater</a:t>
            </a:r>
            <a:r>
              <a:rPr lang="en-US" dirty="0" smtClean="0"/>
              <a:t> van </a:t>
            </a:r>
            <a:r>
              <a:rPr lang="en-US" dirty="0" err="1" smtClean="0"/>
              <a:t>Mariya</a:t>
            </a:r>
            <a:r>
              <a:rPr lang="en-US" dirty="0" smtClean="0"/>
              <a:t> / Elisabeth = man die </a:t>
            </a:r>
            <a:r>
              <a:rPr lang="en-US" dirty="0" err="1" smtClean="0"/>
              <a:t>ze</a:t>
            </a:r>
            <a:r>
              <a:rPr lang="en-US" dirty="0" smtClean="0"/>
              <a:t> </a:t>
            </a:r>
            <a:r>
              <a:rPr lang="en-US" dirty="0" err="1" smtClean="0"/>
              <a:t>gekust</a:t>
            </a:r>
            <a:r>
              <a:rPr lang="en-US" dirty="0" smtClean="0"/>
              <a:t> </a:t>
            </a:r>
            <a:r>
              <a:rPr lang="en-US" dirty="0" err="1" smtClean="0"/>
              <a:t>heeft</a:t>
            </a:r>
            <a:r>
              <a:rPr lang="en-US" dirty="0" smtClean="0"/>
              <a:t> in het café</a:t>
            </a:r>
          </a:p>
          <a:p>
            <a:r>
              <a:rPr lang="en-US" dirty="0" err="1" smtClean="0"/>
              <a:t>Dokter</a:t>
            </a:r>
            <a:r>
              <a:rPr lang="en-US" dirty="0" smtClean="0"/>
              <a:t> Eisner = </a:t>
            </a:r>
            <a:r>
              <a:rPr lang="en-US" dirty="0" err="1" smtClean="0"/>
              <a:t>collega</a:t>
            </a:r>
            <a:r>
              <a:rPr lang="en-US" dirty="0" smtClean="0"/>
              <a:t> van Martin die </a:t>
            </a:r>
            <a:r>
              <a:rPr lang="en-US" dirty="0" err="1" smtClean="0"/>
              <a:t>experimenten</a:t>
            </a:r>
            <a:r>
              <a:rPr lang="en-US" dirty="0" smtClean="0"/>
              <a:t> op </a:t>
            </a:r>
            <a:r>
              <a:rPr lang="en-US" dirty="0" err="1" smtClean="0"/>
              <a:t>patienten</a:t>
            </a:r>
            <a:r>
              <a:rPr lang="en-US" dirty="0" smtClean="0"/>
              <a:t> </a:t>
            </a:r>
            <a:r>
              <a:rPr lang="en-US" dirty="0" err="1" smtClean="0"/>
              <a:t>uitvoert</a:t>
            </a:r>
            <a:r>
              <a:rPr lang="en-US" dirty="0" smtClean="0"/>
              <a:t>. </a:t>
            </a:r>
          </a:p>
          <a:p>
            <a:endParaRPr lang="en-US" dirty="0"/>
          </a:p>
        </p:txBody>
      </p:sp>
      <p:sp>
        <p:nvSpPr>
          <p:cNvPr id="4" name="Slide Number Placeholder 3"/>
          <p:cNvSpPr>
            <a:spLocks noGrp="1"/>
          </p:cNvSpPr>
          <p:nvPr>
            <p:ph type="sldNum" sz="quarter" idx="10"/>
          </p:nvPr>
        </p:nvSpPr>
        <p:spPr/>
        <p:txBody>
          <a:bodyPr/>
          <a:lstStyle/>
          <a:p>
            <a:fld id="{67D5E247-2026-764B-B6CF-4C73137229AF}" type="slidenum">
              <a:rPr lang="en-US" smtClean="0"/>
              <a:t>20</a:t>
            </a:fld>
            <a:endParaRPr lang="en-US"/>
          </a:p>
        </p:txBody>
      </p:sp>
    </p:spTree>
    <p:extLst>
      <p:ext uri="{BB962C8B-B14F-4D97-AF65-F5344CB8AC3E}">
        <p14:creationId xmlns:p14="http://schemas.microsoft.com/office/powerpoint/2010/main" val="1380017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CEEF739-7EEF-DE4C-A530-76D537780A87}" type="datetime1">
              <a:rPr lang="en-US" smtClean="0"/>
              <a:t>12/14/12</a:t>
            </a:fld>
            <a:endParaRPr lang="en-US"/>
          </a:p>
        </p:txBody>
      </p:sp>
      <p:sp>
        <p:nvSpPr>
          <p:cNvPr id="5" name="Footer Placeholder 4"/>
          <p:cNvSpPr>
            <a:spLocks noGrp="1"/>
          </p:cNvSpPr>
          <p:nvPr>
            <p:ph type="ftr" sz="quarter" idx="11"/>
          </p:nvPr>
        </p:nvSpPr>
        <p:spPr/>
        <p:txBody>
          <a:bodyPr/>
          <a:lstStyle/>
          <a:p>
            <a:r>
              <a:rPr lang="en-US" smtClean="0"/>
              <a:t>Annemarie Hagenaars Actrice   Lange Hilleweg 31b 3073 BH Rotterdam  KvK 54977320 BTW NL1287.42.240.B01  www.annemariehagenaars.nl   info@annemariehagenaars.nl   </a:t>
            </a:r>
            <a:endParaRPr lang="en-US"/>
          </a:p>
        </p:txBody>
      </p:sp>
      <p:sp>
        <p:nvSpPr>
          <p:cNvPr id="6" name="Slide Number Placeholder 5"/>
          <p:cNvSpPr>
            <a:spLocks noGrp="1"/>
          </p:cNvSpPr>
          <p:nvPr>
            <p:ph type="sldNum" sz="quarter" idx="12"/>
          </p:nvPr>
        </p:nvSpPr>
        <p:spPr/>
        <p:txBody>
          <a:bodyPr/>
          <a:lstStyle/>
          <a:p>
            <a:fld id="{F09083DC-A82D-C644-9956-9705A95B551B}" type="slidenum">
              <a:rPr lang="en-US" smtClean="0"/>
              <a:t>‹#›</a:t>
            </a:fld>
            <a:endParaRPr lang="en-US"/>
          </a:p>
        </p:txBody>
      </p:sp>
    </p:spTree>
    <p:extLst>
      <p:ext uri="{BB962C8B-B14F-4D97-AF65-F5344CB8AC3E}">
        <p14:creationId xmlns:p14="http://schemas.microsoft.com/office/powerpoint/2010/main" val="16711295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892425E-701F-364D-9D66-28493E350850}" type="datetime1">
              <a:rPr lang="en-US" smtClean="0"/>
              <a:t>12/14/12</a:t>
            </a:fld>
            <a:endParaRPr lang="en-US"/>
          </a:p>
        </p:txBody>
      </p:sp>
      <p:sp>
        <p:nvSpPr>
          <p:cNvPr id="5" name="Footer Placeholder 4"/>
          <p:cNvSpPr>
            <a:spLocks noGrp="1"/>
          </p:cNvSpPr>
          <p:nvPr>
            <p:ph type="ftr" sz="quarter" idx="11"/>
          </p:nvPr>
        </p:nvSpPr>
        <p:spPr/>
        <p:txBody>
          <a:bodyPr/>
          <a:lstStyle/>
          <a:p>
            <a:r>
              <a:rPr lang="en-US" smtClean="0"/>
              <a:t>Annemarie Hagenaars Actrice   Lange Hilleweg 31b 3073 BH Rotterdam  KvK 54977320 BTW NL1287.42.240.B01  www.annemariehagenaars.nl   info@annemariehagenaars.nl   </a:t>
            </a:r>
            <a:endParaRPr lang="en-US"/>
          </a:p>
        </p:txBody>
      </p:sp>
      <p:sp>
        <p:nvSpPr>
          <p:cNvPr id="6" name="Slide Number Placeholder 5"/>
          <p:cNvSpPr>
            <a:spLocks noGrp="1"/>
          </p:cNvSpPr>
          <p:nvPr>
            <p:ph type="sldNum" sz="quarter" idx="12"/>
          </p:nvPr>
        </p:nvSpPr>
        <p:spPr/>
        <p:txBody>
          <a:bodyPr/>
          <a:lstStyle/>
          <a:p>
            <a:fld id="{F09083DC-A82D-C644-9956-9705A95B551B}" type="slidenum">
              <a:rPr lang="en-US" smtClean="0"/>
              <a:t>‹#›</a:t>
            </a:fld>
            <a:endParaRPr lang="en-US"/>
          </a:p>
        </p:txBody>
      </p:sp>
    </p:spTree>
    <p:extLst>
      <p:ext uri="{BB962C8B-B14F-4D97-AF65-F5344CB8AC3E}">
        <p14:creationId xmlns:p14="http://schemas.microsoft.com/office/powerpoint/2010/main" val="28239978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DF55F73-2755-4549-8173-729B46D42F79}" type="datetime1">
              <a:rPr lang="en-US" smtClean="0"/>
              <a:t>12/14/12</a:t>
            </a:fld>
            <a:endParaRPr lang="en-US"/>
          </a:p>
        </p:txBody>
      </p:sp>
      <p:sp>
        <p:nvSpPr>
          <p:cNvPr id="5" name="Footer Placeholder 4"/>
          <p:cNvSpPr>
            <a:spLocks noGrp="1"/>
          </p:cNvSpPr>
          <p:nvPr>
            <p:ph type="ftr" sz="quarter" idx="11"/>
          </p:nvPr>
        </p:nvSpPr>
        <p:spPr/>
        <p:txBody>
          <a:bodyPr/>
          <a:lstStyle/>
          <a:p>
            <a:r>
              <a:rPr lang="en-US" smtClean="0"/>
              <a:t>Annemarie Hagenaars Actrice   Lange Hilleweg 31b 3073 BH Rotterdam  KvK 54977320 BTW NL1287.42.240.B01  www.annemariehagenaars.nl   info@annemariehagenaars.nl   </a:t>
            </a:r>
            <a:endParaRPr lang="en-US"/>
          </a:p>
        </p:txBody>
      </p:sp>
      <p:sp>
        <p:nvSpPr>
          <p:cNvPr id="6" name="Slide Number Placeholder 5"/>
          <p:cNvSpPr>
            <a:spLocks noGrp="1"/>
          </p:cNvSpPr>
          <p:nvPr>
            <p:ph type="sldNum" sz="quarter" idx="12"/>
          </p:nvPr>
        </p:nvSpPr>
        <p:spPr/>
        <p:txBody>
          <a:bodyPr/>
          <a:lstStyle/>
          <a:p>
            <a:fld id="{F09083DC-A82D-C644-9956-9705A95B551B}" type="slidenum">
              <a:rPr lang="en-US" smtClean="0"/>
              <a:t>‹#›</a:t>
            </a:fld>
            <a:endParaRPr lang="en-US"/>
          </a:p>
        </p:txBody>
      </p:sp>
    </p:spTree>
    <p:extLst>
      <p:ext uri="{BB962C8B-B14F-4D97-AF65-F5344CB8AC3E}">
        <p14:creationId xmlns:p14="http://schemas.microsoft.com/office/powerpoint/2010/main" val="40357455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E048F98-466A-524E-92D8-C03EB2BDD583}" type="datetime1">
              <a:rPr lang="en-US" smtClean="0"/>
              <a:t>12/14/12</a:t>
            </a:fld>
            <a:endParaRPr lang="en-US"/>
          </a:p>
        </p:txBody>
      </p:sp>
      <p:sp>
        <p:nvSpPr>
          <p:cNvPr id="5" name="Footer Placeholder 4"/>
          <p:cNvSpPr>
            <a:spLocks noGrp="1"/>
          </p:cNvSpPr>
          <p:nvPr>
            <p:ph type="ftr" sz="quarter" idx="11"/>
          </p:nvPr>
        </p:nvSpPr>
        <p:spPr/>
        <p:txBody>
          <a:bodyPr/>
          <a:lstStyle/>
          <a:p>
            <a:r>
              <a:rPr lang="en-US" smtClean="0"/>
              <a:t>Annemarie Hagenaars Actrice   Lange Hilleweg 31b 3073 BH Rotterdam  KvK 54977320 BTW NL1287.42.240.B01  www.annemariehagenaars.nl   info@annemariehagenaars.nl   </a:t>
            </a:r>
            <a:endParaRPr lang="en-US"/>
          </a:p>
        </p:txBody>
      </p:sp>
      <p:sp>
        <p:nvSpPr>
          <p:cNvPr id="6" name="Slide Number Placeholder 5"/>
          <p:cNvSpPr>
            <a:spLocks noGrp="1"/>
          </p:cNvSpPr>
          <p:nvPr>
            <p:ph type="sldNum" sz="quarter" idx="12"/>
          </p:nvPr>
        </p:nvSpPr>
        <p:spPr/>
        <p:txBody>
          <a:bodyPr/>
          <a:lstStyle/>
          <a:p>
            <a:fld id="{F09083DC-A82D-C644-9956-9705A95B551B}" type="slidenum">
              <a:rPr lang="en-US" smtClean="0"/>
              <a:t>‹#›</a:t>
            </a:fld>
            <a:endParaRPr lang="en-US"/>
          </a:p>
        </p:txBody>
      </p:sp>
    </p:spTree>
    <p:extLst>
      <p:ext uri="{BB962C8B-B14F-4D97-AF65-F5344CB8AC3E}">
        <p14:creationId xmlns:p14="http://schemas.microsoft.com/office/powerpoint/2010/main" val="22431766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AF14712-1360-9C4A-AB24-47DFD70F74A7}" type="datetime1">
              <a:rPr lang="en-US" smtClean="0"/>
              <a:t>12/14/12</a:t>
            </a:fld>
            <a:endParaRPr lang="en-US"/>
          </a:p>
        </p:txBody>
      </p:sp>
      <p:sp>
        <p:nvSpPr>
          <p:cNvPr id="5" name="Footer Placeholder 4"/>
          <p:cNvSpPr>
            <a:spLocks noGrp="1"/>
          </p:cNvSpPr>
          <p:nvPr>
            <p:ph type="ftr" sz="quarter" idx="11"/>
          </p:nvPr>
        </p:nvSpPr>
        <p:spPr/>
        <p:txBody>
          <a:bodyPr/>
          <a:lstStyle/>
          <a:p>
            <a:r>
              <a:rPr lang="en-US" smtClean="0"/>
              <a:t>Annemarie Hagenaars Actrice   Lange Hilleweg 31b 3073 BH Rotterdam  KvK 54977320 BTW NL1287.42.240.B01  www.annemariehagenaars.nl   info@annemariehagenaars.nl   </a:t>
            </a:r>
            <a:endParaRPr lang="en-US"/>
          </a:p>
        </p:txBody>
      </p:sp>
      <p:sp>
        <p:nvSpPr>
          <p:cNvPr id="6" name="Slide Number Placeholder 5"/>
          <p:cNvSpPr>
            <a:spLocks noGrp="1"/>
          </p:cNvSpPr>
          <p:nvPr>
            <p:ph type="sldNum" sz="quarter" idx="12"/>
          </p:nvPr>
        </p:nvSpPr>
        <p:spPr/>
        <p:txBody>
          <a:bodyPr/>
          <a:lstStyle/>
          <a:p>
            <a:fld id="{F09083DC-A82D-C644-9956-9705A95B551B}" type="slidenum">
              <a:rPr lang="en-US" smtClean="0"/>
              <a:t>‹#›</a:t>
            </a:fld>
            <a:endParaRPr lang="en-US"/>
          </a:p>
        </p:txBody>
      </p:sp>
    </p:spTree>
    <p:extLst>
      <p:ext uri="{BB962C8B-B14F-4D97-AF65-F5344CB8AC3E}">
        <p14:creationId xmlns:p14="http://schemas.microsoft.com/office/powerpoint/2010/main" val="36774636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C0D76F-D8B2-754C-BF9F-B9110CBA9ACE}" type="datetime1">
              <a:rPr lang="en-US" smtClean="0"/>
              <a:t>12/14/12</a:t>
            </a:fld>
            <a:endParaRPr lang="en-US"/>
          </a:p>
        </p:txBody>
      </p:sp>
      <p:sp>
        <p:nvSpPr>
          <p:cNvPr id="6" name="Footer Placeholder 5"/>
          <p:cNvSpPr>
            <a:spLocks noGrp="1"/>
          </p:cNvSpPr>
          <p:nvPr>
            <p:ph type="ftr" sz="quarter" idx="11"/>
          </p:nvPr>
        </p:nvSpPr>
        <p:spPr/>
        <p:txBody>
          <a:bodyPr/>
          <a:lstStyle/>
          <a:p>
            <a:r>
              <a:rPr lang="en-US" smtClean="0"/>
              <a:t>Annemarie Hagenaars Actrice   Lange Hilleweg 31b 3073 BH Rotterdam  KvK 54977320 BTW NL1287.42.240.B01  www.annemariehagenaars.nl   info@annemariehagenaars.nl   </a:t>
            </a:r>
            <a:endParaRPr lang="en-US"/>
          </a:p>
        </p:txBody>
      </p:sp>
      <p:sp>
        <p:nvSpPr>
          <p:cNvPr id="7" name="Slide Number Placeholder 6"/>
          <p:cNvSpPr>
            <a:spLocks noGrp="1"/>
          </p:cNvSpPr>
          <p:nvPr>
            <p:ph type="sldNum" sz="quarter" idx="12"/>
          </p:nvPr>
        </p:nvSpPr>
        <p:spPr/>
        <p:txBody>
          <a:bodyPr/>
          <a:lstStyle/>
          <a:p>
            <a:fld id="{F09083DC-A82D-C644-9956-9705A95B551B}" type="slidenum">
              <a:rPr lang="en-US" smtClean="0"/>
              <a:t>‹#›</a:t>
            </a:fld>
            <a:endParaRPr lang="en-US"/>
          </a:p>
        </p:txBody>
      </p:sp>
    </p:spTree>
    <p:extLst>
      <p:ext uri="{BB962C8B-B14F-4D97-AF65-F5344CB8AC3E}">
        <p14:creationId xmlns:p14="http://schemas.microsoft.com/office/powerpoint/2010/main" val="5773491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80A51D2-8A6E-2E49-BF8A-EE0DC9E4256D}" type="datetime1">
              <a:rPr lang="en-US" smtClean="0"/>
              <a:t>12/14/12</a:t>
            </a:fld>
            <a:endParaRPr lang="en-US"/>
          </a:p>
        </p:txBody>
      </p:sp>
      <p:sp>
        <p:nvSpPr>
          <p:cNvPr id="8" name="Footer Placeholder 7"/>
          <p:cNvSpPr>
            <a:spLocks noGrp="1"/>
          </p:cNvSpPr>
          <p:nvPr>
            <p:ph type="ftr" sz="quarter" idx="11"/>
          </p:nvPr>
        </p:nvSpPr>
        <p:spPr/>
        <p:txBody>
          <a:bodyPr/>
          <a:lstStyle/>
          <a:p>
            <a:r>
              <a:rPr lang="en-US" smtClean="0"/>
              <a:t>Annemarie Hagenaars Actrice   Lange Hilleweg 31b 3073 BH Rotterdam  KvK 54977320 BTW NL1287.42.240.B01  www.annemariehagenaars.nl   info@annemariehagenaars.nl   </a:t>
            </a:r>
            <a:endParaRPr lang="en-US"/>
          </a:p>
        </p:txBody>
      </p:sp>
      <p:sp>
        <p:nvSpPr>
          <p:cNvPr id="9" name="Slide Number Placeholder 8"/>
          <p:cNvSpPr>
            <a:spLocks noGrp="1"/>
          </p:cNvSpPr>
          <p:nvPr>
            <p:ph type="sldNum" sz="quarter" idx="12"/>
          </p:nvPr>
        </p:nvSpPr>
        <p:spPr/>
        <p:txBody>
          <a:bodyPr/>
          <a:lstStyle/>
          <a:p>
            <a:fld id="{F09083DC-A82D-C644-9956-9705A95B551B}" type="slidenum">
              <a:rPr lang="en-US" smtClean="0"/>
              <a:t>‹#›</a:t>
            </a:fld>
            <a:endParaRPr lang="en-US"/>
          </a:p>
        </p:txBody>
      </p:sp>
    </p:spTree>
    <p:extLst>
      <p:ext uri="{BB962C8B-B14F-4D97-AF65-F5344CB8AC3E}">
        <p14:creationId xmlns:p14="http://schemas.microsoft.com/office/powerpoint/2010/main" val="32049771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7E60D51-7E97-9B48-B1D0-4FCE1F788AB6}" type="datetime1">
              <a:rPr lang="en-US" smtClean="0"/>
              <a:t>12/14/12</a:t>
            </a:fld>
            <a:endParaRPr lang="en-US"/>
          </a:p>
        </p:txBody>
      </p:sp>
      <p:sp>
        <p:nvSpPr>
          <p:cNvPr id="4" name="Footer Placeholder 3"/>
          <p:cNvSpPr>
            <a:spLocks noGrp="1"/>
          </p:cNvSpPr>
          <p:nvPr>
            <p:ph type="ftr" sz="quarter" idx="11"/>
          </p:nvPr>
        </p:nvSpPr>
        <p:spPr/>
        <p:txBody>
          <a:bodyPr/>
          <a:lstStyle/>
          <a:p>
            <a:r>
              <a:rPr lang="en-US" smtClean="0"/>
              <a:t>Annemarie Hagenaars Actrice   Lange Hilleweg 31b 3073 BH Rotterdam  KvK 54977320 BTW NL1287.42.240.B01  www.annemariehagenaars.nl   info@annemariehagenaars.nl   </a:t>
            </a:r>
            <a:endParaRPr lang="en-US"/>
          </a:p>
        </p:txBody>
      </p:sp>
      <p:sp>
        <p:nvSpPr>
          <p:cNvPr id="5" name="Slide Number Placeholder 4"/>
          <p:cNvSpPr>
            <a:spLocks noGrp="1"/>
          </p:cNvSpPr>
          <p:nvPr>
            <p:ph type="sldNum" sz="quarter" idx="12"/>
          </p:nvPr>
        </p:nvSpPr>
        <p:spPr/>
        <p:txBody>
          <a:bodyPr/>
          <a:lstStyle/>
          <a:p>
            <a:fld id="{F09083DC-A82D-C644-9956-9705A95B551B}" type="slidenum">
              <a:rPr lang="en-US" smtClean="0"/>
              <a:t>‹#›</a:t>
            </a:fld>
            <a:endParaRPr lang="en-US"/>
          </a:p>
        </p:txBody>
      </p:sp>
    </p:spTree>
    <p:extLst>
      <p:ext uri="{BB962C8B-B14F-4D97-AF65-F5344CB8AC3E}">
        <p14:creationId xmlns:p14="http://schemas.microsoft.com/office/powerpoint/2010/main" val="39408676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9ADE2A6-8C6C-A245-AF79-A77937FA1FE5}" type="datetime1">
              <a:rPr lang="en-US" smtClean="0"/>
              <a:t>12/14/12</a:t>
            </a:fld>
            <a:endParaRPr lang="en-US"/>
          </a:p>
        </p:txBody>
      </p:sp>
      <p:sp>
        <p:nvSpPr>
          <p:cNvPr id="3" name="Footer Placeholder 2"/>
          <p:cNvSpPr>
            <a:spLocks noGrp="1"/>
          </p:cNvSpPr>
          <p:nvPr>
            <p:ph type="ftr" sz="quarter" idx="11"/>
          </p:nvPr>
        </p:nvSpPr>
        <p:spPr/>
        <p:txBody>
          <a:bodyPr/>
          <a:lstStyle/>
          <a:p>
            <a:r>
              <a:rPr lang="en-US" smtClean="0"/>
              <a:t>Annemarie Hagenaars Actrice   Lange Hilleweg 31b 3073 BH Rotterdam  KvK 54977320 BTW NL1287.42.240.B01  www.annemariehagenaars.nl   info@annemariehagenaars.nl   </a:t>
            </a:r>
            <a:endParaRPr lang="en-US"/>
          </a:p>
        </p:txBody>
      </p:sp>
      <p:sp>
        <p:nvSpPr>
          <p:cNvPr id="4" name="Slide Number Placeholder 3"/>
          <p:cNvSpPr>
            <a:spLocks noGrp="1"/>
          </p:cNvSpPr>
          <p:nvPr>
            <p:ph type="sldNum" sz="quarter" idx="12"/>
          </p:nvPr>
        </p:nvSpPr>
        <p:spPr/>
        <p:txBody>
          <a:bodyPr/>
          <a:lstStyle/>
          <a:p>
            <a:fld id="{F09083DC-A82D-C644-9956-9705A95B551B}" type="slidenum">
              <a:rPr lang="en-US" smtClean="0"/>
              <a:t>‹#›</a:t>
            </a:fld>
            <a:endParaRPr lang="en-US"/>
          </a:p>
        </p:txBody>
      </p:sp>
    </p:spTree>
    <p:extLst>
      <p:ext uri="{BB962C8B-B14F-4D97-AF65-F5344CB8AC3E}">
        <p14:creationId xmlns:p14="http://schemas.microsoft.com/office/powerpoint/2010/main" val="17708996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03F1D07-94C7-614A-881D-6647C4532FC9}" type="datetime1">
              <a:rPr lang="en-US" smtClean="0"/>
              <a:t>12/14/12</a:t>
            </a:fld>
            <a:endParaRPr lang="en-US"/>
          </a:p>
        </p:txBody>
      </p:sp>
      <p:sp>
        <p:nvSpPr>
          <p:cNvPr id="6" name="Footer Placeholder 5"/>
          <p:cNvSpPr>
            <a:spLocks noGrp="1"/>
          </p:cNvSpPr>
          <p:nvPr>
            <p:ph type="ftr" sz="quarter" idx="11"/>
          </p:nvPr>
        </p:nvSpPr>
        <p:spPr/>
        <p:txBody>
          <a:bodyPr/>
          <a:lstStyle/>
          <a:p>
            <a:r>
              <a:rPr lang="en-US" smtClean="0"/>
              <a:t>Annemarie Hagenaars Actrice   Lange Hilleweg 31b 3073 BH Rotterdam  KvK 54977320 BTW NL1287.42.240.B01  www.annemariehagenaars.nl   info@annemariehagenaars.nl   </a:t>
            </a:r>
            <a:endParaRPr lang="en-US"/>
          </a:p>
        </p:txBody>
      </p:sp>
      <p:sp>
        <p:nvSpPr>
          <p:cNvPr id="7" name="Slide Number Placeholder 6"/>
          <p:cNvSpPr>
            <a:spLocks noGrp="1"/>
          </p:cNvSpPr>
          <p:nvPr>
            <p:ph type="sldNum" sz="quarter" idx="12"/>
          </p:nvPr>
        </p:nvSpPr>
        <p:spPr/>
        <p:txBody>
          <a:bodyPr/>
          <a:lstStyle/>
          <a:p>
            <a:fld id="{F09083DC-A82D-C644-9956-9705A95B551B}" type="slidenum">
              <a:rPr lang="en-US" smtClean="0"/>
              <a:t>‹#›</a:t>
            </a:fld>
            <a:endParaRPr lang="en-US"/>
          </a:p>
        </p:txBody>
      </p:sp>
    </p:spTree>
    <p:extLst>
      <p:ext uri="{BB962C8B-B14F-4D97-AF65-F5344CB8AC3E}">
        <p14:creationId xmlns:p14="http://schemas.microsoft.com/office/powerpoint/2010/main" val="23037180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9B483EC-9339-9344-84D7-CAA30C50DDD8}" type="datetime1">
              <a:rPr lang="en-US" smtClean="0"/>
              <a:t>12/14/12</a:t>
            </a:fld>
            <a:endParaRPr lang="en-US"/>
          </a:p>
        </p:txBody>
      </p:sp>
      <p:sp>
        <p:nvSpPr>
          <p:cNvPr id="6" name="Footer Placeholder 5"/>
          <p:cNvSpPr>
            <a:spLocks noGrp="1"/>
          </p:cNvSpPr>
          <p:nvPr>
            <p:ph type="ftr" sz="quarter" idx="11"/>
          </p:nvPr>
        </p:nvSpPr>
        <p:spPr/>
        <p:txBody>
          <a:bodyPr/>
          <a:lstStyle/>
          <a:p>
            <a:r>
              <a:rPr lang="en-US" smtClean="0"/>
              <a:t>Annemarie Hagenaars Actrice   Lange Hilleweg 31b 3073 BH Rotterdam  KvK 54977320 BTW NL1287.42.240.B01  www.annemariehagenaars.nl   info@annemariehagenaars.nl   </a:t>
            </a:r>
            <a:endParaRPr lang="en-US"/>
          </a:p>
        </p:txBody>
      </p:sp>
      <p:sp>
        <p:nvSpPr>
          <p:cNvPr id="7" name="Slide Number Placeholder 6"/>
          <p:cNvSpPr>
            <a:spLocks noGrp="1"/>
          </p:cNvSpPr>
          <p:nvPr>
            <p:ph type="sldNum" sz="quarter" idx="12"/>
          </p:nvPr>
        </p:nvSpPr>
        <p:spPr/>
        <p:txBody>
          <a:bodyPr/>
          <a:lstStyle/>
          <a:p>
            <a:fld id="{F09083DC-A82D-C644-9956-9705A95B551B}" type="slidenum">
              <a:rPr lang="en-US" smtClean="0"/>
              <a:t>‹#›</a:t>
            </a:fld>
            <a:endParaRPr lang="en-US"/>
          </a:p>
        </p:txBody>
      </p:sp>
    </p:spTree>
    <p:extLst>
      <p:ext uri="{BB962C8B-B14F-4D97-AF65-F5344CB8AC3E}">
        <p14:creationId xmlns:p14="http://schemas.microsoft.com/office/powerpoint/2010/main" val="1801589711"/>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7B9976A-DAA9-494E-94FB-7773CE154B6A}" type="datetime1">
              <a:rPr lang="en-US" smtClean="0"/>
              <a:t>12/14/12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Annemarie Hagenaars Actrice   Lange Hilleweg 31b 3073 BH Rotterdam  KvK 54977320 BTW NL1287.42.240.B01  www.annemariehagenaars.nl   info@annemariehagenaars.nl   </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09083DC-A82D-C644-9956-9705A95B551B}" type="slidenum">
              <a:rPr lang="en-US" smtClean="0"/>
              <a:t>‹#›</a:t>
            </a:fld>
            <a:endParaRPr lang="en-US"/>
          </a:p>
        </p:txBody>
      </p:sp>
    </p:spTree>
    <p:extLst>
      <p:ext uri="{BB962C8B-B14F-4D97-AF65-F5344CB8AC3E}">
        <p14:creationId xmlns:p14="http://schemas.microsoft.com/office/powerpoint/2010/main" val="1674087052"/>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4.xml"/><Relationship Id="rId4" Type="http://schemas.openxmlformats.org/officeDocument/2006/relationships/oleObject" Target="../embeddings/oleObject1.bin"/><Relationship Id="rId5" Type="http://schemas.openxmlformats.org/officeDocument/2006/relationships/image" Target="../media/image7.emf"/><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5" Type="http://schemas.openxmlformats.org/officeDocument/2006/relationships/image" Target="../media/image11.pn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4" Type="http://schemas.openxmlformats.org/officeDocument/2006/relationships/image" Target="../media/image14.jpeg"/><Relationship Id="rId5" Type="http://schemas.openxmlformats.org/officeDocument/2006/relationships/image" Target="../media/image15.png"/><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6.png"/></Relationships>
</file>

<file path=ppt/slides/_rels/slide17.xml.rels><?xml version="1.0" encoding="UTF-8" standalone="yes"?>
<Relationships xmlns="http://schemas.openxmlformats.org/package/2006/relationships"><Relationship Id="rId3" Type="http://schemas.openxmlformats.org/officeDocument/2006/relationships/hyperlink" Target="http://www.astronomynotes.com/evolutn/grwarp.gif" TargetMode="External"/><Relationship Id="rId4" Type="http://schemas.openxmlformats.org/officeDocument/2006/relationships/hyperlink" Target="http://www.opercom.com/sn/blogs/entry/Sagittarius-A-The-centre-of-our-Galaxy" TargetMode="External"/><Relationship Id="rId1" Type="http://schemas.openxmlformats.org/officeDocument/2006/relationships/slideLayout" Target="../slideLayouts/slideLayout2.xml"/><Relationship Id="rId2" Type="http://schemas.openxmlformats.org/officeDocument/2006/relationships/hyperlink" Target="http://theorderoftime.org/ned/leden/harry/index.php/Site/DrieLogoiTheseAntitheseSyntheseTetragrammaton"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7.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 Id="rId3" Type="http://schemas.openxmlformats.org/officeDocument/2006/relationships/image" Target="../media/image1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4" Type="http://schemas.openxmlformats.org/officeDocument/2006/relationships/image" Target="../media/image22.png"/><Relationship Id="rId5" Type="http://schemas.openxmlformats.org/officeDocument/2006/relationships/oleObject" Target="../embeddings/oleObject2.bin"/><Relationship Id="rId6" Type="http://schemas.openxmlformats.org/officeDocument/2006/relationships/image" Target="../media/image20.emf"/><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61075"/>
            <a:ext cx="7772400" cy="1470025"/>
          </a:xfrm>
        </p:spPr>
        <p:txBody>
          <a:bodyPr>
            <a:normAutofit fontScale="90000"/>
          </a:bodyPr>
          <a:lstStyle/>
          <a:p>
            <a:r>
              <a:rPr lang="en-US" dirty="0" smtClean="0">
                <a:solidFill>
                  <a:schemeClr val="accent1">
                    <a:lumMod val="75000"/>
                  </a:schemeClr>
                </a:solidFill>
                <a:latin typeface="Cambria"/>
                <a:cs typeface="Cambria"/>
              </a:rPr>
              <a:t/>
            </a:r>
            <a:br>
              <a:rPr lang="en-US" dirty="0" smtClean="0">
                <a:solidFill>
                  <a:schemeClr val="accent1">
                    <a:lumMod val="75000"/>
                  </a:schemeClr>
                </a:solidFill>
                <a:latin typeface="Cambria"/>
                <a:cs typeface="Cambria"/>
              </a:rPr>
            </a:br>
            <a:r>
              <a:rPr lang="en-US" dirty="0" smtClean="0">
                <a:solidFill>
                  <a:schemeClr val="accent1">
                    <a:lumMod val="75000"/>
                  </a:schemeClr>
                </a:solidFill>
                <a:latin typeface="Cambria"/>
                <a:cs typeface="Cambria"/>
              </a:rPr>
              <a:t>Annemarie </a:t>
            </a:r>
            <a:r>
              <a:rPr lang="en-US" dirty="0" err="1" smtClean="0">
                <a:solidFill>
                  <a:schemeClr val="accent1">
                    <a:lumMod val="75000"/>
                  </a:schemeClr>
                </a:solidFill>
                <a:latin typeface="Cambria"/>
                <a:cs typeface="Cambria"/>
              </a:rPr>
              <a:t>Hagenaars</a:t>
            </a:r>
            <a:r>
              <a:rPr lang="en-US" dirty="0" smtClean="0">
                <a:solidFill>
                  <a:schemeClr val="accent1">
                    <a:lumMod val="75000"/>
                  </a:schemeClr>
                </a:solidFill>
                <a:latin typeface="Cambria"/>
                <a:cs typeface="Cambria"/>
              </a:rPr>
              <a:t> </a:t>
            </a:r>
            <a:r>
              <a:rPr lang="en-US" dirty="0" err="1" smtClean="0">
                <a:solidFill>
                  <a:schemeClr val="accent1">
                    <a:lumMod val="75000"/>
                  </a:schemeClr>
                </a:solidFill>
                <a:latin typeface="Cambria"/>
                <a:cs typeface="Cambria"/>
              </a:rPr>
              <a:t>Actrice</a:t>
            </a:r>
            <a:r>
              <a:rPr lang="en-US" dirty="0" smtClean="0">
                <a:solidFill>
                  <a:schemeClr val="accent1">
                    <a:lumMod val="75000"/>
                  </a:schemeClr>
                </a:solidFill>
                <a:latin typeface="Cambria"/>
                <a:cs typeface="Cambria"/>
              </a:rPr>
              <a:t/>
            </a:r>
            <a:br>
              <a:rPr lang="en-US" dirty="0" smtClean="0">
                <a:solidFill>
                  <a:schemeClr val="accent1">
                    <a:lumMod val="75000"/>
                  </a:schemeClr>
                </a:solidFill>
                <a:latin typeface="Cambria"/>
                <a:cs typeface="Cambria"/>
              </a:rPr>
            </a:br>
            <a:r>
              <a:rPr lang="en-US" dirty="0" smtClean="0">
                <a:solidFill>
                  <a:schemeClr val="accent1">
                    <a:lumMod val="75000"/>
                  </a:schemeClr>
                </a:solidFill>
                <a:latin typeface="Cambria"/>
                <a:cs typeface="Cambria"/>
              </a:rPr>
              <a:t/>
            </a:r>
            <a:br>
              <a:rPr lang="en-US" dirty="0" smtClean="0">
                <a:solidFill>
                  <a:schemeClr val="accent1">
                    <a:lumMod val="75000"/>
                  </a:schemeClr>
                </a:solidFill>
                <a:latin typeface="Cambria"/>
                <a:cs typeface="Cambria"/>
              </a:rPr>
            </a:br>
            <a:endParaRPr lang="en-US" dirty="0">
              <a:solidFill>
                <a:schemeClr val="accent1">
                  <a:lumMod val="75000"/>
                </a:schemeClr>
              </a:solidFill>
              <a:latin typeface="Cambria"/>
              <a:cs typeface="Cambria"/>
            </a:endParaRPr>
          </a:p>
        </p:txBody>
      </p:sp>
      <p:sp>
        <p:nvSpPr>
          <p:cNvPr id="3" name="Subtitle 2"/>
          <p:cNvSpPr>
            <a:spLocks noGrp="1"/>
          </p:cNvSpPr>
          <p:nvPr>
            <p:ph type="subTitle" idx="1"/>
          </p:nvPr>
        </p:nvSpPr>
        <p:spPr>
          <a:xfrm>
            <a:off x="0" y="3886200"/>
            <a:ext cx="9144000" cy="2377212"/>
          </a:xfrm>
        </p:spPr>
        <p:txBody>
          <a:bodyPr>
            <a:normAutofit fontScale="55000" lnSpcReduction="20000"/>
          </a:bodyPr>
          <a:lstStyle/>
          <a:p>
            <a:endParaRPr lang="en-US" dirty="0" smtClean="0">
              <a:solidFill>
                <a:schemeClr val="accent1">
                  <a:lumMod val="75000"/>
                </a:schemeClr>
              </a:solidFill>
              <a:latin typeface="Cambria"/>
              <a:cs typeface="Cambria"/>
            </a:endParaRPr>
          </a:p>
          <a:p>
            <a:r>
              <a:rPr lang="en-US" dirty="0" err="1">
                <a:solidFill>
                  <a:schemeClr val="accent1">
                    <a:lumMod val="75000"/>
                  </a:schemeClr>
                </a:solidFill>
                <a:latin typeface="Cambria"/>
                <a:cs typeface="Cambria"/>
              </a:rPr>
              <a:t>Theaterproject</a:t>
            </a:r>
            <a:r>
              <a:rPr lang="en-US" dirty="0">
                <a:solidFill>
                  <a:schemeClr val="accent1">
                    <a:lumMod val="75000"/>
                  </a:schemeClr>
                </a:solidFill>
                <a:latin typeface="Cambria"/>
                <a:cs typeface="Cambria"/>
              </a:rPr>
              <a:t> </a:t>
            </a:r>
            <a:r>
              <a:rPr lang="en-US" dirty="0" err="1">
                <a:solidFill>
                  <a:schemeClr val="accent1">
                    <a:lumMod val="75000"/>
                  </a:schemeClr>
                </a:solidFill>
                <a:latin typeface="Cambria"/>
                <a:cs typeface="Cambria"/>
              </a:rPr>
              <a:t>voor</a:t>
            </a:r>
            <a:r>
              <a:rPr lang="en-US" dirty="0">
                <a:solidFill>
                  <a:schemeClr val="accent1">
                    <a:lumMod val="75000"/>
                  </a:schemeClr>
                </a:solidFill>
                <a:latin typeface="Cambria"/>
                <a:cs typeface="Cambria"/>
              </a:rPr>
              <a:t> </a:t>
            </a:r>
            <a:r>
              <a:rPr lang="en-US" dirty="0" err="1" smtClean="0">
                <a:solidFill>
                  <a:schemeClr val="accent1">
                    <a:lumMod val="75000"/>
                  </a:schemeClr>
                </a:solidFill>
                <a:latin typeface="Cambria"/>
                <a:cs typeface="Cambria"/>
              </a:rPr>
              <a:t>middelbare</a:t>
            </a:r>
            <a:r>
              <a:rPr lang="en-US" dirty="0" smtClean="0">
                <a:solidFill>
                  <a:schemeClr val="accent1">
                    <a:lumMod val="75000"/>
                  </a:schemeClr>
                </a:solidFill>
                <a:latin typeface="Cambria"/>
                <a:cs typeface="Cambria"/>
              </a:rPr>
              <a:t> </a:t>
            </a:r>
            <a:r>
              <a:rPr lang="en-US" dirty="0" err="1" smtClean="0">
                <a:solidFill>
                  <a:schemeClr val="accent1">
                    <a:lumMod val="75000"/>
                  </a:schemeClr>
                </a:solidFill>
                <a:latin typeface="Cambria"/>
                <a:cs typeface="Cambria"/>
              </a:rPr>
              <a:t>scholen</a:t>
            </a:r>
            <a:r>
              <a:rPr lang="en-US" dirty="0">
                <a:solidFill>
                  <a:schemeClr val="accent1">
                    <a:lumMod val="75000"/>
                  </a:schemeClr>
                </a:solidFill>
                <a:latin typeface="Cambria"/>
                <a:cs typeface="Cambria"/>
              </a:rPr>
              <a:t/>
            </a:r>
            <a:br>
              <a:rPr lang="en-US" dirty="0">
                <a:solidFill>
                  <a:schemeClr val="accent1">
                    <a:lumMod val="75000"/>
                  </a:schemeClr>
                </a:solidFill>
                <a:latin typeface="Cambria"/>
                <a:cs typeface="Cambria"/>
              </a:rPr>
            </a:br>
            <a:endParaRPr lang="en-US" sz="5000" dirty="0" smtClean="0">
              <a:solidFill>
                <a:schemeClr val="accent1">
                  <a:lumMod val="75000"/>
                </a:schemeClr>
              </a:solidFill>
              <a:latin typeface="Cambria"/>
              <a:cs typeface="Cambria"/>
            </a:endParaRPr>
          </a:p>
          <a:p>
            <a:r>
              <a:rPr lang="en-US" sz="5000" dirty="0" smtClean="0">
                <a:solidFill>
                  <a:schemeClr val="accent1">
                    <a:lumMod val="75000"/>
                  </a:schemeClr>
                </a:solidFill>
                <a:latin typeface="Cambria"/>
                <a:cs typeface="Cambria"/>
              </a:rPr>
              <a:t>Het </a:t>
            </a:r>
            <a:r>
              <a:rPr lang="en-US" sz="5000" dirty="0" err="1">
                <a:solidFill>
                  <a:schemeClr val="accent1">
                    <a:lumMod val="75000"/>
                  </a:schemeClr>
                </a:solidFill>
                <a:latin typeface="Cambria"/>
                <a:cs typeface="Cambria"/>
              </a:rPr>
              <a:t>verhaal</a:t>
            </a:r>
            <a:r>
              <a:rPr lang="en-US" sz="5000" dirty="0">
                <a:solidFill>
                  <a:schemeClr val="accent1">
                    <a:lumMod val="75000"/>
                  </a:schemeClr>
                </a:solidFill>
                <a:latin typeface="Cambria"/>
                <a:cs typeface="Cambria"/>
              </a:rPr>
              <a:t> van Het Einstein </a:t>
            </a:r>
            <a:r>
              <a:rPr lang="en-US" sz="5000" dirty="0" err="1" smtClean="0">
                <a:solidFill>
                  <a:schemeClr val="accent1">
                    <a:lumMod val="75000"/>
                  </a:schemeClr>
                </a:solidFill>
                <a:latin typeface="Cambria"/>
                <a:cs typeface="Cambria"/>
              </a:rPr>
              <a:t>Meisje</a:t>
            </a:r>
            <a:endParaRPr lang="en-US" sz="5000" dirty="0" smtClean="0">
              <a:solidFill>
                <a:schemeClr val="accent1">
                  <a:lumMod val="75000"/>
                </a:schemeClr>
              </a:solidFill>
              <a:latin typeface="Cambria"/>
              <a:cs typeface="Cambria"/>
            </a:endParaRPr>
          </a:p>
          <a:p>
            <a:endParaRPr lang="en-US" dirty="0">
              <a:solidFill>
                <a:schemeClr val="accent1">
                  <a:lumMod val="75000"/>
                </a:schemeClr>
              </a:solidFill>
              <a:latin typeface="Cambria"/>
              <a:cs typeface="Cambria"/>
            </a:endParaRPr>
          </a:p>
          <a:p>
            <a:r>
              <a:rPr lang="en-US" dirty="0" smtClean="0">
                <a:solidFill>
                  <a:schemeClr val="accent1">
                    <a:lumMod val="75000"/>
                  </a:schemeClr>
                </a:solidFill>
                <a:latin typeface="Cambria"/>
                <a:cs typeface="Cambria"/>
              </a:rPr>
              <a:t>WND </a:t>
            </a:r>
            <a:r>
              <a:rPr lang="en-US" dirty="0" err="1" smtClean="0">
                <a:solidFill>
                  <a:schemeClr val="accent1">
                    <a:lumMod val="75000"/>
                  </a:schemeClr>
                </a:solidFill>
                <a:latin typeface="Cambria"/>
                <a:cs typeface="Cambria"/>
              </a:rPr>
              <a:t>conferentie</a:t>
            </a:r>
            <a:r>
              <a:rPr lang="en-US" dirty="0" smtClean="0">
                <a:solidFill>
                  <a:schemeClr val="accent1">
                    <a:lumMod val="75000"/>
                  </a:schemeClr>
                </a:solidFill>
                <a:latin typeface="Cambria"/>
                <a:cs typeface="Cambria"/>
              </a:rPr>
              <a:t> </a:t>
            </a:r>
            <a:endParaRPr lang="en-US" dirty="0" smtClean="0">
              <a:solidFill>
                <a:schemeClr val="accent1">
                  <a:lumMod val="75000"/>
                </a:schemeClr>
              </a:solidFill>
              <a:latin typeface="Cambria"/>
              <a:cs typeface="Cambria"/>
            </a:endParaRPr>
          </a:p>
          <a:p>
            <a:r>
              <a:rPr lang="en-US" dirty="0" smtClean="0">
                <a:solidFill>
                  <a:schemeClr val="accent1">
                    <a:lumMod val="75000"/>
                  </a:schemeClr>
                </a:solidFill>
                <a:latin typeface="Cambria"/>
                <a:cs typeface="Cambria"/>
              </a:rPr>
              <a:t>14 en 15 </a:t>
            </a:r>
            <a:r>
              <a:rPr lang="en-US" dirty="0" err="1" smtClean="0">
                <a:solidFill>
                  <a:schemeClr val="accent1">
                    <a:lumMod val="75000"/>
                  </a:schemeClr>
                </a:solidFill>
                <a:latin typeface="Cambria"/>
                <a:cs typeface="Cambria"/>
              </a:rPr>
              <a:t>december</a:t>
            </a:r>
            <a:r>
              <a:rPr lang="en-US" dirty="0" smtClean="0">
                <a:solidFill>
                  <a:schemeClr val="accent1">
                    <a:lumMod val="75000"/>
                  </a:schemeClr>
                </a:solidFill>
                <a:latin typeface="Cambria"/>
                <a:cs typeface="Cambria"/>
              </a:rPr>
              <a:t> 2012</a:t>
            </a:r>
            <a:endParaRPr lang="en-US" dirty="0" smtClean="0">
              <a:solidFill>
                <a:schemeClr val="accent1">
                  <a:lumMod val="75000"/>
                </a:schemeClr>
              </a:solidFill>
              <a:latin typeface="Cambria"/>
              <a:cs typeface="Cambria"/>
            </a:endParaRPr>
          </a:p>
        </p:txBody>
      </p:sp>
      <p:sp>
        <p:nvSpPr>
          <p:cNvPr id="6" name="Footer Placeholder 5"/>
          <p:cNvSpPr>
            <a:spLocks noGrp="1"/>
          </p:cNvSpPr>
          <p:nvPr>
            <p:ph type="ftr" sz="quarter" idx="11"/>
          </p:nvPr>
        </p:nvSpPr>
        <p:spPr>
          <a:xfrm>
            <a:off x="0" y="6402174"/>
            <a:ext cx="9144000" cy="365125"/>
          </a:xfrm>
        </p:spPr>
        <p:txBody>
          <a:bodyPr/>
          <a:lstStyle/>
          <a:p>
            <a:r>
              <a:rPr lang="en-US" dirty="0" smtClean="0">
                <a:solidFill>
                  <a:schemeClr val="accent1">
                    <a:lumMod val="75000"/>
                  </a:schemeClr>
                </a:solidFill>
                <a:latin typeface="Cambria"/>
                <a:cs typeface="Cambria"/>
              </a:rPr>
              <a:t>Annemarie </a:t>
            </a:r>
            <a:r>
              <a:rPr lang="en-US" dirty="0" err="1" smtClean="0">
                <a:solidFill>
                  <a:schemeClr val="accent1">
                    <a:lumMod val="75000"/>
                  </a:schemeClr>
                </a:solidFill>
                <a:latin typeface="Cambria"/>
                <a:cs typeface="Cambria"/>
              </a:rPr>
              <a:t>Hagenaars</a:t>
            </a:r>
            <a:r>
              <a:rPr lang="en-US" dirty="0" smtClean="0">
                <a:solidFill>
                  <a:schemeClr val="accent1">
                    <a:lumMod val="75000"/>
                  </a:schemeClr>
                </a:solidFill>
                <a:latin typeface="Cambria"/>
                <a:cs typeface="Cambria"/>
              </a:rPr>
              <a:t> </a:t>
            </a:r>
            <a:r>
              <a:rPr lang="en-US" dirty="0" err="1" smtClean="0">
                <a:solidFill>
                  <a:schemeClr val="accent1">
                    <a:lumMod val="75000"/>
                  </a:schemeClr>
                </a:solidFill>
                <a:latin typeface="Cambria"/>
                <a:cs typeface="Cambria"/>
              </a:rPr>
              <a:t>Actrice</a:t>
            </a:r>
            <a:r>
              <a:rPr lang="en-US" dirty="0" smtClean="0">
                <a:solidFill>
                  <a:schemeClr val="accent1">
                    <a:lumMod val="75000"/>
                  </a:schemeClr>
                </a:solidFill>
                <a:latin typeface="Cambria"/>
                <a:cs typeface="Cambria"/>
              </a:rPr>
              <a:t>   Lange </a:t>
            </a:r>
            <a:r>
              <a:rPr lang="en-US" dirty="0" err="1" smtClean="0">
                <a:solidFill>
                  <a:schemeClr val="accent1">
                    <a:lumMod val="75000"/>
                  </a:schemeClr>
                </a:solidFill>
                <a:latin typeface="Cambria"/>
                <a:cs typeface="Cambria"/>
              </a:rPr>
              <a:t>Hilleweg</a:t>
            </a:r>
            <a:r>
              <a:rPr lang="en-US" dirty="0" smtClean="0">
                <a:solidFill>
                  <a:schemeClr val="accent1">
                    <a:lumMod val="75000"/>
                  </a:schemeClr>
                </a:solidFill>
                <a:latin typeface="Cambria"/>
                <a:cs typeface="Cambria"/>
              </a:rPr>
              <a:t> 31b 3073 BH Rotterdam </a:t>
            </a:r>
            <a:r>
              <a:rPr lang="en-US" dirty="0" err="1" smtClean="0">
                <a:solidFill>
                  <a:schemeClr val="accent1">
                    <a:lumMod val="75000"/>
                  </a:schemeClr>
                </a:solidFill>
                <a:latin typeface="Cambria"/>
                <a:cs typeface="Cambria"/>
              </a:rPr>
              <a:t>KvK</a:t>
            </a:r>
            <a:r>
              <a:rPr lang="en-US" dirty="0" smtClean="0">
                <a:solidFill>
                  <a:schemeClr val="accent1">
                    <a:lumMod val="75000"/>
                  </a:schemeClr>
                </a:solidFill>
                <a:latin typeface="Cambria"/>
                <a:cs typeface="Cambria"/>
              </a:rPr>
              <a:t> 54977320 </a:t>
            </a:r>
            <a:r>
              <a:rPr lang="pl-PL" dirty="0" smtClean="0">
                <a:solidFill>
                  <a:schemeClr val="accent1">
                    <a:lumMod val="75000"/>
                  </a:schemeClr>
                </a:solidFill>
                <a:latin typeface="Cambria"/>
                <a:cs typeface="Cambria"/>
              </a:rPr>
              <a:t>BTW NL1287.42.240.B01  </a:t>
            </a:r>
            <a:r>
              <a:rPr lang="pl-PL" dirty="0" err="1" smtClean="0">
                <a:solidFill>
                  <a:schemeClr val="accent1">
                    <a:lumMod val="75000"/>
                  </a:schemeClr>
                </a:solidFill>
                <a:latin typeface="Cambria"/>
                <a:cs typeface="Cambria"/>
              </a:rPr>
              <a:t>www.annemariehagenaars.nl</a:t>
            </a:r>
            <a:r>
              <a:rPr lang="pl-PL" dirty="0" smtClean="0">
                <a:solidFill>
                  <a:schemeClr val="accent1">
                    <a:lumMod val="75000"/>
                  </a:schemeClr>
                </a:solidFill>
                <a:latin typeface="Cambria"/>
                <a:cs typeface="Cambria"/>
              </a:rPr>
              <a:t>   </a:t>
            </a:r>
            <a:r>
              <a:rPr lang="pl-PL" dirty="0" err="1" smtClean="0">
                <a:solidFill>
                  <a:schemeClr val="accent1">
                    <a:lumMod val="75000"/>
                  </a:schemeClr>
                </a:solidFill>
                <a:latin typeface="Cambria"/>
                <a:cs typeface="Cambria"/>
              </a:rPr>
              <a:t>info@annemariehagenaars.nl</a:t>
            </a:r>
            <a:r>
              <a:rPr lang="pl-PL" dirty="0" smtClean="0">
                <a:solidFill>
                  <a:schemeClr val="accent1">
                    <a:lumMod val="75000"/>
                  </a:schemeClr>
                </a:solidFill>
                <a:latin typeface="Cambria"/>
                <a:cs typeface="Cambria"/>
              </a:rPr>
              <a:t> </a:t>
            </a:r>
            <a:endParaRPr lang="en-US" dirty="0" smtClean="0">
              <a:solidFill>
                <a:schemeClr val="accent1">
                  <a:lumMod val="75000"/>
                </a:schemeClr>
              </a:solidFill>
              <a:latin typeface="Cambria"/>
              <a:cs typeface="Cambria"/>
            </a:endParaRPr>
          </a:p>
          <a:p>
            <a:endParaRPr lang="en-US" dirty="0" smtClean="0"/>
          </a:p>
          <a:p>
            <a:endParaRPr lang="en-US" dirty="0"/>
          </a:p>
        </p:txBody>
      </p:sp>
      <p:sp>
        <p:nvSpPr>
          <p:cNvPr id="7" name="Slide Number Placeholder 6"/>
          <p:cNvSpPr>
            <a:spLocks noGrp="1"/>
          </p:cNvSpPr>
          <p:nvPr>
            <p:ph type="sldNum" sz="quarter" idx="12"/>
          </p:nvPr>
        </p:nvSpPr>
        <p:spPr/>
        <p:txBody>
          <a:bodyPr/>
          <a:lstStyle/>
          <a:p>
            <a:fld id="{F09083DC-A82D-C644-9956-9705A95B551B}" type="slidenum">
              <a:rPr lang="en-US" smtClean="0"/>
              <a:t>1</a:t>
            </a:fld>
            <a:endParaRPr lang="en-US" dirty="0"/>
          </a:p>
        </p:txBody>
      </p:sp>
      <p:pic>
        <p:nvPicPr>
          <p:cNvPr id="4" name="Picture 3"/>
          <p:cNvPicPr>
            <a:picLocks noChangeAspect="1"/>
          </p:cNvPicPr>
          <p:nvPr/>
        </p:nvPicPr>
        <p:blipFill>
          <a:blip r:embed="rId2"/>
          <a:stretch>
            <a:fillRect/>
          </a:stretch>
        </p:blipFill>
        <p:spPr>
          <a:xfrm>
            <a:off x="0" y="0"/>
            <a:ext cx="3245312" cy="751459"/>
          </a:xfrm>
          <a:prstGeom prst="rect">
            <a:avLst/>
          </a:prstGeom>
        </p:spPr>
      </p:pic>
      <p:pic>
        <p:nvPicPr>
          <p:cNvPr id="5" name="Picture 4"/>
          <p:cNvPicPr>
            <a:picLocks noChangeAspect="1"/>
          </p:cNvPicPr>
          <p:nvPr/>
        </p:nvPicPr>
        <p:blipFill>
          <a:blip r:embed="rId3"/>
          <a:stretch>
            <a:fillRect/>
          </a:stretch>
        </p:blipFill>
        <p:spPr>
          <a:xfrm>
            <a:off x="-4854" y="1451735"/>
            <a:ext cx="9148854" cy="2634870"/>
          </a:xfrm>
          <a:prstGeom prst="rect">
            <a:avLst/>
          </a:prstGeom>
        </p:spPr>
      </p:pic>
    </p:spTree>
    <p:extLst>
      <p:ext uri="{BB962C8B-B14F-4D97-AF65-F5344CB8AC3E}">
        <p14:creationId xmlns:p14="http://schemas.microsoft.com/office/powerpoint/2010/main" val="1047543936"/>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smtClean="0"/>
              <a:t>De </a:t>
            </a:r>
            <a:r>
              <a:rPr lang="en-US" sz="3600" dirty="0" err="1" smtClean="0"/>
              <a:t>formule</a:t>
            </a:r>
            <a:r>
              <a:rPr lang="en-US" sz="3600" dirty="0" smtClean="0"/>
              <a:t> </a:t>
            </a:r>
            <a:r>
              <a:rPr lang="en-US" sz="3600" dirty="0" err="1" smtClean="0"/>
              <a:t>uit</a:t>
            </a:r>
            <a:r>
              <a:rPr lang="en-US" sz="3600" dirty="0" smtClean="0"/>
              <a:t> de </a:t>
            </a:r>
            <a:r>
              <a:rPr lang="en-US" sz="3600" dirty="0" err="1" smtClean="0"/>
              <a:t>voorstelling</a:t>
            </a:r>
            <a:r>
              <a:rPr lang="en-US" sz="3600" dirty="0" smtClean="0"/>
              <a:t>: </a:t>
            </a:r>
            <a:br>
              <a:rPr lang="en-US" sz="3600" dirty="0" smtClean="0"/>
            </a:br>
            <a:r>
              <a:rPr lang="en-US" dirty="0" smtClean="0"/>
              <a:t>De </a:t>
            </a:r>
            <a:r>
              <a:rPr lang="en-US" dirty="0" err="1" smtClean="0"/>
              <a:t>straal</a:t>
            </a:r>
            <a:r>
              <a:rPr lang="en-US" dirty="0" smtClean="0"/>
              <a:t> van het </a:t>
            </a:r>
            <a:r>
              <a:rPr lang="en-US" dirty="0" err="1" smtClean="0"/>
              <a:t>zwarte</a:t>
            </a:r>
            <a:r>
              <a:rPr lang="en-US" dirty="0" smtClean="0"/>
              <a:t> gat</a:t>
            </a:r>
            <a:br>
              <a:rPr lang="en-US" dirty="0" smtClean="0"/>
            </a:br>
            <a:r>
              <a:rPr lang="en-US" sz="3100" dirty="0" smtClean="0"/>
              <a:t>“</a:t>
            </a:r>
            <a:r>
              <a:rPr lang="en-US" sz="3100" dirty="0" err="1" smtClean="0"/>
              <a:t>zwaartekracht</a:t>
            </a:r>
            <a:r>
              <a:rPr lang="en-US" sz="3100" dirty="0" smtClean="0"/>
              <a:t>” = </a:t>
            </a:r>
            <a:r>
              <a:rPr lang="en-US" sz="3100" dirty="0" err="1" smtClean="0"/>
              <a:t>kromming</a:t>
            </a:r>
            <a:r>
              <a:rPr lang="en-US" sz="3100" dirty="0" smtClean="0"/>
              <a:t> van </a:t>
            </a:r>
            <a:r>
              <a:rPr lang="en-US" sz="3100" dirty="0" err="1" smtClean="0"/>
              <a:t>ruimte-tijd</a:t>
            </a:r>
            <a:endParaRPr lang="en-US" sz="3100" dirty="0"/>
          </a:p>
        </p:txBody>
      </p:sp>
      <p:sp>
        <p:nvSpPr>
          <p:cNvPr id="4" name="Footer Placeholder 3"/>
          <p:cNvSpPr>
            <a:spLocks noGrp="1"/>
          </p:cNvSpPr>
          <p:nvPr>
            <p:ph type="ftr" sz="quarter" idx="11"/>
          </p:nvPr>
        </p:nvSpPr>
        <p:spPr>
          <a:xfrm>
            <a:off x="0" y="6356350"/>
            <a:ext cx="9144000" cy="365125"/>
          </a:xfrm>
        </p:spPr>
        <p:txBody>
          <a:bodyPr/>
          <a:lstStyle/>
          <a:p>
            <a:r>
              <a:rPr lang="en-US" dirty="0" smtClean="0"/>
              <a:t>Annemarie </a:t>
            </a:r>
            <a:r>
              <a:rPr lang="en-US" dirty="0" err="1" smtClean="0"/>
              <a:t>Hagenaars</a:t>
            </a:r>
            <a:r>
              <a:rPr lang="en-US" dirty="0" smtClean="0"/>
              <a:t> </a:t>
            </a:r>
            <a:r>
              <a:rPr lang="en-US" dirty="0" err="1" smtClean="0"/>
              <a:t>Actrice</a:t>
            </a:r>
            <a:r>
              <a:rPr lang="en-US" dirty="0" smtClean="0"/>
              <a:t>   Lange </a:t>
            </a:r>
            <a:r>
              <a:rPr lang="en-US" dirty="0" err="1" smtClean="0"/>
              <a:t>Hilleweg</a:t>
            </a:r>
            <a:r>
              <a:rPr lang="en-US" dirty="0" smtClean="0"/>
              <a:t> 31b 3073 BH Rotterdam  </a:t>
            </a:r>
            <a:r>
              <a:rPr lang="en-US" dirty="0" err="1" smtClean="0"/>
              <a:t>KvK</a:t>
            </a:r>
            <a:r>
              <a:rPr lang="en-US" dirty="0" smtClean="0"/>
              <a:t> 54977320 BTW NL1287.42.240.B01  </a:t>
            </a:r>
          </a:p>
          <a:p>
            <a:r>
              <a:rPr lang="en-US" dirty="0" err="1" smtClean="0"/>
              <a:t>www.annemariehagenaars.nl</a:t>
            </a:r>
            <a:r>
              <a:rPr lang="en-US" dirty="0" smtClean="0"/>
              <a:t>   </a:t>
            </a:r>
            <a:r>
              <a:rPr lang="en-US" dirty="0" err="1" smtClean="0"/>
              <a:t>info@annemariehagenaars.nl</a:t>
            </a:r>
            <a:r>
              <a:rPr lang="en-US" dirty="0" smtClean="0"/>
              <a:t>   </a:t>
            </a:r>
            <a:endParaRPr lang="en-US" dirty="0"/>
          </a:p>
        </p:txBody>
      </p:sp>
      <p:sp>
        <p:nvSpPr>
          <p:cNvPr id="5" name="Slide Number Placeholder 4"/>
          <p:cNvSpPr>
            <a:spLocks noGrp="1"/>
          </p:cNvSpPr>
          <p:nvPr>
            <p:ph type="sldNum" sz="quarter" idx="12"/>
          </p:nvPr>
        </p:nvSpPr>
        <p:spPr/>
        <p:txBody>
          <a:bodyPr/>
          <a:lstStyle/>
          <a:p>
            <a:fld id="{F09083DC-A82D-C644-9956-9705A95B551B}" type="slidenum">
              <a:rPr lang="en-US" smtClean="0"/>
              <a:t>10</a:t>
            </a:fld>
            <a:endParaRPr lang="en-US" dirty="0"/>
          </a:p>
        </p:txBody>
      </p:sp>
      <p:graphicFrame>
        <p:nvGraphicFramePr>
          <p:cNvPr id="6" name="Object 5"/>
          <p:cNvGraphicFramePr>
            <a:graphicFrameLocks noChangeAspect="1"/>
          </p:cNvGraphicFramePr>
          <p:nvPr>
            <p:extLst>
              <p:ext uri="{D42A27DB-BD31-4B8C-83A1-F6EECF244321}">
                <p14:modId xmlns:p14="http://schemas.microsoft.com/office/powerpoint/2010/main" val="508149689"/>
              </p:ext>
            </p:extLst>
          </p:nvPr>
        </p:nvGraphicFramePr>
        <p:xfrm>
          <a:off x="1351380" y="1588793"/>
          <a:ext cx="6383718" cy="3931560"/>
        </p:xfrm>
        <a:graphic>
          <a:graphicData uri="http://schemas.openxmlformats.org/presentationml/2006/ole">
            <mc:AlternateContent xmlns:mc="http://schemas.openxmlformats.org/markup-compatibility/2006">
              <mc:Choice xmlns:v="urn:schemas-microsoft-com:vml" Requires="v">
                <p:oleObj spid="_x0000_s1087" name="Equation" r:id="rId4" imgW="4000500" imgH="2463800" progId="Equation.3">
                  <p:embed/>
                </p:oleObj>
              </mc:Choice>
              <mc:Fallback>
                <p:oleObj name="Equation" r:id="rId4" imgW="4000500" imgH="2463800" progId="Equation.3">
                  <p:embed/>
                  <p:pic>
                    <p:nvPicPr>
                      <p:cNvPr id="0" name=""/>
                      <p:cNvPicPr/>
                      <p:nvPr/>
                    </p:nvPicPr>
                    <p:blipFill>
                      <a:blip r:embed="rId5"/>
                      <a:stretch>
                        <a:fillRect/>
                      </a:stretch>
                    </p:blipFill>
                    <p:spPr>
                      <a:xfrm>
                        <a:off x="1351380" y="1588793"/>
                        <a:ext cx="6383718" cy="3931560"/>
                      </a:xfrm>
                      <a:prstGeom prst="rect">
                        <a:avLst/>
                      </a:prstGeom>
                    </p:spPr>
                  </p:pic>
                </p:oleObj>
              </mc:Fallback>
            </mc:AlternateContent>
          </a:graphicData>
        </a:graphic>
      </p:graphicFrame>
      <p:sp>
        <p:nvSpPr>
          <p:cNvPr id="8" name="TextBox 7"/>
          <p:cNvSpPr txBox="1"/>
          <p:nvPr/>
        </p:nvSpPr>
        <p:spPr>
          <a:xfrm>
            <a:off x="930431" y="5696400"/>
            <a:ext cx="6804667" cy="646331"/>
          </a:xfrm>
          <a:prstGeom prst="rect">
            <a:avLst/>
          </a:prstGeom>
          <a:noFill/>
        </p:spPr>
        <p:txBody>
          <a:bodyPr wrap="square" rtlCol="0">
            <a:spAutoFit/>
          </a:bodyPr>
          <a:lstStyle/>
          <a:p>
            <a:r>
              <a:rPr lang="en-US" dirty="0" err="1" smtClean="0"/>
              <a:t>Hierbij</a:t>
            </a:r>
            <a:r>
              <a:rPr lang="en-US" dirty="0" smtClean="0"/>
              <a:t> is G de </a:t>
            </a:r>
            <a:r>
              <a:rPr lang="en-US" dirty="0" err="1" smtClean="0"/>
              <a:t>zwaartekrachtconstante</a:t>
            </a:r>
            <a:r>
              <a:rPr lang="en-US" dirty="0" smtClean="0"/>
              <a:t>, en M de </a:t>
            </a:r>
            <a:r>
              <a:rPr lang="en-US" dirty="0" err="1" smtClean="0"/>
              <a:t>massa</a:t>
            </a:r>
            <a:r>
              <a:rPr lang="en-US" dirty="0" smtClean="0"/>
              <a:t> van het </a:t>
            </a:r>
            <a:r>
              <a:rPr lang="en-US" dirty="0" err="1" smtClean="0"/>
              <a:t>zwarte</a:t>
            </a:r>
            <a:r>
              <a:rPr lang="en-US" dirty="0" smtClean="0"/>
              <a:t> gat</a:t>
            </a:r>
            <a:endParaRPr lang="en-US" dirty="0"/>
          </a:p>
        </p:txBody>
      </p:sp>
    </p:spTree>
    <p:extLst>
      <p:ext uri="{BB962C8B-B14F-4D97-AF65-F5344CB8AC3E}">
        <p14:creationId xmlns:p14="http://schemas.microsoft.com/office/powerpoint/2010/main" val="1743583527"/>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Zwart</a:t>
            </a:r>
            <a:r>
              <a:rPr lang="en-US" dirty="0" smtClean="0"/>
              <a:t> </a:t>
            </a:r>
            <a:r>
              <a:rPr lang="en-US" dirty="0"/>
              <a:t>g</a:t>
            </a:r>
            <a:r>
              <a:rPr lang="en-US" dirty="0" smtClean="0"/>
              <a:t>at </a:t>
            </a:r>
            <a:r>
              <a:rPr lang="en-US" dirty="0" err="1" smtClean="0"/>
              <a:t>als</a:t>
            </a:r>
            <a:r>
              <a:rPr lang="en-US" dirty="0"/>
              <a:t> </a:t>
            </a:r>
            <a:r>
              <a:rPr lang="en-US" dirty="0" err="1" smtClean="0"/>
              <a:t>metafoor</a:t>
            </a:r>
            <a:r>
              <a:rPr lang="en-US" dirty="0" smtClean="0"/>
              <a:t> </a:t>
            </a:r>
            <a:r>
              <a:rPr lang="en-US" dirty="0" err="1" smtClean="0"/>
              <a:t>voor</a:t>
            </a:r>
            <a:r>
              <a:rPr lang="en-US" dirty="0" smtClean="0"/>
              <a:t> </a:t>
            </a:r>
            <a:r>
              <a:rPr lang="en-US" dirty="0" err="1" smtClean="0"/>
              <a:t>geheugenverlies</a:t>
            </a:r>
            <a:r>
              <a:rPr lang="en-US" dirty="0" smtClean="0"/>
              <a:t> </a:t>
            </a:r>
            <a:r>
              <a:rPr lang="en-US" dirty="0" smtClean="0"/>
              <a:t>(3)</a:t>
            </a:r>
            <a:endParaRPr lang="en-US" dirty="0"/>
          </a:p>
        </p:txBody>
      </p:sp>
      <p:sp>
        <p:nvSpPr>
          <p:cNvPr id="4" name="Footer Placeholder 3"/>
          <p:cNvSpPr>
            <a:spLocks noGrp="1"/>
          </p:cNvSpPr>
          <p:nvPr>
            <p:ph type="ftr" sz="quarter" idx="11"/>
          </p:nvPr>
        </p:nvSpPr>
        <p:spPr>
          <a:xfrm>
            <a:off x="0" y="6356350"/>
            <a:ext cx="9144000" cy="365125"/>
          </a:xfrm>
        </p:spPr>
        <p:txBody>
          <a:bodyPr/>
          <a:lstStyle/>
          <a:p>
            <a:r>
              <a:rPr lang="en-US" dirty="0" smtClean="0"/>
              <a:t>Annemarie </a:t>
            </a:r>
            <a:r>
              <a:rPr lang="en-US" dirty="0" err="1" smtClean="0"/>
              <a:t>Hagenaars</a:t>
            </a:r>
            <a:r>
              <a:rPr lang="en-US" dirty="0" smtClean="0"/>
              <a:t> </a:t>
            </a:r>
            <a:r>
              <a:rPr lang="en-US" dirty="0" err="1" smtClean="0"/>
              <a:t>Actrice</a:t>
            </a:r>
            <a:r>
              <a:rPr lang="en-US" dirty="0" smtClean="0"/>
              <a:t>   Lange </a:t>
            </a:r>
            <a:r>
              <a:rPr lang="en-US" dirty="0" err="1" smtClean="0"/>
              <a:t>Hilleweg</a:t>
            </a:r>
            <a:r>
              <a:rPr lang="en-US" dirty="0" smtClean="0"/>
              <a:t> 31b 3073 BH Rotterdam  </a:t>
            </a:r>
            <a:r>
              <a:rPr lang="en-US" dirty="0" err="1" smtClean="0"/>
              <a:t>KvK</a:t>
            </a:r>
            <a:r>
              <a:rPr lang="en-US" dirty="0" smtClean="0"/>
              <a:t> 54977320 BTW NL1287.42.240.B01  </a:t>
            </a:r>
          </a:p>
          <a:p>
            <a:r>
              <a:rPr lang="en-US" dirty="0" err="1" smtClean="0"/>
              <a:t>www.annemariehagenaars.nl</a:t>
            </a:r>
            <a:r>
              <a:rPr lang="en-US" dirty="0" smtClean="0"/>
              <a:t>   </a:t>
            </a:r>
            <a:r>
              <a:rPr lang="en-US" dirty="0" err="1" smtClean="0"/>
              <a:t>info@annemariehagenaars.nl</a:t>
            </a:r>
            <a:r>
              <a:rPr lang="en-US" dirty="0" smtClean="0"/>
              <a:t>   </a:t>
            </a:r>
            <a:endParaRPr lang="en-US" dirty="0"/>
          </a:p>
        </p:txBody>
      </p:sp>
      <p:sp>
        <p:nvSpPr>
          <p:cNvPr id="5" name="Slide Number Placeholder 4"/>
          <p:cNvSpPr>
            <a:spLocks noGrp="1"/>
          </p:cNvSpPr>
          <p:nvPr>
            <p:ph type="sldNum" sz="quarter" idx="12"/>
          </p:nvPr>
        </p:nvSpPr>
        <p:spPr/>
        <p:txBody>
          <a:bodyPr/>
          <a:lstStyle/>
          <a:p>
            <a:fld id="{F09083DC-A82D-C644-9956-9705A95B551B}" type="slidenum">
              <a:rPr lang="en-US" smtClean="0"/>
              <a:t>11</a:t>
            </a:fld>
            <a:endParaRPr lang="en-US" dirty="0"/>
          </a:p>
        </p:txBody>
      </p:sp>
      <p:sp>
        <p:nvSpPr>
          <p:cNvPr id="7" name="Rectangle 6"/>
          <p:cNvSpPr/>
          <p:nvPr/>
        </p:nvSpPr>
        <p:spPr>
          <a:xfrm>
            <a:off x="457200" y="1600200"/>
            <a:ext cx="6400800" cy="3693319"/>
          </a:xfrm>
          <a:prstGeom prst="rect">
            <a:avLst/>
          </a:prstGeom>
        </p:spPr>
        <p:txBody>
          <a:bodyPr wrap="square">
            <a:spAutoFit/>
          </a:bodyPr>
          <a:lstStyle/>
          <a:p>
            <a:r>
              <a:rPr lang="nl-NL" dirty="0" smtClean="0"/>
              <a:t>Fragment uit het script:</a:t>
            </a:r>
          </a:p>
          <a:p>
            <a:r>
              <a:rPr lang="nl-NL" dirty="0" smtClean="0"/>
              <a:t>“Daar </a:t>
            </a:r>
            <a:r>
              <a:rPr lang="nl-NL" dirty="0"/>
              <a:t>ga ik. </a:t>
            </a:r>
            <a:endParaRPr lang="en-US" dirty="0"/>
          </a:p>
          <a:p>
            <a:r>
              <a:rPr lang="nl-NL" dirty="0"/>
              <a:t>Mijn hoofd eerst. </a:t>
            </a:r>
            <a:endParaRPr lang="en-US" dirty="0"/>
          </a:p>
          <a:p>
            <a:r>
              <a:rPr lang="nl-NL" dirty="0"/>
              <a:t>Het valt veel sneller in het gat </a:t>
            </a:r>
            <a:endParaRPr lang="nl-NL" dirty="0" smtClean="0"/>
          </a:p>
          <a:p>
            <a:r>
              <a:rPr lang="nl-NL" dirty="0" smtClean="0"/>
              <a:t>dan </a:t>
            </a:r>
            <a:r>
              <a:rPr lang="nl-NL" dirty="0"/>
              <a:t>mijn voeten. </a:t>
            </a:r>
            <a:endParaRPr lang="en-US" dirty="0"/>
          </a:p>
          <a:p>
            <a:r>
              <a:rPr lang="nl-NL" dirty="0"/>
              <a:t> </a:t>
            </a:r>
            <a:endParaRPr lang="en-US" dirty="0"/>
          </a:p>
          <a:p>
            <a:r>
              <a:rPr lang="nl-NL" dirty="0"/>
              <a:t>En weg ben ik. </a:t>
            </a:r>
            <a:endParaRPr lang="en-US" dirty="0"/>
          </a:p>
          <a:p>
            <a:r>
              <a:rPr lang="nl-NL" dirty="0"/>
              <a:t>Onzichtbaar voor de </a:t>
            </a:r>
            <a:endParaRPr lang="nl-NL" dirty="0" smtClean="0"/>
          </a:p>
          <a:p>
            <a:r>
              <a:rPr lang="nl-NL" dirty="0" smtClean="0"/>
              <a:t>buitenwereld</a:t>
            </a:r>
            <a:r>
              <a:rPr lang="nl-NL" dirty="0"/>
              <a:t>. </a:t>
            </a:r>
            <a:endParaRPr lang="en-US" dirty="0"/>
          </a:p>
          <a:p>
            <a:r>
              <a:rPr lang="nl-NL" dirty="0"/>
              <a:t>Ongrijpbaar ver weg. </a:t>
            </a:r>
            <a:endParaRPr lang="en-US" dirty="0"/>
          </a:p>
          <a:p>
            <a:r>
              <a:rPr lang="nl-NL" dirty="0"/>
              <a:t>Opgesloten in het zwarte gat </a:t>
            </a:r>
            <a:endParaRPr lang="nl-NL" dirty="0" smtClean="0"/>
          </a:p>
          <a:p>
            <a:r>
              <a:rPr lang="nl-NL" dirty="0" smtClean="0"/>
              <a:t>dat </a:t>
            </a:r>
            <a:r>
              <a:rPr lang="nl-NL" dirty="0"/>
              <a:t>mijn brein is</a:t>
            </a:r>
            <a:r>
              <a:rPr lang="nl-NL" dirty="0" smtClean="0"/>
              <a:t>.”</a:t>
            </a:r>
            <a:endParaRPr lang="en-US" dirty="0"/>
          </a:p>
          <a:p>
            <a:r>
              <a:rPr lang="nl-NL" i="1" dirty="0"/>
              <a:t> </a:t>
            </a:r>
            <a:endParaRPr lang="en-US" dirty="0"/>
          </a:p>
        </p:txBody>
      </p:sp>
      <p:pic>
        <p:nvPicPr>
          <p:cNvPr id="3" name="Picture 2"/>
          <p:cNvPicPr>
            <a:picLocks noChangeAspect="1"/>
          </p:cNvPicPr>
          <p:nvPr/>
        </p:nvPicPr>
        <p:blipFill>
          <a:blip r:embed="rId3"/>
          <a:stretch>
            <a:fillRect/>
          </a:stretch>
        </p:blipFill>
        <p:spPr>
          <a:xfrm>
            <a:off x="3612096" y="1600200"/>
            <a:ext cx="5074704" cy="4059763"/>
          </a:xfrm>
          <a:prstGeom prst="rect">
            <a:avLst/>
          </a:prstGeom>
        </p:spPr>
      </p:pic>
      <p:sp>
        <p:nvSpPr>
          <p:cNvPr id="6" name="TextBox 5"/>
          <p:cNvSpPr txBox="1"/>
          <p:nvPr/>
        </p:nvSpPr>
        <p:spPr>
          <a:xfrm>
            <a:off x="3612096" y="5659963"/>
            <a:ext cx="5074704" cy="276999"/>
          </a:xfrm>
          <a:prstGeom prst="rect">
            <a:avLst/>
          </a:prstGeom>
          <a:noFill/>
        </p:spPr>
        <p:txBody>
          <a:bodyPr wrap="square" rtlCol="0">
            <a:spAutoFit/>
          </a:bodyPr>
          <a:lstStyle/>
          <a:p>
            <a:r>
              <a:rPr lang="en-US" sz="1200" i="1" dirty="0" smtClean="0"/>
              <a:t>Wikipedia: Copyright NASA</a:t>
            </a:r>
            <a:endParaRPr lang="en-US" sz="1200" i="1" dirty="0"/>
          </a:p>
        </p:txBody>
      </p:sp>
    </p:spTree>
    <p:extLst>
      <p:ext uri="{BB962C8B-B14F-4D97-AF65-F5344CB8AC3E}">
        <p14:creationId xmlns:p14="http://schemas.microsoft.com/office/powerpoint/2010/main" val="1368927489"/>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Voorbeeldvragen</a:t>
            </a:r>
            <a:endParaRPr lang="en-US" dirty="0"/>
          </a:p>
        </p:txBody>
      </p:sp>
      <p:sp>
        <p:nvSpPr>
          <p:cNvPr id="3" name="Content Placeholder 2"/>
          <p:cNvSpPr>
            <a:spLocks noGrp="1"/>
          </p:cNvSpPr>
          <p:nvPr>
            <p:ph idx="1"/>
          </p:nvPr>
        </p:nvSpPr>
        <p:spPr/>
        <p:txBody>
          <a:bodyPr>
            <a:normAutofit/>
          </a:bodyPr>
          <a:lstStyle/>
          <a:p>
            <a:pPr marL="514350" lvl="0" indent="-514350">
              <a:buAutoNum type="arabicParenR"/>
            </a:pPr>
            <a:r>
              <a:rPr lang="nl-NL" sz="2400" dirty="0" smtClean="0"/>
              <a:t>Leg </a:t>
            </a:r>
            <a:r>
              <a:rPr lang="nl-NL" sz="2400" dirty="0"/>
              <a:t>uit hoe de metafoor “Mijn brein is een zwart gat” in elkaar </a:t>
            </a:r>
            <a:r>
              <a:rPr lang="nl-NL" sz="2400" dirty="0" smtClean="0"/>
              <a:t>zit.</a:t>
            </a:r>
          </a:p>
          <a:p>
            <a:pPr marL="514350" lvl="0" indent="-514350">
              <a:buAutoNum type="arabicParenR"/>
            </a:pPr>
            <a:r>
              <a:rPr lang="nl-NL" sz="2400" dirty="0" smtClean="0"/>
              <a:t>Heb </a:t>
            </a:r>
            <a:r>
              <a:rPr lang="nl-NL" sz="2400" dirty="0"/>
              <a:t>je er wel eens eerder over nagedacht hoe het is om je geheugen kwijt te raken? Hoe stelde je je dat voor</a:t>
            </a:r>
            <a:r>
              <a:rPr lang="nl-NL" sz="2400" dirty="0" smtClean="0"/>
              <a:t>?</a:t>
            </a:r>
            <a:endParaRPr lang="en-US" sz="2400" dirty="0"/>
          </a:p>
          <a:p>
            <a:pPr marL="514350" lvl="0" indent="-514350">
              <a:buAutoNum type="arabicParenR"/>
            </a:pPr>
            <a:r>
              <a:rPr lang="nl-NL" sz="2400" dirty="0" smtClean="0"/>
              <a:t>Helpt </a:t>
            </a:r>
            <a:r>
              <a:rPr lang="nl-NL" sz="2400" dirty="0"/>
              <a:t>deze metafoor je een beeld te krijgen van hoe het is om je geheugen kwijt te raken? </a:t>
            </a:r>
            <a:endParaRPr lang="nl-NL" sz="2400" dirty="0" smtClean="0"/>
          </a:p>
          <a:p>
            <a:pPr marL="400050" lvl="1" indent="0">
              <a:buNone/>
            </a:pPr>
            <a:r>
              <a:rPr lang="nl-NL" sz="2400" dirty="0"/>
              <a:t>	</a:t>
            </a:r>
            <a:r>
              <a:rPr lang="nl-NL" sz="2400" dirty="0" smtClean="0"/>
              <a:t>Zo </a:t>
            </a:r>
            <a:r>
              <a:rPr lang="nl-NL" sz="2400" dirty="0"/>
              <a:t>ja, welk beeld? Zo nee, waarom niet</a:t>
            </a:r>
            <a:r>
              <a:rPr lang="nl-NL" sz="2400" dirty="0" smtClean="0"/>
              <a:t>?</a:t>
            </a:r>
            <a:endParaRPr lang="en-US" sz="2400" dirty="0"/>
          </a:p>
        </p:txBody>
      </p:sp>
      <p:sp>
        <p:nvSpPr>
          <p:cNvPr id="4" name="Footer Placeholder 3"/>
          <p:cNvSpPr>
            <a:spLocks noGrp="1"/>
          </p:cNvSpPr>
          <p:nvPr>
            <p:ph type="ftr" sz="quarter" idx="11"/>
          </p:nvPr>
        </p:nvSpPr>
        <p:spPr>
          <a:xfrm>
            <a:off x="0" y="6356350"/>
            <a:ext cx="9144000" cy="365125"/>
          </a:xfrm>
        </p:spPr>
        <p:txBody>
          <a:bodyPr/>
          <a:lstStyle/>
          <a:p>
            <a:r>
              <a:rPr lang="en-US" dirty="0" smtClean="0"/>
              <a:t>Annemarie </a:t>
            </a:r>
            <a:r>
              <a:rPr lang="en-US" dirty="0" err="1" smtClean="0"/>
              <a:t>Hagenaars</a:t>
            </a:r>
            <a:r>
              <a:rPr lang="en-US" dirty="0" smtClean="0"/>
              <a:t> </a:t>
            </a:r>
            <a:r>
              <a:rPr lang="en-US" dirty="0" err="1" smtClean="0"/>
              <a:t>Actrice</a:t>
            </a:r>
            <a:r>
              <a:rPr lang="en-US" dirty="0" smtClean="0"/>
              <a:t>   Lange </a:t>
            </a:r>
            <a:r>
              <a:rPr lang="en-US" dirty="0" err="1" smtClean="0"/>
              <a:t>Hilleweg</a:t>
            </a:r>
            <a:r>
              <a:rPr lang="en-US" dirty="0" smtClean="0"/>
              <a:t> 31b 3073 BH Rotterdam  </a:t>
            </a:r>
            <a:r>
              <a:rPr lang="en-US" dirty="0" err="1" smtClean="0"/>
              <a:t>KvK</a:t>
            </a:r>
            <a:r>
              <a:rPr lang="en-US" dirty="0" smtClean="0"/>
              <a:t> 54977320 BTW NL1287.42.240.B01  </a:t>
            </a:r>
          </a:p>
          <a:p>
            <a:r>
              <a:rPr lang="en-US" dirty="0" err="1" smtClean="0"/>
              <a:t>www.annemariehagenaars.nl</a:t>
            </a:r>
            <a:r>
              <a:rPr lang="en-US" dirty="0" smtClean="0"/>
              <a:t>   </a:t>
            </a:r>
            <a:r>
              <a:rPr lang="en-US" dirty="0" err="1" smtClean="0"/>
              <a:t>info@annemariehagenaars.nl</a:t>
            </a:r>
            <a:r>
              <a:rPr lang="en-US" dirty="0" smtClean="0"/>
              <a:t>   </a:t>
            </a:r>
            <a:endParaRPr lang="en-US" dirty="0"/>
          </a:p>
        </p:txBody>
      </p:sp>
      <p:sp>
        <p:nvSpPr>
          <p:cNvPr id="5" name="Slide Number Placeholder 4"/>
          <p:cNvSpPr>
            <a:spLocks noGrp="1"/>
          </p:cNvSpPr>
          <p:nvPr>
            <p:ph type="sldNum" sz="quarter" idx="12"/>
          </p:nvPr>
        </p:nvSpPr>
        <p:spPr/>
        <p:txBody>
          <a:bodyPr/>
          <a:lstStyle/>
          <a:p>
            <a:fld id="{F09083DC-A82D-C644-9956-9705A95B551B}" type="slidenum">
              <a:rPr lang="en-US" smtClean="0"/>
              <a:t>12</a:t>
            </a:fld>
            <a:endParaRPr lang="en-US"/>
          </a:p>
        </p:txBody>
      </p:sp>
    </p:spTree>
    <p:extLst>
      <p:ext uri="{BB962C8B-B14F-4D97-AF65-F5344CB8AC3E}">
        <p14:creationId xmlns:p14="http://schemas.microsoft.com/office/powerpoint/2010/main" val="593687557"/>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Kwantummechanica</a:t>
            </a:r>
            <a:r>
              <a:rPr lang="en-US" dirty="0" smtClean="0"/>
              <a:t> </a:t>
            </a:r>
            <a:r>
              <a:rPr lang="en-US" dirty="0" err="1" smtClean="0"/>
              <a:t>als</a:t>
            </a:r>
            <a:r>
              <a:rPr lang="en-US" dirty="0" smtClean="0"/>
              <a:t> </a:t>
            </a:r>
            <a:r>
              <a:rPr lang="en-US" dirty="0" err="1" smtClean="0"/>
              <a:t>metafoor</a:t>
            </a:r>
            <a:r>
              <a:rPr lang="en-US" dirty="0"/>
              <a:t> </a:t>
            </a:r>
            <a:r>
              <a:rPr lang="en-US" dirty="0" err="1" smtClean="0"/>
              <a:t>voor</a:t>
            </a:r>
            <a:r>
              <a:rPr lang="en-US" dirty="0" smtClean="0"/>
              <a:t> </a:t>
            </a:r>
            <a:r>
              <a:rPr lang="en-US" dirty="0" err="1" smtClean="0"/>
              <a:t>identiteit</a:t>
            </a:r>
            <a:r>
              <a:rPr lang="en-US" dirty="0" smtClean="0"/>
              <a:t> </a:t>
            </a:r>
            <a:r>
              <a:rPr lang="en-US" dirty="0" err="1" smtClean="0"/>
              <a:t>meisje</a:t>
            </a:r>
            <a:r>
              <a:rPr lang="en-US" dirty="0" smtClean="0"/>
              <a:t> (1)</a:t>
            </a:r>
            <a:endParaRPr lang="en-US" dirty="0"/>
          </a:p>
        </p:txBody>
      </p:sp>
      <p:sp>
        <p:nvSpPr>
          <p:cNvPr id="4" name="Footer Placeholder 3"/>
          <p:cNvSpPr>
            <a:spLocks noGrp="1"/>
          </p:cNvSpPr>
          <p:nvPr>
            <p:ph type="ftr" sz="quarter" idx="11"/>
          </p:nvPr>
        </p:nvSpPr>
        <p:spPr>
          <a:xfrm>
            <a:off x="0" y="6356350"/>
            <a:ext cx="9144000" cy="365125"/>
          </a:xfrm>
        </p:spPr>
        <p:txBody>
          <a:bodyPr/>
          <a:lstStyle/>
          <a:p>
            <a:r>
              <a:rPr lang="en-US" dirty="0" smtClean="0"/>
              <a:t>Annemarie </a:t>
            </a:r>
            <a:r>
              <a:rPr lang="en-US" dirty="0" err="1" smtClean="0"/>
              <a:t>Hagenaars</a:t>
            </a:r>
            <a:r>
              <a:rPr lang="en-US" dirty="0" smtClean="0"/>
              <a:t> </a:t>
            </a:r>
            <a:r>
              <a:rPr lang="en-US" dirty="0" err="1" smtClean="0"/>
              <a:t>Actrice</a:t>
            </a:r>
            <a:r>
              <a:rPr lang="en-US" dirty="0" smtClean="0"/>
              <a:t>   Lange </a:t>
            </a:r>
            <a:r>
              <a:rPr lang="en-US" dirty="0" err="1" smtClean="0"/>
              <a:t>Hilleweg</a:t>
            </a:r>
            <a:r>
              <a:rPr lang="en-US" dirty="0" smtClean="0"/>
              <a:t> 31b 3073 BH Rotterdam  </a:t>
            </a:r>
            <a:r>
              <a:rPr lang="en-US" dirty="0" err="1" smtClean="0"/>
              <a:t>KvK</a:t>
            </a:r>
            <a:r>
              <a:rPr lang="en-US" dirty="0" smtClean="0"/>
              <a:t> 54977320 BTW NL1287.42.240.B01  </a:t>
            </a:r>
          </a:p>
          <a:p>
            <a:r>
              <a:rPr lang="en-US" dirty="0" err="1" smtClean="0"/>
              <a:t>www.annemariehagenaars.nl</a:t>
            </a:r>
            <a:r>
              <a:rPr lang="en-US" dirty="0" smtClean="0"/>
              <a:t>   </a:t>
            </a:r>
            <a:r>
              <a:rPr lang="en-US" dirty="0" err="1" smtClean="0"/>
              <a:t>info@annemariehagenaars.nl</a:t>
            </a:r>
            <a:r>
              <a:rPr lang="en-US" dirty="0" smtClean="0"/>
              <a:t>   </a:t>
            </a:r>
            <a:endParaRPr lang="en-US" dirty="0"/>
          </a:p>
        </p:txBody>
      </p:sp>
      <p:sp>
        <p:nvSpPr>
          <p:cNvPr id="5" name="Slide Number Placeholder 4"/>
          <p:cNvSpPr>
            <a:spLocks noGrp="1"/>
          </p:cNvSpPr>
          <p:nvPr>
            <p:ph type="sldNum" sz="quarter" idx="12"/>
          </p:nvPr>
        </p:nvSpPr>
        <p:spPr/>
        <p:txBody>
          <a:bodyPr/>
          <a:lstStyle/>
          <a:p>
            <a:fld id="{F09083DC-A82D-C644-9956-9705A95B551B}" type="slidenum">
              <a:rPr lang="en-US" smtClean="0"/>
              <a:t>13</a:t>
            </a:fld>
            <a:endParaRPr lang="en-US"/>
          </a:p>
        </p:txBody>
      </p:sp>
      <p:sp>
        <p:nvSpPr>
          <p:cNvPr id="6" name="Rectangle 5"/>
          <p:cNvSpPr/>
          <p:nvPr/>
        </p:nvSpPr>
        <p:spPr>
          <a:xfrm>
            <a:off x="457200" y="1417638"/>
            <a:ext cx="8395748" cy="4524316"/>
          </a:xfrm>
          <a:prstGeom prst="rect">
            <a:avLst/>
          </a:prstGeom>
        </p:spPr>
        <p:txBody>
          <a:bodyPr wrap="square">
            <a:spAutoFit/>
          </a:bodyPr>
          <a:lstStyle/>
          <a:p>
            <a:r>
              <a:rPr lang="nl-NL" dirty="0" smtClean="0"/>
              <a:t>Fragment uit script:</a:t>
            </a:r>
          </a:p>
          <a:p>
            <a:r>
              <a:rPr lang="nl-NL" dirty="0" smtClean="0"/>
              <a:t>“</a:t>
            </a:r>
            <a:r>
              <a:rPr lang="nl-NL" dirty="0"/>
              <a:t>Mijn zijn is </a:t>
            </a:r>
            <a:r>
              <a:rPr lang="nl-NL" dirty="0" smtClean="0"/>
              <a:t>een </a:t>
            </a:r>
            <a:r>
              <a:rPr lang="nl-NL" dirty="0"/>
              <a:t>kwantum verhaal </a:t>
            </a:r>
            <a:endParaRPr lang="en-US" dirty="0"/>
          </a:p>
          <a:p>
            <a:r>
              <a:rPr lang="nl-NL" dirty="0"/>
              <a:t>tegelijk waar en niet waar</a:t>
            </a:r>
            <a:endParaRPr lang="en-US" dirty="0"/>
          </a:p>
          <a:p>
            <a:r>
              <a:rPr lang="nl-NL" dirty="0"/>
              <a:t>Hij gelooft niet in de kwantum mechanica </a:t>
            </a:r>
            <a:endParaRPr lang="en-US" dirty="0"/>
          </a:p>
          <a:p>
            <a:r>
              <a:rPr lang="nl-NL" dirty="0"/>
              <a:t>Dat iets kan zijn en in dezelfde tijd niet kan zijn</a:t>
            </a:r>
            <a:endParaRPr lang="en-US" dirty="0"/>
          </a:p>
          <a:p>
            <a:r>
              <a:rPr lang="nl-NL" dirty="0"/>
              <a:t> </a:t>
            </a:r>
            <a:endParaRPr lang="en-US" dirty="0"/>
          </a:p>
          <a:p>
            <a:r>
              <a:rPr lang="nl-NL" dirty="0"/>
              <a:t>Hij haat </a:t>
            </a:r>
            <a:r>
              <a:rPr lang="nl-NL" b="1" dirty="0"/>
              <a:t>onzekerheid</a:t>
            </a:r>
            <a:endParaRPr lang="en-US" b="1" dirty="0"/>
          </a:p>
          <a:p>
            <a:r>
              <a:rPr lang="nl-NL" dirty="0"/>
              <a:t>Hij wil mij meten </a:t>
            </a:r>
            <a:endParaRPr lang="en-US" dirty="0"/>
          </a:p>
          <a:p>
            <a:r>
              <a:rPr lang="nl-NL" dirty="0"/>
              <a:t>Door te meten verandert hij de </a:t>
            </a:r>
            <a:r>
              <a:rPr lang="nl-NL" b="1" dirty="0"/>
              <a:t>golffunctie</a:t>
            </a:r>
            <a:r>
              <a:rPr lang="nl-NL" dirty="0"/>
              <a:t> zodanig dat ze niet meer golft, maar piekt.</a:t>
            </a:r>
            <a:endParaRPr lang="en-US" dirty="0"/>
          </a:p>
          <a:p>
            <a:r>
              <a:rPr lang="nl-NL" dirty="0"/>
              <a:t>Zolang hij niet in mijn hoofd heeft gekeken, ben ik zowel dader als slachtoffer.</a:t>
            </a:r>
            <a:endParaRPr lang="en-US" dirty="0"/>
          </a:p>
          <a:p>
            <a:r>
              <a:rPr lang="nl-NL" dirty="0"/>
              <a:t>Zowel goed als kwaad</a:t>
            </a:r>
            <a:endParaRPr lang="en-US" dirty="0"/>
          </a:p>
          <a:p>
            <a:r>
              <a:rPr lang="nl-NL" dirty="0"/>
              <a:t>Zowel </a:t>
            </a:r>
            <a:r>
              <a:rPr lang="nl-NL" b="1" dirty="0"/>
              <a:t>dood als levend</a:t>
            </a:r>
            <a:endParaRPr lang="en-US" b="1" dirty="0"/>
          </a:p>
          <a:p>
            <a:r>
              <a:rPr lang="nl-NL" dirty="0"/>
              <a:t>En daar kan hij niet tegen</a:t>
            </a:r>
            <a:endParaRPr lang="en-US" dirty="0"/>
          </a:p>
          <a:p>
            <a:r>
              <a:rPr lang="nl-NL" dirty="0"/>
              <a:t>Hij wordt gek van het idee dat ik niet het een of het ander ben</a:t>
            </a:r>
            <a:endParaRPr lang="en-US" dirty="0"/>
          </a:p>
          <a:p>
            <a:r>
              <a:rPr lang="nl-NL" dirty="0"/>
              <a:t>Hij kent mij niet,</a:t>
            </a:r>
            <a:endParaRPr lang="en-US" dirty="0"/>
          </a:p>
          <a:p>
            <a:r>
              <a:rPr lang="nl-NL" dirty="0"/>
              <a:t>En niet omdat hij </a:t>
            </a:r>
            <a:r>
              <a:rPr lang="nl-NL" b="1" dirty="0"/>
              <a:t>gebrek heeft aan informatie</a:t>
            </a:r>
            <a:r>
              <a:rPr lang="nl-NL" dirty="0"/>
              <a:t>, maar omdat er niets te kennen valt.“</a:t>
            </a:r>
            <a:endParaRPr lang="en-US" dirty="0"/>
          </a:p>
        </p:txBody>
      </p:sp>
    </p:spTree>
    <p:extLst>
      <p:ext uri="{BB962C8B-B14F-4D97-AF65-F5344CB8AC3E}">
        <p14:creationId xmlns:p14="http://schemas.microsoft.com/office/powerpoint/2010/main" val="3258459443"/>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Kwantummechanica</a:t>
            </a:r>
            <a:r>
              <a:rPr lang="en-US" dirty="0" smtClean="0"/>
              <a:t>: de </a:t>
            </a:r>
            <a:r>
              <a:rPr lang="en-US" dirty="0" err="1" smtClean="0"/>
              <a:t>theorie</a:t>
            </a:r>
            <a:endParaRPr lang="en-US" dirty="0"/>
          </a:p>
        </p:txBody>
      </p:sp>
      <p:sp>
        <p:nvSpPr>
          <p:cNvPr id="3" name="Content Placeholder 2"/>
          <p:cNvSpPr>
            <a:spLocks noGrp="1"/>
          </p:cNvSpPr>
          <p:nvPr>
            <p:ph idx="1"/>
          </p:nvPr>
        </p:nvSpPr>
        <p:spPr/>
        <p:txBody>
          <a:bodyPr/>
          <a:lstStyle/>
          <a:p>
            <a:r>
              <a:rPr lang="en-US" dirty="0" smtClean="0"/>
              <a:t>Heisenberg’s </a:t>
            </a:r>
            <a:r>
              <a:rPr lang="en-US" dirty="0" err="1" smtClean="0"/>
              <a:t>onzekerheidsprincipe</a:t>
            </a:r>
            <a:r>
              <a:rPr lang="en-US" dirty="0" smtClean="0"/>
              <a:t>:</a:t>
            </a:r>
          </a:p>
          <a:p>
            <a:endParaRPr lang="en-US" dirty="0" smtClean="0"/>
          </a:p>
          <a:p>
            <a:r>
              <a:rPr lang="en-US" dirty="0" smtClean="0"/>
              <a:t>De </a:t>
            </a:r>
            <a:r>
              <a:rPr lang="en-US" dirty="0" err="1" smtClean="0"/>
              <a:t>golffunctie</a:t>
            </a:r>
            <a:r>
              <a:rPr lang="en-US" dirty="0" smtClean="0"/>
              <a:t>:</a:t>
            </a:r>
          </a:p>
          <a:p>
            <a:endParaRPr lang="en-US" dirty="0" smtClean="0"/>
          </a:p>
          <a:p>
            <a:pPr marL="0" indent="0">
              <a:buNone/>
            </a:pPr>
            <a:r>
              <a:rPr lang="en-US" sz="1800" dirty="0" smtClean="0"/>
              <a:t>	</a:t>
            </a:r>
          </a:p>
          <a:p>
            <a:pPr marL="0" indent="0">
              <a:buNone/>
            </a:pPr>
            <a:r>
              <a:rPr lang="en-US" sz="1800" dirty="0" smtClean="0"/>
              <a:t>= </a:t>
            </a:r>
            <a:r>
              <a:rPr lang="en-US" sz="1800" dirty="0" err="1" smtClean="0"/>
              <a:t>Waarschijnlijkheid</a:t>
            </a:r>
            <a:r>
              <a:rPr lang="en-US" sz="1800" dirty="0" smtClean="0"/>
              <a:t> </a:t>
            </a:r>
            <a:r>
              <a:rPr lang="en-US" sz="1800" dirty="0" err="1" smtClean="0"/>
              <a:t>waarmee</a:t>
            </a:r>
            <a:r>
              <a:rPr lang="en-US" sz="1800" dirty="0" smtClean="0"/>
              <a:t> je </a:t>
            </a:r>
            <a:r>
              <a:rPr lang="en-US" sz="1800" dirty="0" err="1" smtClean="0"/>
              <a:t>een</a:t>
            </a:r>
            <a:r>
              <a:rPr lang="en-US" sz="1800" dirty="0" smtClean="0"/>
              <a:t> </a:t>
            </a:r>
            <a:r>
              <a:rPr lang="en-US" sz="1800" dirty="0" err="1" smtClean="0"/>
              <a:t>deeltje</a:t>
            </a:r>
            <a:r>
              <a:rPr lang="en-US" sz="1800" dirty="0" smtClean="0"/>
              <a:t> </a:t>
            </a:r>
            <a:r>
              <a:rPr lang="en-US" sz="1800" dirty="0" err="1" smtClean="0"/>
              <a:t>vindt</a:t>
            </a:r>
            <a:r>
              <a:rPr lang="en-US" sz="1800" dirty="0" smtClean="0"/>
              <a:t> </a:t>
            </a:r>
            <a:r>
              <a:rPr lang="en-US" sz="1800" dirty="0" err="1" smtClean="0"/>
              <a:t>tussen</a:t>
            </a:r>
            <a:r>
              <a:rPr lang="en-US" sz="1800" dirty="0" smtClean="0"/>
              <a:t> a en b op </a:t>
            </a:r>
            <a:r>
              <a:rPr lang="en-US" sz="1800" dirty="0" err="1" smtClean="0"/>
              <a:t>tijdstip</a:t>
            </a:r>
            <a:r>
              <a:rPr lang="en-US" sz="1800" dirty="0" smtClean="0"/>
              <a:t> t. </a:t>
            </a:r>
          </a:p>
          <a:p>
            <a:r>
              <a:rPr lang="en-US" dirty="0" err="1"/>
              <a:t>Schrödingers</a:t>
            </a:r>
            <a:r>
              <a:rPr lang="en-US" dirty="0"/>
              <a:t> </a:t>
            </a:r>
            <a:r>
              <a:rPr lang="en-US" dirty="0" err="1" smtClean="0"/>
              <a:t>kat</a:t>
            </a:r>
            <a:r>
              <a:rPr lang="en-US" dirty="0" smtClean="0"/>
              <a:t>:</a:t>
            </a:r>
            <a:endParaRPr lang="en-US" dirty="0"/>
          </a:p>
          <a:p>
            <a:pPr marL="0" indent="0">
              <a:buNone/>
            </a:pPr>
            <a:endParaRPr lang="en-US" dirty="0"/>
          </a:p>
        </p:txBody>
      </p:sp>
      <p:sp>
        <p:nvSpPr>
          <p:cNvPr id="4" name="Footer Placeholder 3"/>
          <p:cNvSpPr>
            <a:spLocks noGrp="1"/>
          </p:cNvSpPr>
          <p:nvPr>
            <p:ph type="ftr" sz="quarter" idx="11"/>
          </p:nvPr>
        </p:nvSpPr>
        <p:spPr>
          <a:xfrm>
            <a:off x="0" y="6356350"/>
            <a:ext cx="9143999" cy="365125"/>
          </a:xfrm>
        </p:spPr>
        <p:txBody>
          <a:bodyPr/>
          <a:lstStyle/>
          <a:p>
            <a:r>
              <a:rPr lang="en-US" dirty="0" smtClean="0"/>
              <a:t>Annemarie </a:t>
            </a:r>
            <a:r>
              <a:rPr lang="en-US" dirty="0" err="1" smtClean="0"/>
              <a:t>Hagenaars</a:t>
            </a:r>
            <a:r>
              <a:rPr lang="en-US" dirty="0" smtClean="0"/>
              <a:t> </a:t>
            </a:r>
            <a:r>
              <a:rPr lang="en-US" dirty="0" err="1" smtClean="0"/>
              <a:t>Actrice</a:t>
            </a:r>
            <a:r>
              <a:rPr lang="en-US" dirty="0" smtClean="0"/>
              <a:t>   Lange </a:t>
            </a:r>
            <a:r>
              <a:rPr lang="en-US" dirty="0" err="1" smtClean="0"/>
              <a:t>Hilleweg</a:t>
            </a:r>
            <a:r>
              <a:rPr lang="en-US" dirty="0" smtClean="0"/>
              <a:t> 31b 3073 BH Rotterdam  </a:t>
            </a:r>
            <a:r>
              <a:rPr lang="en-US" dirty="0" err="1" smtClean="0"/>
              <a:t>KvK</a:t>
            </a:r>
            <a:r>
              <a:rPr lang="en-US" dirty="0" smtClean="0"/>
              <a:t> 54977320 BTW NL1287.42.240.B01  </a:t>
            </a:r>
          </a:p>
          <a:p>
            <a:r>
              <a:rPr lang="en-US" dirty="0" err="1" smtClean="0"/>
              <a:t>www.annemariehagenaars.nl</a:t>
            </a:r>
            <a:r>
              <a:rPr lang="en-US" dirty="0" smtClean="0"/>
              <a:t>   </a:t>
            </a:r>
            <a:r>
              <a:rPr lang="en-US" dirty="0" err="1" smtClean="0"/>
              <a:t>info@annemariehagenaars.nl</a:t>
            </a:r>
            <a:r>
              <a:rPr lang="en-US" dirty="0" smtClean="0"/>
              <a:t>   </a:t>
            </a:r>
            <a:endParaRPr lang="en-US" dirty="0"/>
          </a:p>
        </p:txBody>
      </p:sp>
      <p:sp>
        <p:nvSpPr>
          <p:cNvPr id="5" name="Slide Number Placeholder 4"/>
          <p:cNvSpPr>
            <a:spLocks noGrp="1"/>
          </p:cNvSpPr>
          <p:nvPr>
            <p:ph type="sldNum" sz="quarter" idx="12"/>
          </p:nvPr>
        </p:nvSpPr>
        <p:spPr/>
        <p:txBody>
          <a:bodyPr/>
          <a:lstStyle/>
          <a:p>
            <a:fld id="{F09083DC-A82D-C644-9956-9705A95B551B}" type="slidenum">
              <a:rPr lang="en-US" smtClean="0"/>
              <a:t>14</a:t>
            </a:fld>
            <a:endParaRPr lang="en-US"/>
          </a:p>
        </p:txBody>
      </p:sp>
      <p:pic>
        <p:nvPicPr>
          <p:cNvPr id="6" name="Picture 5"/>
          <p:cNvPicPr>
            <a:picLocks noChangeAspect="1"/>
          </p:cNvPicPr>
          <p:nvPr/>
        </p:nvPicPr>
        <p:blipFill>
          <a:blip r:embed="rId3"/>
          <a:stretch>
            <a:fillRect/>
          </a:stretch>
        </p:blipFill>
        <p:spPr>
          <a:xfrm>
            <a:off x="3012137" y="2227853"/>
            <a:ext cx="1408111" cy="586813"/>
          </a:xfrm>
          <a:prstGeom prst="rect">
            <a:avLst/>
          </a:prstGeom>
        </p:spPr>
      </p:pic>
      <p:pic>
        <p:nvPicPr>
          <p:cNvPr id="7" name="Picture 6"/>
          <p:cNvPicPr>
            <a:picLocks noChangeAspect="1"/>
          </p:cNvPicPr>
          <p:nvPr/>
        </p:nvPicPr>
        <p:blipFill>
          <a:blip r:embed="rId4"/>
          <a:stretch>
            <a:fillRect/>
          </a:stretch>
        </p:blipFill>
        <p:spPr>
          <a:xfrm>
            <a:off x="2776941" y="3030302"/>
            <a:ext cx="3242859" cy="1091347"/>
          </a:xfrm>
          <a:prstGeom prst="rect">
            <a:avLst/>
          </a:prstGeom>
        </p:spPr>
      </p:pic>
      <p:pic>
        <p:nvPicPr>
          <p:cNvPr id="8" name="Picture 7"/>
          <p:cNvPicPr>
            <a:picLocks noChangeAspect="1"/>
          </p:cNvPicPr>
          <p:nvPr/>
        </p:nvPicPr>
        <p:blipFill>
          <a:blip r:embed="rId5"/>
          <a:stretch>
            <a:fillRect/>
          </a:stretch>
        </p:blipFill>
        <p:spPr>
          <a:xfrm>
            <a:off x="3012137" y="5187950"/>
            <a:ext cx="4038600" cy="1168400"/>
          </a:xfrm>
          <a:prstGeom prst="rect">
            <a:avLst/>
          </a:prstGeom>
        </p:spPr>
      </p:pic>
    </p:spTree>
    <p:extLst>
      <p:ext uri="{BB962C8B-B14F-4D97-AF65-F5344CB8AC3E}">
        <p14:creationId xmlns:p14="http://schemas.microsoft.com/office/powerpoint/2010/main" val="1228026623"/>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Kwantummechanica</a:t>
            </a:r>
            <a:r>
              <a:rPr lang="en-US" dirty="0" smtClean="0"/>
              <a:t> </a:t>
            </a:r>
            <a:r>
              <a:rPr lang="en-US" dirty="0" err="1" smtClean="0"/>
              <a:t>als</a:t>
            </a:r>
            <a:r>
              <a:rPr lang="en-US" dirty="0" smtClean="0"/>
              <a:t> </a:t>
            </a:r>
            <a:r>
              <a:rPr lang="en-US" dirty="0" err="1" smtClean="0"/>
              <a:t>metafoor</a:t>
            </a:r>
            <a:r>
              <a:rPr lang="en-US" dirty="0"/>
              <a:t> </a:t>
            </a:r>
            <a:r>
              <a:rPr lang="en-US" dirty="0" err="1" smtClean="0"/>
              <a:t>voor</a:t>
            </a:r>
            <a:r>
              <a:rPr lang="en-US" dirty="0" smtClean="0"/>
              <a:t> </a:t>
            </a:r>
            <a:r>
              <a:rPr lang="en-US" dirty="0" err="1" smtClean="0"/>
              <a:t>identiteit</a:t>
            </a:r>
            <a:r>
              <a:rPr lang="en-US" dirty="0" smtClean="0"/>
              <a:t> </a:t>
            </a:r>
            <a:r>
              <a:rPr lang="en-US" dirty="0" err="1" smtClean="0"/>
              <a:t>meisje</a:t>
            </a:r>
            <a:r>
              <a:rPr lang="en-US" dirty="0"/>
              <a:t> </a:t>
            </a:r>
            <a:r>
              <a:rPr lang="en-US" dirty="0" smtClean="0"/>
              <a:t>(2)</a:t>
            </a:r>
            <a:endParaRPr lang="en-US" dirty="0"/>
          </a:p>
        </p:txBody>
      </p:sp>
      <p:sp>
        <p:nvSpPr>
          <p:cNvPr id="4" name="Footer Placeholder 3"/>
          <p:cNvSpPr>
            <a:spLocks noGrp="1"/>
          </p:cNvSpPr>
          <p:nvPr>
            <p:ph type="ftr" sz="quarter" idx="11"/>
          </p:nvPr>
        </p:nvSpPr>
        <p:spPr>
          <a:xfrm>
            <a:off x="0" y="6356350"/>
            <a:ext cx="9144000" cy="365125"/>
          </a:xfrm>
        </p:spPr>
        <p:txBody>
          <a:bodyPr/>
          <a:lstStyle/>
          <a:p>
            <a:r>
              <a:rPr lang="en-US" dirty="0" smtClean="0"/>
              <a:t>Annemarie </a:t>
            </a:r>
            <a:r>
              <a:rPr lang="en-US" dirty="0" err="1" smtClean="0"/>
              <a:t>Hagenaars</a:t>
            </a:r>
            <a:r>
              <a:rPr lang="en-US" dirty="0" smtClean="0"/>
              <a:t> </a:t>
            </a:r>
            <a:r>
              <a:rPr lang="en-US" dirty="0" err="1" smtClean="0"/>
              <a:t>Actrice</a:t>
            </a:r>
            <a:r>
              <a:rPr lang="en-US" dirty="0" smtClean="0"/>
              <a:t>   Lange </a:t>
            </a:r>
            <a:r>
              <a:rPr lang="en-US" dirty="0" err="1" smtClean="0"/>
              <a:t>Hilleweg</a:t>
            </a:r>
            <a:r>
              <a:rPr lang="en-US" dirty="0" smtClean="0"/>
              <a:t> 31b 3073 BH Rotterdam  </a:t>
            </a:r>
            <a:r>
              <a:rPr lang="en-US" dirty="0" err="1" smtClean="0"/>
              <a:t>KvK</a:t>
            </a:r>
            <a:r>
              <a:rPr lang="en-US" dirty="0" smtClean="0"/>
              <a:t> 54977320 BTW NL1287.42.240.B01  </a:t>
            </a:r>
          </a:p>
          <a:p>
            <a:r>
              <a:rPr lang="en-US" dirty="0" err="1" smtClean="0"/>
              <a:t>www.annemariehagenaars.nl</a:t>
            </a:r>
            <a:r>
              <a:rPr lang="en-US" dirty="0" smtClean="0"/>
              <a:t>   </a:t>
            </a:r>
            <a:r>
              <a:rPr lang="en-US" dirty="0" err="1" smtClean="0"/>
              <a:t>info@annemariehagenaars.nl</a:t>
            </a:r>
            <a:r>
              <a:rPr lang="en-US" dirty="0" smtClean="0"/>
              <a:t>   </a:t>
            </a:r>
            <a:endParaRPr lang="en-US" dirty="0"/>
          </a:p>
        </p:txBody>
      </p:sp>
      <p:sp>
        <p:nvSpPr>
          <p:cNvPr id="5" name="Slide Number Placeholder 4"/>
          <p:cNvSpPr>
            <a:spLocks noGrp="1"/>
          </p:cNvSpPr>
          <p:nvPr>
            <p:ph type="sldNum" sz="quarter" idx="12"/>
          </p:nvPr>
        </p:nvSpPr>
        <p:spPr/>
        <p:txBody>
          <a:bodyPr/>
          <a:lstStyle/>
          <a:p>
            <a:fld id="{F09083DC-A82D-C644-9956-9705A95B551B}" type="slidenum">
              <a:rPr lang="en-US" smtClean="0"/>
              <a:t>15</a:t>
            </a:fld>
            <a:endParaRPr lang="en-US" dirty="0"/>
          </a:p>
        </p:txBody>
      </p:sp>
      <p:sp>
        <p:nvSpPr>
          <p:cNvPr id="6" name="Rectangle 5"/>
          <p:cNvSpPr/>
          <p:nvPr/>
        </p:nvSpPr>
        <p:spPr>
          <a:xfrm>
            <a:off x="597667" y="1676653"/>
            <a:ext cx="6260333" cy="2031325"/>
          </a:xfrm>
          <a:prstGeom prst="rect">
            <a:avLst/>
          </a:prstGeom>
        </p:spPr>
        <p:txBody>
          <a:bodyPr wrap="square">
            <a:spAutoFit/>
          </a:bodyPr>
          <a:lstStyle/>
          <a:p>
            <a:r>
              <a:rPr lang="nl-NL" dirty="0" smtClean="0"/>
              <a:t>Fragment uit script:</a:t>
            </a:r>
          </a:p>
          <a:p>
            <a:r>
              <a:rPr lang="nl-NL" dirty="0" smtClean="0"/>
              <a:t>“Deze </a:t>
            </a:r>
            <a:r>
              <a:rPr lang="nl-NL" dirty="0"/>
              <a:t>man die de Nobelprijs heeft gekregen voor de grondslagen van de kwantum mechanica </a:t>
            </a:r>
            <a:endParaRPr lang="en-US" dirty="0"/>
          </a:p>
          <a:p>
            <a:r>
              <a:rPr lang="nl-NL" dirty="0"/>
              <a:t>zegt dat de wereld krankzinnig is als de </a:t>
            </a:r>
            <a:r>
              <a:rPr lang="nl-NL" dirty="0" smtClean="0"/>
              <a:t>kwantummechanica </a:t>
            </a:r>
            <a:r>
              <a:rPr lang="nl-NL" dirty="0"/>
              <a:t>klopt. </a:t>
            </a:r>
            <a:endParaRPr lang="en-US" dirty="0"/>
          </a:p>
          <a:p>
            <a:r>
              <a:rPr lang="nl-NL" dirty="0"/>
              <a:t>Hij heeft haar op de wereld gezet en nu wil hij haar onterven. </a:t>
            </a:r>
            <a:endParaRPr lang="en-US" dirty="0"/>
          </a:p>
          <a:p>
            <a:r>
              <a:rPr lang="nl-NL" dirty="0"/>
              <a:t>Hij zou willen dat ze nooit geboren was</a:t>
            </a:r>
            <a:r>
              <a:rPr lang="nl-NL" dirty="0" smtClean="0"/>
              <a:t>.”</a:t>
            </a:r>
            <a:endParaRPr lang="en-US" dirty="0"/>
          </a:p>
        </p:txBody>
      </p:sp>
      <p:pic>
        <p:nvPicPr>
          <p:cNvPr id="7"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38952" y="4070276"/>
            <a:ext cx="2729084" cy="2084231"/>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nvGrpSpPr>
          <p:cNvPr id="3" name="Group 2"/>
          <p:cNvGrpSpPr/>
          <p:nvPr/>
        </p:nvGrpSpPr>
        <p:grpSpPr>
          <a:xfrm>
            <a:off x="666337" y="4032217"/>
            <a:ext cx="3530993" cy="2204845"/>
            <a:chOff x="666337" y="4032217"/>
            <a:chExt cx="3530993" cy="2204845"/>
          </a:xfrm>
        </p:grpSpPr>
        <p:pic>
          <p:nvPicPr>
            <p:cNvPr id="8"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672785" y="4032217"/>
              <a:ext cx="1842874" cy="10801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9"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666337" y="5112392"/>
              <a:ext cx="1849322" cy="108984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1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H="1">
              <a:off x="2515659" y="4032217"/>
              <a:ext cx="1681671" cy="220484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spTree>
    <p:extLst>
      <p:ext uri="{BB962C8B-B14F-4D97-AF65-F5344CB8AC3E}">
        <p14:creationId xmlns:p14="http://schemas.microsoft.com/office/powerpoint/2010/main" val="1951093115"/>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a:xfrm>
            <a:off x="0" y="6356350"/>
            <a:ext cx="9144000" cy="365125"/>
          </a:xfrm>
        </p:spPr>
        <p:txBody>
          <a:bodyPr/>
          <a:lstStyle/>
          <a:p>
            <a:r>
              <a:rPr lang="en-US" dirty="0" smtClean="0"/>
              <a:t>Annemarie </a:t>
            </a:r>
            <a:r>
              <a:rPr lang="en-US" dirty="0" err="1" smtClean="0"/>
              <a:t>Hagenaars</a:t>
            </a:r>
            <a:r>
              <a:rPr lang="en-US" dirty="0" smtClean="0"/>
              <a:t> </a:t>
            </a:r>
            <a:r>
              <a:rPr lang="en-US" dirty="0" err="1" smtClean="0"/>
              <a:t>Actrice</a:t>
            </a:r>
            <a:r>
              <a:rPr lang="en-US" dirty="0" smtClean="0"/>
              <a:t>   Lange </a:t>
            </a:r>
            <a:r>
              <a:rPr lang="en-US" dirty="0" err="1" smtClean="0"/>
              <a:t>Hilleweg</a:t>
            </a:r>
            <a:r>
              <a:rPr lang="en-US" dirty="0" smtClean="0"/>
              <a:t> 31b 3073 BH Rotterdam  </a:t>
            </a:r>
            <a:r>
              <a:rPr lang="en-US" dirty="0" err="1" smtClean="0"/>
              <a:t>KvK</a:t>
            </a:r>
            <a:r>
              <a:rPr lang="en-US" dirty="0" smtClean="0"/>
              <a:t> 54977320 BTW NL1287.42.240.B01  </a:t>
            </a:r>
          </a:p>
          <a:p>
            <a:r>
              <a:rPr lang="en-US" dirty="0" err="1" smtClean="0"/>
              <a:t>www.annemariehagenaars.nl</a:t>
            </a:r>
            <a:r>
              <a:rPr lang="en-US" dirty="0" smtClean="0"/>
              <a:t>   </a:t>
            </a:r>
            <a:r>
              <a:rPr lang="en-US" dirty="0" err="1" smtClean="0"/>
              <a:t>info@annemariehagenaars.nl</a:t>
            </a:r>
            <a:r>
              <a:rPr lang="en-US" dirty="0" smtClean="0"/>
              <a:t>   </a:t>
            </a:r>
            <a:endParaRPr lang="en-US" dirty="0"/>
          </a:p>
        </p:txBody>
      </p:sp>
      <p:sp>
        <p:nvSpPr>
          <p:cNvPr id="3" name="Slide Number Placeholder 2"/>
          <p:cNvSpPr>
            <a:spLocks noGrp="1"/>
          </p:cNvSpPr>
          <p:nvPr>
            <p:ph type="sldNum" sz="quarter" idx="12"/>
          </p:nvPr>
        </p:nvSpPr>
        <p:spPr/>
        <p:txBody>
          <a:bodyPr/>
          <a:lstStyle/>
          <a:p>
            <a:fld id="{F09083DC-A82D-C644-9956-9705A95B551B}" type="slidenum">
              <a:rPr lang="en-US" smtClean="0"/>
              <a:t>16</a:t>
            </a:fld>
            <a:endParaRPr lang="en-US" dirty="0"/>
          </a:p>
        </p:txBody>
      </p:sp>
      <p:sp>
        <p:nvSpPr>
          <p:cNvPr id="4" name="Rectangle 3"/>
          <p:cNvSpPr/>
          <p:nvPr/>
        </p:nvSpPr>
        <p:spPr>
          <a:xfrm>
            <a:off x="535409" y="1471422"/>
            <a:ext cx="7421037" cy="3416320"/>
          </a:xfrm>
          <a:prstGeom prst="rect">
            <a:avLst/>
          </a:prstGeom>
        </p:spPr>
        <p:txBody>
          <a:bodyPr wrap="square">
            <a:spAutoFit/>
          </a:bodyPr>
          <a:lstStyle/>
          <a:p>
            <a:r>
              <a:rPr lang="nl-NL" dirty="0" smtClean="0"/>
              <a:t>Fragment uit script:</a:t>
            </a:r>
          </a:p>
          <a:p>
            <a:r>
              <a:rPr lang="nl-NL" dirty="0" smtClean="0"/>
              <a:t>“De kleuren paars, rood en blauw dansen voor mijn gezicht. </a:t>
            </a:r>
          </a:p>
          <a:p>
            <a:r>
              <a:rPr lang="nl-NL" dirty="0" smtClean="0"/>
              <a:t>Het </a:t>
            </a:r>
            <a:r>
              <a:rPr lang="nl-NL" dirty="0"/>
              <a:t>zijn de kleuren voor dichterbij en verder weg </a:t>
            </a:r>
            <a:endParaRPr lang="en-US" dirty="0"/>
          </a:p>
          <a:p>
            <a:r>
              <a:rPr lang="nl-NL" dirty="0"/>
              <a:t>Blauwverschuiving</a:t>
            </a:r>
            <a:endParaRPr lang="en-US" dirty="0"/>
          </a:p>
          <a:p>
            <a:r>
              <a:rPr lang="nl-NL" dirty="0"/>
              <a:t>Roodverschuiving</a:t>
            </a:r>
            <a:endParaRPr lang="en-US" dirty="0"/>
          </a:p>
          <a:p>
            <a:r>
              <a:rPr lang="nl-NL" dirty="0"/>
              <a:t>Hoe sneller de lichtbron van me af beweegt</a:t>
            </a:r>
            <a:endParaRPr lang="en-US" dirty="0"/>
          </a:p>
          <a:p>
            <a:r>
              <a:rPr lang="nl-NL" dirty="0"/>
              <a:t>hoe roder het licht wordt dat ik zie. </a:t>
            </a:r>
            <a:endParaRPr lang="en-US" dirty="0"/>
          </a:p>
          <a:p>
            <a:r>
              <a:rPr lang="nl-NL" dirty="0"/>
              <a:t>Hoe sneller het naar me toekomt</a:t>
            </a:r>
            <a:endParaRPr lang="en-US" dirty="0"/>
          </a:p>
          <a:p>
            <a:r>
              <a:rPr lang="nl-NL" dirty="0"/>
              <a:t>hoe blauwer het wordt</a:t>
            </a:r>
            <a:endParaRPr lang="en-US" dirty="0"/>
          </a:p>
          <a:p>
            <a:r>
              <a:rPr lang="nl-NL" dirty="0"/>
              <a:t>Blauw en rood</a:t>
            </a:r>
            <a:endParaRPr lang="en-US" dirty="0"/>
          </a:p>
          <a:p>
            <a:r>
              <a:rPr lang="nl-NL" dirty="0"/>
              <a:t>Uiteinden van een spectrum </a:t>
            </a:r>
            <a:endParaRPr lang="en-US" dirty="0"/>
          </a:p>
          <a:p>
            <a:r>
              <a:rPr lang="nl-NL" dirty="0"/>
              <a:t>En samenkomend op mijn arm</a:t>
            </a:r>
            <a:r>
              <a:rPr lang="nl-NL" dirty="0" smtClean="0"/>
              <a:t>.”</a:t>
            </a:r>
            <a:endParaRPr lang="en-US" dirty="0"/>
          </a:p>
        </p:txBody>
      </p:sp>
      <p:sp>
        <p:nvSpPr>
          <p:cNvPr id="5" name="Title 1"/>
          <p:cNvSpPr txBox="1">
            <a:spLocks/>
          </p:cNvSpPr>
          <p:nvPr/>
        </p:nvSpPr>
        <p:spPr>
          <a:xfrm>
            <a:off x="457200" y="274638"/>
            <a:ext cx="8229600" cy="1143000"/>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dirty="0" err="1" smtClean="0"/>
              <a:t>Lichtspectrum</a:t>
            </a:r>
            <a:endParaRPr lang="en-US" dirty="0"/>
          </a:p>
        </p:txBody>
      </p:sp>
      <p:pic>
        <p:nvPicPr>
          <p:cNvPr id="6"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63722" y="2539874"/>
            <a:ext cx="2978955" cy="3575421"/>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Tree>
    <p:extLst>
      <p:ext uri="{BB962C8B-B14F-4D97-AF65-F5344CB8AC3E}">
        <p14:creationId xmlns:p14="http://schemas.microsoft.com/office/powerpoint/2010/main" val="161504246"/>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Bronnen</a:t>
            </a:r>
            <a:endParaRPr lang="en-US" dirty="0"/>
          </a:p>
        </p:txBody>
      </p:sp>
      <p:sp>
        <p:nvSpPr>
          <p:cNvPr id="3" name="Content Placeholder 2"/>
          <p:cNvSpPr>
            <a:spLocks noGrp="1"/>
          </p:cNvSpPr>
          <p:nvPr>
            <p:ph idx="1"/>
          </p:nvPr>
        </p:nvSpPr>
        <p:spPr/>
        <p:txBody>
          <a:bodyPr>
            <a:normAutofit fontScale="92500" lnSpcReduction="10000"/>
          </a:bodyPr>
          <a:lstStyle/>
          <a:p>
            <a:r>
              <a:rPr lang="en-US" sz="2400" dirty="0" err="1" smtClean="0">
                <a:latin typeface="+mj-lt"/>
              </a:rPr>
              <a:t>Lezing</a:t>
            </a:r>
            <a:r>
              <a:rPr lang="en-US" sz="2400" dirty="0" smtClean="0">
                <a:latin typeface="+mj-lt"/>
              </a:rPr>
              <a:t> </a:t>
            </a:r>
            <a:r>
              <a:rPr lang="en-US" sz="2400" dirty="0" err="1">
                <a:latin typeface="+mj-lt"/>
              </a:rPr>
              <a:t>Kobus</a:t>
            </a:r>
            <a:r>
              <a:rPr lang="en-US" sz="2400" dirty="0">
                <a:latin typeface="+mj-lt"/>
              </a:rPr>
              <a:t> </a:t>
            </a:r>
            <a:r>
              <a:rPr lang="en-US" sz="2400" dirty="0" err="1" smtClean="0">
                <a:latin typeface="+mj-lt"/>
              </a:rPr>
              <a:t>Kuipers</a:t>
            </a:r>
            <a:r>
              <a:rPr lang="en-US" sz="2400" dirty="0" smtClean="0">
                <a:latin typeface="+mj-lt"/>
              </a:rPr>
              <a:t>, </a:t>
            </a:r>
            <a:r>
              <a:rPr lang="en-US" sz="2400" i="1" dirty="0" smtClean="0">
                <a:latin typeface="+mj-lt"/>
              </a:rPr>
              <a:t>Story </a:t>
            </a:r>
            <a:r>
              <a:rPr lang="en-US" sz="2400" i="1" dirty="0">
                <a:latin typeface="+mj-lt"/>
              </a:rPr>
              <a:t>about </a:t>
            </a:r>
            <a:r>
              <a:rPr lang="en-US" sz="2400" i="1" dirty="0" smtClean="0">
                <a:latin typeface="+mj-lt"/>
              </a:rPr>
              <a:t>Light</a:t>
            </a:r>
            <a:r>
              <a:rPr lang="en-US" sz="2400" dirty="0" smtClean="0">
                <a:latin typeface="+mj-lt"/>
              </a:rPr>
              <a:t>, </a:t>
            </a:r>
            <a:r>
              <a:rPr lang="en-US" sz="2400" dirty="0" err="1">
                <a:latin typeface="+mj-lt"/>
              </a:rPr>
              <a:t>Juni</a:t>
            </a:r>
            <a:r>
              <a:rPr lang="en-US" sz="2400" dirty="0">
                <a:latin typeface="+mj-lt"/>
              </a:rPr>
              <a:t> </a:t>
            </a:r>
            <a:r>
              <a:rPr lang="en-US" sz="2400" dirty="0" smtClean="0">
                <a:latin typeface="+mj-lt"/>
              </a:rPr>
              <a:t>2008</a:t>
            </a:r>
          </a:p>
          <a:p>
            <a:pPr>
              <a:lnSpc>
                <a:spcPct val="80000"/>
              </a:lnSpc>
            </a:pPr>
            <a:r>
              <a:rPr lang="de-DE" sz="2400" dirty="0" err="1" smtClean="0">
                <a:latin typeface="+mj-lt"/>
              </a:rPr>
              <a:t>Lezing</a:t>
            </a:r>
            <a:r>
              <a:rPr lang="de-DE" sz="2400" dirty="0" smtClean="0">
                <a:latin typeface="+mj-lt"/>
              </a:rPr>
              <a:t> A.J. Kox, </a:t>
            </a:r>
            <a:r>
              <a:rPr lang="de-DE" sz="2400" i="1" dirty="0" smtClean="0">
                <a:latin typeface="+mj-lt"/>
              </a:rPr>
              <a:t>Einstein </a:t>
            </a:r>
            <a:r>
              <a:rPr lang="de-DE" sz="2400" i="1" dirty="0">
                <a:latin typeface="+mj-lt"/>
              </a:rPr>
              <a:t>(1879-1955</a:t>
            </a:r>
            <a:r>
              <a:rPr lang="de-DE" sz="2400" i="1" dirty="0" smtClean="0">
                <a:latin typeface="+mj-lt"/>
              </a:rPr>
              <a:t>)</a:t>
            </a:r>
            <a:r>
              <a:rPr lang="de-DE" sz="2400" dirty="0" smtClean="0">
                <a:latin typeface="+mj-lt"/>
              </a:rPr>
              <a:t>, </a:t>
            </a:r>
            <a:r>
              <a:rPr lang="en-US" sz="2400" dirty="0" smtClean="0">
                <a:latin typeface="+mj-lt"/>
              </a:rPr>
              <a:t>7 </a:t>
            </a:r>
            <a:r>
              <a:rPr lang="en-US" sz="2400" dirty="0" err="1" smtClean="0">
                <a:latin typeface="+mj-lt"/>
              </a:rPr>
              <a:t>februari</a:t>
            </a:r>
            <a:r>
              <a:rPr lang="en-US" sz="2400" dirty="0" smtClean="0">
                <a:latin typeface="+mj-lt"/>
              </a:rPr>
              <a:t> 2008</a:t>
            </a:r>
            <a:endParaRPr lang="en-US" sz="2400" dirty="0">
              <a:latin typeface="+mj-lt"/>
            </a:endParaRPr>
          </a:p>
          <a:p>
            <a:pPr>
              <a:lnSpc>
                <a:spcPct val="80000"/>
              </a:lnSpc>
            </a:pPr>
            <a:r>
              <a:rPr lang="en-US" sz="2400" dirty="0" smtClean="0">
                <a:latin typeface="+mj-lt"/>
              </a:rPr>
              <a:t>Sean M. Carroll, </a:t>
            </a:r>
            <a:r>
              <a:rPr lang="en-US" sz="2400" i="1" dirty="0" smtClean="0">
                <a:latin typeface="+mj-lt"/>
              </a:rPr>
              <a:t>An Introduction to General Relativity: </a:t>
            </a:r>
            <a:r>
              <a:rPr lang="en-US" sz="2400" i="1" dirty="0" err="1" smtClean="0">
                <a:latin typeface="+mj-lt"/>
              </a:rPr>
              <a:t>Spacetime</a:t>
            </a:r>
            <a:r>
              <a:rPr lang="en-US" sz="2400" i="1" dirty="0" smtClean="0">
                <a:latin typeface="+mj-lt"/>
              </a:rPr>
              <a:t> and Geometry</a:t>
            </a:r>
            <a:r>
              <a:rPr lang="en-US" sz="2400" dirty="0" smtClean="0">
                <a:latin typeface="+mj-lt"/>
              </a:rPr>
              <a:t>, Pearson Education, 2004</a:t>
            </a:r>
          </a:p>
          <a:p>
            <a:r>
              <a:rPr lang="en-US" sz="2400" dirty="0" smtClean="0">
                <a:latin typeface="+mj-lt"/>
              </a:rPr>
              <a:t>Sander </a:t>
            </a:r>
            <a:r>
              <a:rPr lang="en-US" sz="2400" dirty="0" err="1" smtClean="0">
                <a:latin typeface="+mj-lt"/>
              </a:rPr>
              <a:t>Bais</a:t>
            </a:r>
            <a:r>
              <a:rPr lang="en-US" sz="2400" dirty="0" smtClean="0">
                <a:latin typeface="+mj-lt"/>
              </a:rPr>
              <a:t>, </a:t>
            </a:r>
            <a:r>
              <a:rPr lang="en-US" sz="2400" i="1" dirty="0" smtClean="0">
                <a:latin typeface="+mj-lt"/>
              </a:rPr>
              <a:t>In Praise of Science: Curiosity Understanding and Progress</a:t>
            </a:r>
            <a:r>
              <a:rPr lang="en-US" sz="2400" dirty="0" smtClean="0">
                <a:latin typeface="+mj-lt"/>
              </a:rPr>
              <a:t>, Amsterdam University Press, 2010</a:t>
            </a:r>
            <a:endParaRPr lang="en-US" sz="2400" dirty="0">
              <a:latin typeface="+mj-lt"/>
            </a:endParaRPr>
          </a:p>
          <a:p>
            <a:r>
              <a:rPr lang="en-US" sz="2400" dirty="0" smtClean="0">
                <a:latin typeface="+mj-lt"/>
              </a:rPr>
              <a:t>David J. Griffiths, </a:t>
            </a:r>
            <a:r>
              <a:rPr lang="en-US" sz="2400" i="1" dirty="0" smtClean="0">
                <a:latin typeface="+mj-lt"/>
              </a:rPr>
              <a:t>Introduction to Quantum Mechanics</a:t>
            </a:r>
            <a:r>
              <a:rPr lang="en-US" sz="2400" dirty="0" smtClean="0">
                <a:latin typeface="+mj-lt"/>
              </a:rPr>
              <a:t>, Pearson Education, 2005</a:t>
            </a:r>
          </a:p>
          <a:p>
            <a:r>
              <a:rPr lang="en-US" sz="2400" dirty="0">
                <a:latin typeface="+mj-lt"/>
                <a:hlinkClick r:id="rId2"/>
              </a:rPr>
              <a:t>http://theorderoftime.org/ned/leden/harry/index.php/Site/DrieLogoiTheseAntitheseSyntheseTetragrammaton</a:t>
            </a:r>
            <a:endParaRPr lang="en-US" sz="2400" dirty="0">
              <a:latin typeface="+mj-lt"/>
            </a:endParaRPr>
          </a:p>
          <a:p>
            <a:r>
              <a:rPr lang="en-US" sz="2400" dirty="0">
                <a:latin typeface="+mj-lt"/>
                <a:hlinkClick r:id="rId3"/>
              </a:rPr>
              <a:t>http://www.astronomynotes.com/evolutn/</a:t>
            </a:r>
            <a:r>
              <a:rPr lang="en-US" sz="2400" dirty="0" smtClean="0">
                <a:latin typeface="+mj-lt"/>
                <a:hlinkClick r:id="rId3"/>
              </a:rPr>
              <a:t>grwarp.gif</a:t>
            </a:r>
            <a:endParaRPr lang="en-US" sz="2400" dirty="0" smtClean="0">
              <a:latin typeface="+mj-lt"/>
            </a:endParaRPr>
          </a:p>
          <a:p>
            <a:r>
              <a:rPr lang="en-US" sz="2400" dirty="0">
                <a:latin typeface="+mj-lt"/>
                <a:hlinkClick r:id="rId4"/>
              </a:rPr>
              <a:t>http://www.opercom.com/sn/blogs/entry/Sagittarius-A-The-centre-of-our-</a:t>
            </a:r>
            <a:r>
              <a:rPr lang="en-US" sz="2400" dirty="0" smtClean="0">
                <a:latin typeface="+mj-lt"/>
                <a:hlinkClick r:id="rId4"/>
              </a:rPr>
              <a:t>Galaxy</a:t>
            </a:r>
            <a:endParaRPr lang="en-US" sz="2400" dirty="0" smtClean="0">
              <a:latin typeface="+mj-lt"/>
            </a:endParaRPr>
          </a:p>
          <a:p>
            <a:endParaRPr lang="en-US" sz="2400" dirty="0">
              <a:latin typeface="+mj-lt"/>
            </a:endParaRPr>
          </a:p>
        </p:txBody>
      </p:sp>
      <p:sp>
        <p:nvSpPr>
          <p:cNvPr id="4" name="Footer Placeholder 3"/>
          <p:cNvSpPr>
            <a:spLocks noGrp="1"/>
          </p:cNvSpPr>
          <p:nvPr>
            <p:ph type="ftr" sz="quarter" idx="11"/>
          </p:nvPr>
        </p:nvSpPr>
        <p:spPr>
          <a:xfrm>
            <a:off x="0" y="6356350"/>
            <a:ext cx="9144000" cy="365125"/>
          </a:xfrm>
        </p:spPr>
        <p:txBody>
          <a:bodyPr/>
          <a:lstStyle/>
          <a:p>
            <a:r>
              <a:rPr lang="en-US" dirty="0" smtClean="0"/>
              <a:t>Annemarie </a:t>
            </a:r>
            <a:r>
              <a:rPr lang="en-US" dirty="0" err="1" smtClean="0"/>
              <a:t>Hagenaars</a:t>
            </a:r>
            <a:r>
              <a:rPr lang="en-US" dirty="0" smtClean="0"/>
              <a:t> </a:t>
            </a:r>
            <a:r>
              <a:rPr lang="en-US" dirty="0" err="1" smtClean="0"/>
              <a:t>Actrice</a:t>
            </a:r>
            <a:r>
              <a:rPr lang="en-US" dirty="0" smtClean="0"/>
              <a:t>   Lange </a:t>
            </a:r>
            <a:r>
              <a:rPr lang="en-US" dirty="0" err="1" smtClean="0"/>
              <a:t>Hilleweg</a:t>
            </a:r>
            <a:r>
              <a:rPr lang="en-US" dirty="0" smtClean="0"/>
              <a:t> 31b 3073 BH Rotterdam  </a:t>
            </a:r>
            <a:r>
              <a:rPr lang="en-US" dirty="0" err="1" smtClean="0"/>
              <a:t>KvK</a:t>
            </a:r>
            <a:r>
              <a:rPr lang="en-US" dirty="0" smtClean="0"/>
              <a:t> 54977320 BTW NL1287.42.240.B01 </a:t>
            </a:r>
            <a:r>
              <a:rPr lang="en-US" smtClean="0"/>
              <a:t> </a:t>
            </a:r>
          </a:p>
          <a:p>
            <a:r>
              <a:rPr lang="en-US" smtClean="0"/>
              <a:t>www.annemariehagenaars.nl</a:t>
            </a:r>
            <a:r>
              <a:rPr lang="en-US" dirty="0" smtClean="0"/>
              <a:t>   </a:t>
            </a:r>
            <a:r>
              <a:rPr lang="en-US" dirty="0" err="1" smtClean="0"/>
              <a:t>info@annemariehagenaars.nl</a:t>
            </a:r>
            <a:r>
              <a:rPr lang="en-US" dirty="0" smtClean="0"/>
              <a:t>   </a:t>
            </a:r>
            <a:endParaRPr lang="en-US" dirty="0"/>
          </a:p>
        </p:txBody>
      </p:sp>
      <p:sp>
        <p:nvSpPr>
          <p:cNvPr id="5" name="Slide Number Placeholder 4"/>
          <p:cNvSpPr>
            <a:spLocks noGrp="1"/>
          </p:cNvSpPr>
          <p:nvPr>
            <p:ph type="sldNum" sz="quarter" idx="12"/>
          </p:nvPr>
        </p:nvSpPr>
        <p:spPr/>
        <p:txBody>
          <a:bodyPr/>
          <a:lstStyle/>
          <a:p>
            <a:fld id="{F09083DC-A82D-C644-9956-9705A95B551B}" type="slidenum">
              <a:rPr lang="en-US" smtClean="0"/>
              <a:t>17</a:t>
            </a:fld>
            <a:endParaRPr lang="en-US" dirty="0"/>
          </a:p>
        </p:txBody>
      </p:sp>
    </p:spTree>
    <p:extLst>
      <p:ext uri="{BB962C8B-B14F-4D97-AF65-F5344CB8AC3E}">
        <p14:creationId xmlns:p14="http://schemas.microsoft.com/office/powerpoint/2010/main" val="2871280224"/>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Waarom</a:t>
            </a:r>
            <a:r>
              <a:rPr lang="en-US" dirty="0" smtClean="0"/>
              <a:t> </a:t>
            </a:r>
            <a:r>
              <a:rPr lang="en-US" dirty="0" err="1" smtClean="0"/>
              <a:t>deze</a:t>
            </a:r>
            <a:r>
              <a:rPr lang="en-US" dirty="0" smtClean="0"/>
              <a:t> </a:t>
            </a:r>
            <a:r>
              <a:rPr lang="en-US" dirty="0" err="1" smtClean="0"/>
              <a:t>voorstelling</a:t>
            </a:r>
            <a:r>
              <a:rPr lang="en-US" dirty="0" smtClean="0"/>
              <a:t>?</a:t>
            </a:r>
            <a:endParaRPr lang="en-US" dirty="0"/>
          </a:p>
        </p:txBody>
      </p:sp>
      <p:sp>
        <p:nvSpPr>
          <p:cNvPr id="3" name="Content Placeholder 2"/>
          <p:cNvSpPr>
            <a:spLocks noGrp="1"/>
          </p:cNvSpPr>
          <p:nvPr>
            <p:ph idx="1"/>
          </p:nvPr>
        </p:nvSpPr>
        <p:spPr/>
        <p:txBody>
          <a:bodyPr>
            <a:normAutofit/>
          </a:bodyPr>
          <a:lstStyle/>
          <a:p>
            <a:pPr>
              <a:spcBef>
                <a:spcPts val="0"/>
              </a:spcBef>
              <a:defRPr/>
            </a:pPr>
            <a:r>
              <a:rPr lang="nl-NL" sz="2400" dirty="0"/>
              <a:t>kunst en exacte wetenschap </a:t>
            </a:r>
            <a:r>
              <a:rPr lang="nl-NL" sz="2400" dirty="0" smtClean="0"/>
              <a:t>gaan prima samen: zowel kunstenaar als natuurwetenschapper</a:t>
            </a:r>
          </a:p>
          <a:p>
            <a:pPr>
              <a:spcBef>
                <a:spcPts val="0"/>
              </a:spcBef>
              <a:defRPr/>
            </a:pPr>
            <a:endParaRPr lang="nl-NL" sz="2400" dirty="0"/>
          </a:p>
          <a:p>
            <a:pPr>
              <a:spcBef>
                <a:spcPts val="0"/>
              </a:spcBef>
              <a:defRPr/>
            </a:pPr>
            <a:r>
              <a:rPr lang="nl-NL" sz="2400" dirty="0" smtClean="0"/>
              <a:t>kennis </a:t>
            </a:r>
            <a:r>
              <a:rPr lang="nl-NL" sz="2400" dirty="0"/>
              <a:t>over de natuurwetenschap </a:t>
            </a:r>
            <a:r>
              <a:rPr lang="nl-NL" sz="2400" dirty="0" smtClean="0"/>
              <a:t>kan je creativiteit stimuleren</a:t>
            </a:r>
            <a:r>
              <a:rPr lang="nl-NL" sz="2400" dirty="0"/>
              <a:t>; k</a:t>
            </a:r>
            <a:r>
              <a:rPr lang="nl-NL" sz="2400" dirty="0" smtClean="0"/>
              <a:t>ennis </a:t>
            </a:r>
            <a:r>
              <a:rPr lang="nl-NL" sz="2400" dirty="0"/>
              <a:t>vergroot je esthetische ervaring. </a:t>
            </a:r>
            <a:endParaRPr lang="nl-NL" sz="2400" dirty="0" smtClean="0"/>
          </a:p>
          <a:p>
            <a:pPr>
              <a:spcBef>
                <a:spcPts val="0"/>
              </a:spcBef>
              <a:defRPr/>
            </a:pPr>
            <a:endParaRPr lang="nl-NL" sz="2400" dirty="0" smtClean="0"/>
          </a:p>
          <a:p>
            <a:pPr>
              <a:spcBef>
                <a:spcPts val="0"/>
              </a:spcBef>
              <a:defRPr/>
            </a:pPr>
            <a:r>
              <a:rPr lang="nl-NL" sz="2400" dirty="0" smtClean="0"/>
              <a:t>Maar vooral: een mooi verhaal met gebruik van metaforen uit natuurkundige theorieën: </a:t>
            </a:r>
            <a:endParaRPr lang="nl-NL" sz="2400" dirty="0"/>
          </a:p>
          <a:p>
            <a:pPr lvl="1"/>
            <a:r>
              <a:rPr lang="en-US" sz="2000" dirty="0" err="1"/>
              <a:t>Zwarte</a:t>
            </a:r>
            <a:r>
              <a:rPr lang="en-US" sz="2000" dirty="0"/>
              <a:t> </a:t>
            </a:r>
            <a:r>
              <a:rPr lang="en-US" sz="2000" dirty="0" err="1"/>
              <a:t>spiegel</a:t>
            </a:r>
            <a:r>
              <a:rPr lang="en-US" sz="2000" dirty="0"/>
              <a:t> / </a:t>
            </a:r>
            <a:r>
              <a:rPr lang="en-US" sz="2000" dirty="0" err="1"/>
              <a:t>zwart</a:t>
            </a:r>
            <a:r>
              <a:rPr lang="en-US" sz="2000" dirty="0"/>
              <a:t> </a:t>
            </a:r>
            <a:r>
              <a:rPr lang="en-US" sz="2000" dirty="0" smtClean="0"/>
              <a:t>gat </a:t>
            </a:r>
            <a:endParaRPr lang="en-US" sz="2000" dirty="0"/>
          </a:p>
          <a:p>
            <a:pPr lvl="1"/>
            <a:r>
              <a:rPr lang="en-US" sz="2000" dirty="0" err="1" smtClean="0"/>
              <a:t>Haar</a:t>
            </a:r>
            <a:r>
              <a:rPr lang="en-US" sz="2000" dirty="0" smtClean="0"/>
              <a:t> </a:t>
            </a:r>
            <a:r>
              <a:rPr lang="en-US" sz="2000" dirty="0" err="1" smtClean="0"/>
              <a:t>zijn</a:t>
            </a:r>
            <a:r>
              <a:rPr lang="en-US" sz="2000" dirty="0" smtClean="0"/>
              <a:t> is </a:t>
            </a:r>
            <a:r>
              <a:rPr lang="en-US" sz="2000" dirty="0" err="1" smtClean="0"/>
              <a:t>een</a:t>
            </a:r>
            <a:r>
              <a:rPr lang="en-US" sz="2000" dirty="0" smtClean="0"/>
              <a:t> </a:t>
            </a:r>
            <a:r>
              <a:rPr lang="en-US" sz="2000" dirty="0" err="1"/>
              <a:t>kwantum</a:t>
            </a:r>
            <a:r>
              <a:rPr lang="en-US" sz="2000" dirty="0"/>
              <a:t> </a:t>
            </a:r>
            <a:r>
              <a:rPr lang="en-US" sz="2000" dirty="0" err="1"/>
              <a:t>verhaal</a:t>
            </a:r>
            <a:r>
              <a:rPr lang="en-US" sz="2000" dirty="0"/>
              <a:t>: </a:t>
            </a:r>
            <a:r>
              <a:rPr lang="en-US" sz="2000" dirty="0" err="1"/>
              <a:t>tegelijk</a:t>
            </a:r>
            <a:r>
              <a:rPr lang="en-US" sz="2000" dirty="0"/>
              <a:t> </a:t>
            </a:r>
            <a:r>
              <a:rPr lang="en-US" sz="2000" dirty="0" err="1"/>
              <a:t>waar</a:t>
            </a:r>
            <a:r>
              <a:rPr lang="en-US" sz="2000" dirty="0"/>
              <a:t> en </a:t>
            </a:r>
            <a:r>
              <a:rPr lang="en-US" sz="2000" dirty="0" err="1"/>
              <a:t>niet</a:t>
            </a:r>
            <a:r>
              <a:rPr lang="en-US" sz="2000" dirty="0"/>
              <a:t> </a:t>
            </a:r>
            <a:r>
              <a:rPr lang="en-US" sz="2000" dirty="0" err="1" smtClean="0"/>
              <a:t>waar</a:t>
            </a:r>
            <a:r>
              <a:rPr lang="en-US" sz="2000" dirty="0" smtClean="0"/>
              <a:t> </a:t>
            </a:r>
          </a:p>
          <a:p>
            <a:pPr lvl="2"/>
            <a:r>
              <a:rPr lang="en-US" sz="2000" dirty="0" smtClean="0"/>
              <a:t>Is </a:t>
            </a:r>
            <a:r>
              <a:rPr lang="en-US" sz="2000" dirty="0" err="1"/>
              <a:t>licht</a:t>
            </a:r>
            <a:r>
              <a:rPr lang="en-US" sz="2000" dirty="0"/>
              <a:t> </a:t>
            </a:r>
            <a:r>
              <a:rPr lang="en-US" sz="2000" dirty="0" err="1"/>
              <a:t>enkel</a:t>
            </a:r>
            <a:r>
              <a:rPr lang="en-US" sz="2000" dirty="0"/>
              <a:t> </a:t>
            </a:r>
            <a:r>
              <a:rPr lang="en-US" sz="2000" dirty="0" err="1"/>
              <a:t>licht</a:t>
            </a:r>
            <a:r>
              <a:rPr lang="en-US" sz="2000" dirty="0"/>
              <a:t> </a:t>
            </a:r>
            <a:r>
              <a:rPr lang="en-US" sz="2000" dirty="0" err="1"/>
              <a:t>wanneer</a:t>
            </a:r>
            <a:r>
              <a:rPr lang="en-US" sz="2000" dirty="0"/>
              <a:t> het door </a:t>
            </a:r>
            <a:r>
              <a:rPr lang="en-US" sz="2000" dirty="0" err="1"/>
              <a:t>iemand</a:t>
            </a:r>
            <a:r>
              <a:rPr lang="en-US" sz="2000" dirty="0"/>
              <a:t> </a:t>
            </a:r>
            <a:r>
              <a:rPr lang="en-US" sz="2000" dirty="0" err="1"/>
              <a:t>wordt</a:t>
            </a:r>
            <a:r>
              <a:rPr lang="en-US" sz="2000" dirty="0"/>
              <a:t> </a:t>
            </a:r>
            <a:r>
              <a:rPr lang="en-US" sz="2000" dirty="0" err="1"/>
              <a:t>waargenomen</a:t>
            </a:r>
            <a:r>
              <a:rPr lang="en-US" sz="2000" dirty="0"/>
              <a:t>?</a:t>
            </a:r>
          </a:p>
          <a:p>
            <a:endParaRPr lang="en-US" sz="2400" dirty="0"/>
          </a:p>
          <a:p>
            <a:pPr marL="0" indent="0">
              <a:buNone/>
            </a:pPr>
            <a:endParaRPr lang="en-US" sz="2200" i="1" dirty="0"/>
          </a:p>
        </p:txBody>
      </p:sp>
      <p:sp>
        <p:nvSpPr>
          <p:cNvPr id="4" name="Footer Placeholder 3"/>
          <p:cNvSpPr>
            <a:spLocks noGrp="1"/>
          </p:cNvSpPr>
          <p:nvPr>
            <p:ph type="ftr" sz="quarter" idx="11"/>
          </p:nvPr>
        </p:nvSpPr>
        <p:spPr>
          <a:xfrm>
            <a:off x="0" y="6356350"/>
            <a:ext cx="9144000" cy="365125"/>
          </a:xfrm>
        </p:spPr>
        <p:txBody>
          <a:bodyPr/>
          <a:lstStyle/>
          <a:p>
            <a:r>
              <a:rPr lang="en-US" dirty="0" smtClean="0"/>
              <a:t>Annemarie </a:t>
            </a:r>
            <a:r>
              <a:rPr lang="en-US" dirty="0" err="1" smtClean="0"/>
              <a:t>Hagenaars</a:t>
            </a:r>
            <a:r>
              <a:rPr lang="en-US" dirty="0" smtClean="0"/>
              <a:t> </a:t>
            </a:r>
            <a:r>
              <a:rPr lang="en-US" dirty="0" err="1" smtClean="0"/>
              <a:t>Actrice</a:t>
            </a:r>
            <a:r>
              <a:rPr lang="en-US" dirty="0" smtClean="0"/>
              <a:t>   Lange </a:t>
            </a:r>
            <a:r>
              <a:rPr lang="en-US" dirty="0" err="1" smtClean="0"/>
              <a:t>Hilleweg</a:t>
            </a:r>
            <a:r>
              <a:rPr lang="en-US" dirty="0" smtClean="0"/>
              <a:t> 31b 3073 BH Rotterdam  </a:t>
            </a:r>
            <a:r>
              <a:rPr lang="en-US" dirty="0" err="1" smtClean="0"/>
              <a:t>KvK</a:t>
            </a:r>
            <a:r>
              <a:rPr lang="en-US" dirty="0" smtClean="0"/>
              <a:t> 54977320 BTW NL1287.42.240.B01  </a:t>
            </a:r>
          </a:p>
          <a:p>
            <a:r>
              <a:rPr lang="en-US" dirty="0" err="1" smtClean="0"/>
              <a:t>www.annemariehagenaars.nl</a:t>
            </a:r>
            <a:r>
              <a:rPr lang="en-US" dirty="0" smtClean="0"/>
              <a:t>   </a:t>
            </a:r>
            <a:r>
              <a:rPr lang="en-US" dirty="0" err="1" smtClean="0"/>
              <a:t>info@annemariehagenaars.nl</a:t>
            </a:r>
            <a:r>
              <a:rPr lang="en-US" dirty="0" smtClean="0"/>
              <a:t>   </a:t>
            </a:r>
            <a:endParaRPr lang="en-US" dirty="0"/>
          </a:p>
        </p:txBody>
      </p:sp>
      <p:sp>
        <p:nvSpPr>
          <p:cNvPr id="5" name="Slide Number Placeholder 4"/>
          <p:cNvSpPr>
            <a:spLocks noGrp="1"/>
          </p:cNvSpPr>
          <p:nvPr>
            <p:ph type="sldNum" sz="quarter" idx="12"/>
          </p:nvPr>
        </p:nvSpPr>
        <p:spPr/>
        <p:txBody>
          <a:bodyPr/>
          <a:lstStyle/>
          <a:p>
            <a:fld id="{F09083DC-A82D-C644-9956-9705A95B551B}" type="slidenum">
              <a:rPr lang="en-US" smtClean="0"/>
              <a:t>18</a:t>
            </a:fld>
            <a:endParaRPr lang="en-US"/>
          </a:p>
        </p:txBody>
      </p:sp>
      <p:pic>
        <p:nvPicPr>
          <p:cNvPr id="6" name="Picture 5"/>
          <p:cNvPicPr>
            <a:picLocks noChangeAspect="1"/>
          </p:cNvPicPr>
          <p:nvPr/>
        </p:nvPicPr>
        <p:blipFill>
          <a:blip r:embed="rId3"/>
          <a:stretch>
            <a:fillRect/>
          </a:stretch>
        </p:blipFill>
        <p:spPr>
          <a:xfrm>
            <a:off x="7706778" y="0"/>
            <a:ext cx="1437222" cy="2155833"/>
          </a:xfrm>
          <a:prstGeom prst="rect">
            <a:avLst/>
          </a:prstGeom>
        </p:spPr>
      </p:pic>
    </p:spTree>
    <p:extLst>
      <p:ext uri="{BB962C8B-B14F-4D97-AF65-F5344CB8AC3E}">
        <p14:creationId xmlns:p14="http://schemas.microsoft.com/office/powerpoint/2010/main" val="958712080"/>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Opbouw</a:t>
            </a:r>
            <a:r>
              <a:rPr lang="en-US" dirty="0" smtClean="0"/>
              <a:t> </a:t>
            </a:r>
            <a:r>
              <a:rPr lang="en-US" dirty="0" err="1" smtClean="0"/>
              <a:t>theatervoorstelling</a:t>
            </a:r>
            <a:endParaRPr lang="en-US" dirty="0"/>
          </a:p>
        </p:txBody>
      </p:sp>
      <p:pic>
        <p:nvPicPr>
          <p:cNvPr id="6" name="Content Placeholder 5"/>
          <p:cNvPicPr>
            <a:picLocks noGrp="1" noChangeAspect="1"/>
          </p:cNvPicPr>
          <p:nvPr>
            <p:ph idx="1"/>
          </p:nvPr>
        </p:nvPicPr>
        <p:blipFill>
          <a:blip r:embed="rId2"/>
          <a:srcRect t="8727" b="8727"/>
          <a:stretch>
            <a:fillRect/>
          </a:stretch>
        </p:blipFill>
        <p:spPr>
          <a:xfrm>
            <a:off x="5818314" y="1417638"/>
            <a:ext cx="2868486" cy="1577557"/>
          </a:xfrm>
        </p:spPr>
      </p:pic>
      <p:sp>
        <p:nvSpPr>
          <p:cNvPr id="4" name="Footer Placeholder 3"/>
          <p:cNvSpPr>
            <a:spLocks noGrp="1"/>
          </p:cNvSpPr>
          <p:nvPr>
            <p:ph type="ftr" sz="quarter" idx="11"/>
          </p:nvPr>
        </p:nvSpPr>
        <p:spPr>
          <a:xfrm>
            <a:off x="0" y="6356350"/>
            <a:ext cx="9144000" cy="365125"/>
          </a:xfrm>
        </p:spPr>
        <p:txBody>
          <a:bodyPr/>
          <a:lstStyle/>
          <a:p>
            <a:r>
              <a:rPr lang="en-US" dirty="0" smtClean="0"/>
              <a:t>Annemarie </a:t>
            </a:r>
            <a:r>
              <a:rPr lang="en-US" dirty="0" err="1" smtClean="0"/>
              <a:t>Hagenaars</a:t>
            </a:r>
            <a:r>
              <a:rPr lang="en-US" dirty="0" smtClean="0"/>
              <a:t> </a:t>
            </a:r>
            <a:r>
              <a:rPr lang="en-US" dirty="0" err="1" smtClean="0"/>
              <a:t>Actrice</a:t>
            </a:r>
            <a:r>
              <a:rPr lang="en-US" dirty="0" smtClean="0"/>
              <a:t>   Lange </a:t>
            </a:r>
            <a:r>
              <a:rPr lang="en-US" dirty="0" err="1" smtClean="0"/>
              <a:t>Hilleweg</a:t>
            </a:r>
            <a:r>
              <a:rPr lang="en-US" dirty="0" smtClean="0"/>
              <a:t> 31b 3073 BH Rotterdam  </a:t>
            </a:r>
            <a:r>
              <a:rPr lang="en-US" dirty="0" err="1" smtClean="0"/>
              <a:t>KvK</a:t>
            </a:r>
            <a:r>
              <a:rPr lang="en-US" dirty="0" smtClean="0"/>
              <a:t> 54977320 BTW NL1287.42.240.B01  </a:t>
            </a:r>
          </a:p>
          <a:p>
            <a:r>
              <a:rPr lang="en-US" dirty="0" err="1" smtClean="0"/>
              <a:t>www.annemariehagenaars.nl</a:t>
            </a:r>
            <a:r>
              <a:rPr lang="en-US" dirty="0" smtClean="0"/>
              <a:t>   </a:t>
            </a:r>
            <a:r>
              <a:rPr lang="en-US" dirty="0" err="1" smtClean="0"/>
              <a:t>info@annemariehagenaars.nl</a:t>
            </a:r>
            <a:r>
              <a:rPr lang="en-US" dirty="0" smtClean="0"/>
              <a:t>   </a:t>
            </a:r>
            <a:endParaRPr lang="en-US" dirty="0"/>
          </a:p>
        </p:txBody>
      </p:sp>
      <p:sp>
        <p:nvSpPr>
          <p:cNvPr id="5" name="Slide Number Placeholder 4"/>
          <p:cNvSpPr>
            <a:spLocks noGrp="1"/>
          </p:cNvSpPr>
          <p:nvPr>
            <p:ph type="sldNum" sz="quarter" idx="12"/>
          </p:nvPr>
        </p:nvSpPr>
        <p:spPr/>
        <p:txBody>
          <a:bodyPr/>
          <a:lstStyle/>
          <a:p>
            <a:fld id="{F09083DC-A82D-C644-9956-9705A95B551B}" type="slidenum">
              <a:rPr lang="en-US" smtClean="0"/>
              <a:t>19</a:t>
            </a:fld>
            <a:endParaRPr lang="en-US"/>
          </a:p>
        </p:txBody>
      </p:sp>
      <p:sp>
        <p:nvSpPr>
          <p:cNvPr id="8" name="TextBox 7"/>
          <p:cNvSpPr txBox="1"/>
          <p:nvPr/>
        </p:nvSpPr>
        <p:spPr>
          <a:xfrm>
            <a:off x="929621" y="1571284"/>
            <a:ext cx="4888693" cy="5355313"/>
          </a:xfrm>
          <a:prstGeom prst="rect">
            <a:avLst/>
          </a:prstGeom>
          <a:noFill/>
        </p:spPr>
        <p:txBody>
          <a:bodyPr wrap="square" rtlCol="0">
            <a:spAutoFit/>
          </a:bodyPr>
          <a:lstStyle/>
          <a:p>
            <a:r>
              <a:rPr lang="en-US" dirty="0" err="1" smtClean="0"/>
              <a:t>Drie</a:t>
            </a:r>
            <a:r>
              <a:rPr lang="en-US" dirty="0" smtClean="0"/>
              <a:t> </a:t>
            </a:r>
            <a:r>
              <a:rPr lang="en-US" dirty="0" err="1" smtClean="0"/>
              <a:t>delen</a:t>
            </a:r>
            <a:r>
              <a:rPr lang="en-US" dirty="0" smtClean="0"/>
              <a:t> (</a:t>
            </a:r>
            <a:r>
              <a:rPr lang="en-US" dirty="0" err="1" smtClean="0"/>
              <a:t>plaats</a:t>
            </a:r>
            <a:r>
              <a:rPr lang="en-US" dirty="0" smtClean="0"/>
              <a:t> &amp; </a:t>
            </a:r>
            <a:r>
              <a:rPr lang="en-US" dirty="0" err="1" smtClean="0"/>
              <a:t>tijd</a:t>
            </a:r>
            <a:r>
              <a:rPr lang="en-US" dirty="0" smtClean="0"/>
              <a:t>):</a:t>
            </a:r>
          </a:p>
          <a:p>
            <a:endParaRPr lang="en-US" dirty="0"/>
          </a:p>
          <a:p>
            <a:pPr marL="342900" indent="-342900">
              <a:buAutoNum type="arabicParenR"/>
            </a:pPr>
            <a:r>
              <a:rPr lang="en-US" dirty="0" err="1" smtClean="0"/>
              <a:t>Voorjaar</a:t>
            </a:r>
            <a:r>
              <a:rPr lang="en-US" dirty="0" smtClean="0"/>
              <a:t> 1933, op het station: </a:t>
            </a:r>
            <a:r>
              <a:rPr lang="en-US" dirty="0" err="1"/>
              <a:t>w</a:t>
            </a:r>
            <a:r>
              <a:rPr lang="en-US" dirty="0" err="1" smtClean="0"/>
              <a:t>eerzien</a:t>
            </a:r>
            <a:r>
              <a:rPr lang="en-US" dirty="0" smtClean="0"/>
              <a:t> met </a:t>
            </a:r>
            <a:r>
              <a:rPr lang="en-US" dirty="0" err="1" smtClean="0"/>
              <a:t>haar</a:t>
            </a:r>
            <a:r>
              <a:rPr lang="en-US" dirty="0" smtClean="0"/>
              <a:t> </a:t>
            </a:r>
            <a:r>
              <a:rPr lang="en-US" dirty="0" err="1" smtClean="0"/>
              <a:t>dochter</a:t>
            </a:r>
            <a:r>
              <a:rPr lang="en-US" dirty="0" smtClean="0"/>
              <a:t> Anna. </a:t>
            </a:r>
            <a:r>
              <a:rPr lang="en-US" dirty="0" err="1"/>
              <a:t>Z</a:t>
            </a:r>
            <a:r>
              <a:rPr lang="en-US" dirty="0" err="1" smtClean="0"/>
              <a:t>e</a:t>
            </a:r>
            <a:r>
              <a:rPr lang="en-US" dirty="0" smtClean="0"/>
              <a:t> </a:t>
            </a:r>
            <a:r>
              <a:rPr lang="en-US" dirty="0" err="1" smtClean="0"/>
              <a:t>vertelt</a:t>
            </a:r>
            <a:r>
              <a:rPr lang="en-US" dirty="0" smtClean="0"/>
              <a:t> </a:t>
            </a:r>
            <a:r>
              <a:rPr lang="en-US" dirty="0" err="1" smtClean="0"/>
              <a:t>haar</a:t>
            </a:r>
            <a:r>
              <a:rPr lang="en-US" dirty="0" smtClean="0"/>
              <a:t> </a:t>
            </a:r>
            <a:r>
              <a:rPr lang="en-US" dirty="0" err="1" smtClean="0"/>
              <a:t>haar</a:t>
            </a:r>
            <a:r>
              <a:rPr lang="en-US" dirty="0" smtClean="0"/>
              <a:t> </a:t>
            </a:r>
            <a:r>
              <a:rPr lang="en-US" dirty="0" err="1" smtClean="0"/>
              <a:t>verhaal</a:t>
            </a:r>
            <a:r>
              <a:rPr lang="en-US" dirty="0" smtClean="0"/>
              <a:t>.</a:t>
            </a:r>
          </a:p>
          <a:p>
            <a:pPr marL="342900" indent="-342900">
              <a:buAutoNum type="arabicParenR"/>
            </a:pPr>
            <a:endParaRPr lang="en-US" dirty="0"/>
          </a:p>
          <a:p>
            <a:pPr marL="342900" indent="-342900">
              <a:buAutoNum type="arabicParenR"/>
            </a:pPr>
            <a:r>
              <a:rPr lang="en-US" dirty="0" err="1" smtClean="0"/>
              <a:t>Oktober</a:t>
            </a:r>
            <a:r>
              <a:rPr lang="en-US" dirty="0" smtClean="0"/>
              <a:t> 1932 – </a:t>
            </a:r>
            <a:r>
              <a:rPr lang="en-US" dirty="0" err="1" smtClean="0"/>
              <a:t>Maart</a:t>
            </a:r>
            <a:r>
              <a:rPr lang="en-US" dirty="0"/>
              <a:t> </a:t>
            </a:r>
            <a:r>
              <a:rPr lang="en-US" dirty="0" smtClean="0"/>
              <a:t>1933, in de </a:t>
            </a:r>
            <a:r>
              <a:rPr lang="en-US" dirty="0" err="1" smtClean="0"/>
              <a:t>kliniek</a:t>
            </a:r>
            <a:r>
              <a:rPr lang="en-US" dirty="0" smtClean="0"/>
              <a:t> in </a:t>
            </a:r>
            <a:r>
              <a:rPr lang="en-US" dirty="0" err="1" smtClean="0"/>
              <a:t>Berlijn</a:t>
            </a:r>
            <a:r>
              <a:rPr lang="en-US" dirty="0"/>
              <a:t>:</a:t>
            </a:r>
            <a:r>
              <a:rPr lang="en-US" dirty="0" smtClean="0"/>
              <a:t> </a:t>
            </a:r>
            <a:r>
              <a:rPr lang="en-US" dirty="0" err="1"/>
              <a:t>z</a:t>
            </a:r>
            <a:r>
              <a:rPr lang="en-US" dirty="0" err="1" smtClean="0"/>
              <a:t>e</a:t>
            </a:r>
            <a:r>
              <a:rPr lang="en-US" dirty="0" smtClean="0"/>
              <a:t> </a:t>
            </a:r>
            <a:r>
              <a:rPr lang="en-US" dirty="0" err="1" smtClean="0"/>
              <a:t>heeft</a:t>
            </a:r>
            <a:r>
              <a:rPr lang="en-US" dirty="0" smtClean="0"/>
              <a:t> </a:t>
            </a:r>
            <a:r>
              <a:rPr lang="en-US" dirty="0" err="1" smtClean="0"/>
              <a:t>geheugenverlies</a:t>
            </a:r>
            <a:r>
              <a:rPr lang="en-US" dirty="0" smtClean="0"/>
              <a:t>, maar </a:t>
            </a:r>
            <a:r>
              <a:rPr lang="en-US" dirty="0" err="1" smtClean="0"/>
              <a:t>komt</a:t>
            </a:r>
            <a:r>
              <a:rPr lang="en-US" dirty="0" smtClean="0"/>
              <a:t> </a:t>
            </a:r>
            <a:r>
              <a:rPr lang="en-US" dirty="0" err="1" smtClean="0"/>
              <a:t>er</a:t>
            </a:r>
            <a:r>
              <a:rPr lang="en-US" dirty="0" smtClean="0"/>
              <a:t> </a:t>
            </a:r>
            <a:r>
              <a:rPr lang="en-US" dirty="0" err="1" smtClean="0"/>
              <a:t>weer</a:t>
            </a:r>
            <a:r>
              <a:rPr lang="en-US" dirty="0" smtClean="0"/>
              <a:t> </a:t>
            </a:r>
            <a:r>
              <a:rPr lang="en-US" dirty="0" err="1" smtClean="0"/>
              <a:t>langzaam</a:t>
            </a:r>
            <a:r>
              <a:rPr lang="en-US" dirty="0" smtClean="0"/>
              <a:t> </a:t>
            </a:r>
            <a:r>
              <a:rPr lang="en-US" dirty="0" err="1" smtClean="0"/>
              <a:t>achter</a:t>
            </a:r>
            <a:r>
              <a:rPr lang="en-US" dirty="0" smtClean="0"/>
              <a:t> </a:t>
            </a:r>
            <a:r>
              <a:rPr lang="en-US" dirty="0" err="1" smtClean="0"/>
              <a:t>wie</a:t>
            </a:r>
            <a:r>
              <a:rPr lang="en-US" dirty="0" smtClean="0"/>
              <a:t> </a:t>
            </a:r>
            <a:r>
              <a:rPr lang="en-US" dirty="0" err="1" smtClean="0"/>
              <a:t>ze</a:t>
            </a:r>
            <a:r>
              <a:rPr lang="en-US" dirty="0" smtClean="0"/>
              <a:t> is en </a:t>
            </a:r>
            <a:r>
              <a:rPr lang="en-US" dirty="0" err="1" smtClean="0"/>
              <a:t>wat</a:t>
            </a:r>
            <a:r>
              <a:rPr lang="en-US" dirty="0" smtClean="0"/>
              <a:t> </a:t>
            </a:r>
            <a:r>
              <a:rPr lang="en-US" dirty="0" err="1" smtClean="0"/>
              <a:t>er</a:t>
            </a:r>
            <a:r>
              <a:rPr lang="en-US" dirty="0" smtClean="0"/>
              <a:t> </a:t>
            </a:r>
            <a:r>
              <a:rPr lang="en-US" dirty="0" err="1" smtClean="0"/>
              <a:t>gebeurd</a:t>
            </a:r>
            <a:r>
              <a:rPr lang="en-US" dirty="0" smtClean="0"/>
              <a:t> is.</a:t>
            </a:r>
          </a:p>
          <a:p>
            <a:pPr marL="342900" indent="-342900">
              <a:buAutoNum type="arabicParenR"/>
            </a:pPr>
            <a:endParaRPr lang="en-US" dirty="0"/>
          </a:p>
          <a:p>
            <a:pPr marL="342900" indent="-342900">
              <a:buAutoNum type="arabicParenR"/>
            </a:pPr>
            <a:r>
              <a:rPr lang="en-US" dirty="0" err="1" smtClean="0"/>
              <a:t>Oktober</a:t>
            </a:r>
            <a:r>
              <a:rPr lang="en-US" dirty="0" smtClean="0"/>
              <a:t> 1932, in het </a:t>
            </a:r>
            <a:r>
              <a:rPr lang="en-US" dirty="0" err="1" smtClean="0"/>
              <a:t>zomerhuis</a:t>
            </a:r>
            <a:r>
              <a:rPr lang="en-US" dirty="0" smtClean="0"/>
              <a:t> van Albert Einstein in de </a:t>
            </a:r>
            <a:r>
              <a:rPr lang="en-US" dirty="0" err="1" smtClean="0"/>
              <a:t>bossen</a:t>
            </a:r>
            <a:r>
              <a:rPr lang="en-US" dirty="0" smtClean="0"/>
              <a:t>: </a:t>
            </a:r>
            <a:r>
              <a:rPr lang="en-US" dirty="0" err="1" smtClean="0"/>
              <a:t>ze</a:t>
            </a:r>
            <a:r>
              <a:rPr lang="en-US" dirty="0" smtClean="0"/>
              <a:t> </a:t>
            </a:r>
            <a:r>
              <a:rPr lang="en-US" dirty="0" err="1" smtClean="0"/>
              <a:t>confronteert</a:t>
            </a:r>
            <a:r>
              <a:rPr lang="en-US" dirty="0" smtClean="0"/>
              <a:t> hem </a:t>
            </a:r>
            <a:r>
              <a:rPr lang="en-US" dirty="0" err="1" smtClean="0"/>
              <a:t>er</a:t>
            </a:r>
            <a:r>
              <a:rPr lang="en-US" dirty="0" smtClean="0"/>
              <a:t> </a:t>
            </a:r>
            <a:r>
              <a:rPr lang="en-US" dirty="0" err="1" smtClean="0"/>
              <a:t>mee</a:t>
            </a:r>
            <a:r>
              <a:rPr lang="en-US" dirty="0" smtClean="0"/>
              <a:t> </a:t>
            </a:r>
            <a:r>
              <a:rPr lang="en-US" dirty="0" err="1" smtClean="0"/>
              <a:t>dat</a:t>
            </a:r>
            <a:r>
              <a:rPr lang="en-US" dirty="0" smtClean="0"/>
              <a:t> </a:t>
            </a:r>
            <a:r>
              <a:rPr lang="en-US" dirty="0" err="1" smtClean="0"/>
              <a:t>ze</a:t>
            </a:r>
            <a:r>
              <a:rPr lang="en-US" dirty="0" smtClean="0"/>
              <a:t> </a:t>
            </a:r>
            <a:r>
              <a:rPr lang="en-US" dirty="0" err="1" smtClean="0"/>
              <a:t>zijn</a:t>
            </a:r>
            <a:r>
              <a:rPr lang="en-US" dirty="0" smtClean="0"/>
              <a:t> </a:t>
            </a:r>
            <a:r>
              <a:rPr lang="en-US" dirty="0" err="1" smtClean="0"/>
              <a:t>dochter</a:t>
            </a:r>
            <a:r>
              <a:rPr lang="en-US" dirty="0" smtClean="0"/>
              <a:t> is. </a:t>
            </a:r>
            <a:r>
              <a:rPr lang="en-US" dirty="0" err="1" smtClean="0"/>
              <a:t>Deze</a:t>
            </a:r>
            <a:r>
              <a:rPr lang="en-US" dirty="0" smtClean="0"/>
              <a:t> </a:t>
            </a:r>
            <a:r>
              <a:rPr lang="en-US" dirty="0" err="1" smtClean="0"/>
              <a:t>confrontatie</a:t>
            </a:r>
            <a:r>
              <a:rPr lang="en-US" dirty="0" smtClean="0"/>
              <a:t> is </a:t>
            </a:r>
            <a:r>
              <a:rPr lang="en-US" dirty="0" err="1" smtClean="0"/>
              <a:t>zo</a:t>
            </a:r>
            <a:r>
              <a:rPr lang="en-US" dirty="0" smtClean="0"/>
              <a:t> </a:t>
            </a:r>
            <a:r>
              <a:rPr lang="en-US" dirty="0" err="1" smtClean="0"/>
              <a:t>stressvol</a:t>
            </a:r>
            <a:r>
              <a:rPr lang="en-US" dirty="0" smtClean="0"/>
              <a:t> en </a:t>
            </a:r>
            <a:r>
              <a:rPr lang="en-US" dirty="0" err="1" smtClean="0"/>
              <a:t>traumatisch</a:t>
            </a:r>
            <a:r>
              <a:rPr lang="en-US" dirty="0" smtClean="0"/>
              <a:t> </a:t>
            </a:r>
            <a:r>
              <a:rPr lang="en-US" dirty="0" err="1" smtClean="0"/>
              <a:t>dat</a:t>
            </a:r>
            <a:r>
              <a:rPr lang="en-US" dirty="0" smtClean="0"/>
              <a:t> </a:t>
            </a:r>
            <a:r>
              <a:rPr lang="en-US" dirty="0" err="1" smtClean="0"/>
              <a:t>ze</a:t>
            </a:r>
            <a:r>
              <a:rPr lang="en-US" dirty="0" smtClean="0"/>
              <a:t> </a:t>
            </a:r>
            <a:r>
              <a:rPr lang="en-US" dirty="0" err="1" smtClean="0"/>
              <a:t>haar</a:t>
            </a:r>
            <a:r>
              <a:rPr lang="en-US" dirty="0" smtClean="0"/>
              <a:t> </a:t>
            </a:r>
            <a:r>
              <a:rPr lang="en-US" dirty="0" err="1" smtClean="0"/>
              <a:t>geheugen</a:t>
            </a:r>
            <a:r>
              <a:rPr lang="en-US" dirty="0" smtClean="0"/>
              <a:t> </a:t>
            </a:r>
            <a:r>
              <a:rPr lang="en-US" dirty="0" err="1" smtClean="0"/>
              <a:t>kwijt</a:t>
            </a:r>
            <a:r>
              <a:rPr lang="en-US" dirty="0" smtClean="0"/>
              <a:t> </a:t>
            </a:r>
            <a:r>
              <a:rPr lang="en-US" dirty="0" err="1" smtClean="0"/>
              <a:t>raakt</a:t>
            </a:r>
            <a:r>
              <a:rPr lang="en-US" dirty="0"/>
              <a:t> </a:t>
            </a:r>
            <a:r>
              <a:rPr lang="en-US" dirty="0" smtClean="0"/>
              <a:t>en in de </a:t>
            </a:r>
            <a:r>
              <a:rPr lang="en-US" dirty="0" err="1" smtClean="0"/>
              <a:t>kliniek</a:t>
            </a:r>
            <a:r>
              <a:rPr lang="en-US" dirty="0" smtClean="0"/>
              <a:t> </a:t>
            </a:r>
            <a:r>
              <a:rPr lang="en-US" dirty="0" err="1" smtClean="0"/>
              <a:t>terecht</a:t>
            </a:r>
            <a:r>
              <a:rPr lang="en-US" dirty="0" smtClean="0"/>
              <a:t> </a:t>
            </a:r>
            <a:r>
              <a:rPr lang="en-US" dirty="0" err="1" smtClean="0"/>
              <a:t>komt</a:t>
            </a:r>
            <a:r>
              <a:rPr lang="en-US" dirty="0" smtClean="0"/>
              <a:t>.</a:t>
            </a:r>
            <a:endParaRPr lang="en-US" dirty="0"/>
          </a:p>
          <a:p>
            <a:pPr marL="342900" indent="-342900">
              <a:buAutoNum type="arabicParenR"/>
            </a:pPr>
            <a:endParaRPr lang="en-US" dirty="0" smtClean="0"/>
          </a:p>
          <a:p>
            <a:pPr marL="342900" indent="-342900">
              <a:buAutoNum type="arabicParenR"/>
            </a:pPr>
            <a:endParaRPr lang="en-US" dirty="0" smtClean="0"/>
          </a:p>
        </p:txBody>
      </p:sp>
      <p:pic>
        <p:nvPicPr>
          <p:cNvPr id="9" name="Picture 8"/>
          <p:cNvPicPr>
            <a:picLocks noChangeAspect="1"/>
          </p:cNvPicPr>
          <p:nvPr/>
        </p:nvPicPr>
        <p:blipFill>
          <a:blip r:embed="rId3"/>
          <a:stretch>
            <a:fillRect/>
          </a:stretch>
        </p:blipFill>
        <p:spPr>
          <a:xfrm>
            <a:off x="6521094" y="2995195"/>
            <a:ext cx="2165706" cy="3250590"/>
          </a:xfrm>
          <a:prstGeom prst="rect">
            <a:avLst/>
          </a:prstGeom>
        </p:spPr>
      </p:pic>
    </p:spTree>
    <p:extLst>
      <p:ext uri="{BB962C8B-B14F-4D97-AF65-F5344CB8AC3E}">
        <p14:creationId xmlns:p14="http://schemas.microsoft.com/office/powerpoint/2010/main" val="929517455"/>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Introductie</a:t>
            </a:r>
            <a:endParaRPr lang="en-US" dirty="0"/>
          </a:p>
        </p:txBody>
      </p:sp>
      <p:sp>
        <p:nvSpPr>
          <p:cNvPr id="3" name="Content Placeholder 2"/>
          <p:cNvSpPr>
            <a:spLocks noGrp="1"/>
          </p:cNvSpPr>
          <p:nvPr>
            <p:ph idx="1"/>
          </p:nvPr>
        </p:nvSpPr>
        <p:spPr>
          <a:xfrm>
            <a:off x="457200" y="1417638"/>
            <a:ext cx="8229600" cy="4525963"/>
          </a:xfrm>
        </p:spPr>
        <p:txBody>
          <a:bodyPr>
            <a:normAutofit lnSpcReduction="10000"/>
          </a:bodyPr>
          <a:lstStyle/>
          <a:p>
            <a:r>
              <a:rPr lang="nl-NL" dirty="0" smtClean="0"/>
              <a:t>Kort: achtergrond van de maker</a:t>
            </a:r>
          </a:p>
          <a:p>
            <a:pPr marL="0" indent="0">
              <a:buNone/>
            </a:pPr>
            <a:endParaRPr lang="nl-NL" dirty="0" smtClean="0"/>
          </a:p>
          <a:p>
            <a:r>
              <a:rPr lang="nl-NL" dirty="0" smtClean="0"/>
              <a:t>Bespreking metaforen </a:t>
            </a:r>
            <a:r>
              <a:rPr lang="nl-NL" dirty="0"/>
              <a:t>afkomstig </a:t>
            </a:r>
            <a:r>
              <a:rPr lang="nl-NL" dirty="0" smtClean="0"/>
              <a:t>uit: </a:t>
            </a:r>
          </a:p>
          <a:p>
            <a:pPr lvl="1"/>
            <a:r>
              <a:rPr lang="nl-NL" dirty="0"/>
              <a:t>de </a:t>
            </a:r>
            <a:r>
              <a:rPr lang="nl-NL" dirty="0" smtClean="0"/>
              <a:t>relativiteitstheorie;</a:t>
            </a:r>
          </a:p>
          <a:p>
            <a:pPr lvl="1"/>
            <a:r>
              <a:rPr lang="nl-NL" dirty="0"/>
              <a:t>de kwantummechanica</a:t>
            </a:r>
            <a:r>
              <a:rPr lang="nl-NL" dirty="0" smtClean="0"/>
              <a:t>. </a:t>
            </a:r>
          </a:p>
          <a:p>
            <a:pPr lvl="1"/>
            <a:endParaRPr lang="nl-NL" dirty="0" smtClean="0"/>
          </a:p>
          <a:p>
            <a:pPr marL="342900" lvl="1" indent="-342900">
              <a:buFont typeface="Arial"/>
              <a:buChar char="•"/>
            </a:pPr>
            <a:r>
              <a:rPr lang="nl-NL" sz="3200" dirty="0" smtClean="0"/>
              <a:t>Tussendoor: voorbeelden </a:t>
            </a:r>
            <a:r>
              <a:rPr lang="nl-NL" sz="3200" dirty="0"/>
              <a:t>van vragen en opdrachten </a:t>
            </a:r>
            <a:r>
              <a:rPr lang="nl-NL" sz="3200" dirty="0" smtClean="0"/>
              <a:t>die </a:t>
            </a:r>
            <a:r>
              <a:rPr lang="nl-NL" sz="3200" dirty="0"/>
              <a:t>betrekking hebben op thema’s uit de voorstelling.</a:t>
            </a:r>
            <a:r>
              <a:rPr lang="en-US" sz="3200" dirty="0"/>
              <a:t> </a:t>
            </a:r>
          </a:p>
          <a:p>
            <a:endParaRPr lang="en-US" dirty="0" smtClean="0"/>
          </a:p>
        </p:txBody>
      </p:sp>
      <p:sp>
        <p:nvSpPr>
          <p:cNvPr id="4" name="Footer Placeholder 3"/>
          <p:cNvSpPr>
            <a:spLocks noGrp="1"/>
          </p:cNvSpPr>
          <p:nvPr>
            <p:ph type="ftr" sz="quarter" idx="11"/>
          </p:nvPr>
        </p:nvSpPr>
        <p:spPr>
          <a:xfrm>
            <a:off x="0" y="6356350"/>
            <a:ext cx="9144000" cy="365125"/>
          </a:xfrm>
        </p:spPr>
        <p:txBody>
          <a:bodyPr/>
          <a:lstStyle/>
          <a:p>
            <a:r>
              <a:rPr lang="en-US" dirty="0" smtClean="0"/>
              <a:t>Annemarie </a:t>
            </a:r>
            <a:r>
              <a:rPr lang="en-US" dirty="0" err="1" smtClean="0"/>
              <a:t>Hagenaars</a:t>
            </a:r>
            <a:r>
              <a:rPr lang="en-US" dirty="0" smtClean="0"/>
              <a:t> </a:t>
            </a:r>
            <a:r>
              <a:rPr lang="en-US" dirty="0" err="1" smtClean="0"/>
              <a:t>Actrice</a:t>
            </a:r>
            <a:r>
              <a:rPr lang="en-US" dirty="0" smtClean="0"/>
              <a:t>   Lange </a:t>
            </a:r>
            <a:r>
              <a:rPr lang="en-US" dirty="0" err="1" smtClean="0"/>
              <a:t>Hilleweg</a:t>
            </a:r>
            <a:r>
              <a:rPr lang="en-US" dirty="0" smtClean="0"/>
              <a:t> 31b 3073 BH Rotterdam  </a:t>
            </a:r>
            <a:r>
              <a:rPr lang="en-US" dirty="0" err="1" smtClean="0"/>
              <a:t>KvK</a:t>
            </a:r>
            <a:r>
              <a:rPr lang="en-US" dirty="0" smtClean="0"/>
              <a:t> 54977320 BTW NL1287.42.240.B01  </a:t>
            </a:r>
          </a:p>
          <a:p>
            <a:r>
              <a:rPr lang="en-US" dirty="0" err="1" smtClean="0"/>
              <a:t>www.annemariehagenaars.nl</a:t>
            </a:r>
            <a:r>
              <a:rPr lang="en-US" dirty="0" smtClean="0"/>
              <a:t>   </a:t>
            </a:r>
            <a:r>
              <a:rPr lang="en-US" dirty="0" err="1" smtClean="0"/>
              <a:t>info@annemariehagenaars.nl</a:t>
            </a:r>
            <a:r>
              <a:rPr lang="en-US" dirty="0" smtClean="0"/>
              <a:t>   </a:t>
            </a:r>
            <a:endParaRPr lang="en-US" dirty="0"/>
          </a:p>
        </p:txBody>
      </p:sp>
      <p:sp>
        <p:nvSpPr>
          <p:cNvPr id="5" name="Slide Number Placeholder 4"/>
          <p:cNvSpPr>
            <a:spLocks noGrp="1"/>
          </p:cNvSpPr>
          <p:nvPr>
            <p:ph type="sldNum" sz="quarter" idx="12"/>
          </p:nvPr>
        </p:nvSpPr>
        <p:spPr/>
        <p:txBody>
          <a:bodyPr/>
          <a:lstStyle/>
          <a:p>
            <a:fld id="{F09083DC-A82D-C644-9956-9705A95B551B}" type="slidenum">
              <a:rPr lang="en-US" smtClean="0"/>
              <a:t>2</a:t>
            </a:fld>
            <a:endParaRPr lang="en-US"/>
          </a:p>
        </p:txBody>
      </p:sp>
    </p:spTree>
    <p:extLst>
      <p:ext uri="{BB962C8B-B14F-4D97-AF65-F5344CB8AC3E}">
        <p14:creationId xmlns:p14="http://schemas.microsoft.com/office/powerpoint/2010/main" val="3582433896"/>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6377"/>
            <a:ext cx="8229600" cy="1143000"/>
          </a:xfrm>
        </p:spPr>
        <p:txBody>
          <a:bodyPr/>
          <a:lstStyle/>
          <a:p>
            <a:r>
              <a:rPr lang="en-US" dirty="0" smtClean="0"/>
              <a:t>Personages</a:t>
            </a:r>
            <a:endParaRPr lang="en-US" dirty="0"/>
          </a:p>
        </p:txBody>
      </p:sp>
      <p:sp>
        <p:nvSpPr>
          <p:cNvPr id="4" name="Footer Placeholder 3"/>
          <p:cNvSpPr>
            <a:spLocks noGrp="1"/>
          </p:cNvSpPr>
          <p:nvPr>
            <p:ph type="ftr" sz="quarter" idx="11"/>
          </p:nvPr>
        </p:nvSpPr>
        <p:spPr>
          <a:xfrm>
            <a:off x="0" y="6356350"/>
            <a:ext cx="8686800" cy="365125"/>
          </a:xfrm>
        </p:spPr>
        <p:txBody>
          <a:bodyPr/>
          <a:lstStyle/>
          <a:p>
            <a:r>
              <a:rPr lang="en-US" dirty="0" smtClean="0"/>
              <a:t>Annemarie </a:t>
            </a:r>
            <a:r>
              <a:rPr lang="en-US" dirty="0" err="1" smtClean="0"/>
              <a:t>Hagenaars</a:t>
            </a:r>
            <a:r>
              <a:rPr lang="en-US" dirty="0" smtClean="0"/>
              <a:t> </a:t>
            </a:r>
            <a:r>
              <a:rPr lang="en-US" dirty="0" err="1" smtClean="0"/>
              <a:t>Actrice</a:t>
            </a:r>
            <a:r>
              <a:rPr lang="en-US" dirty="0" smtClean="0"/>
              <a:t>   Lange </a:t>
            </a:r>
            <a:r>
              <a:rPr lang="en-US" dirty="0" err="1" smtClean="0"/>
              <a:t>Hilleweg</a:t>
            </a:r>
            <a:r>
              <a:rPr lang="en-US" dirty="0" smtClean="0"/>
              <a:t> 31b 3073 BH Rotterdam  </a:t>
            </a:r>
            <a:r>
              <a:rPr lang="en-US" dirty="0" err="1" smtClean="0"/>
              <a:t>KvK</a:t>
            </a:r>
            <a:r>
              <a:rPr lang="en-US" dirty="0" smtClean="0"/>
              <a:t> 54977320 BTW NL1287.42.240.B01  </a:t>
            </a:r>
            <a:r>
              <a:rPr lang="en-US" dirty="0" err="1" smtClean="0"/>
              <a:t>www.annemariehagenaars.nl</a:t>
            </a:r>
            <a:r>
              <a:rPr lang="en-US" dirty="0" smtClean="0"/>
              <a:t>   </a:t>
            </a:r>
            <a:r>
              <a:rPr lang="en-US" dirty="0" err="1" smtClean="0"/>
              <a:t>info@annemariehagenaars.nl</a:t>
            </a:r>
            <a:r>
              <a:rPr lang="en-US" dirty="0" smtClean="0"/>
              <a:t>   </a:t>
            </a:r>
            <a:endParaRPr lang="en-US" dirty="0"/>
          </a:p>
        </p:txBody>
      </p:sp>
      <p:sp>
        <p:nvSpPr>
          <p:cNvPr id="5" name="Slide Number Placeholder 4"/>
          <p:cNvSpPr>
            <a:spLocks noGrp="1"/>
          </p:cNvSpPr>
          <p:nvPr>
            <p:ph type="sldNum" sz="quarter" idx="12"/>
          </p:nvPr>
        </p:nvSpPr>
        <p:spPr/>
        <p:txBody>
          <a:bodyPr/>
          <a:lstStyle/>
          <a:p>
            <a:fld id="{F09083DC-A82D-C644-9956-9705A95B551B}" type="slidenum">
              <a:rPr lang="en-US" smtClean="0"/>
              <a:t>20</a:t>
            </a:fld>
            <a:endParaRPr lang="en-US"/>
          </a:p>
        </p:txBody>
      </p:sp>
      <p:graphicFrame>
        <p:nvGraphicFramePr>
          <p:cNvPr id="9" name="Content Placeholder 5"/>
          <p:cNvGraphicFramePr>
            <a:graphicFrameLocks/>
          </p:cNvGraphicFramePr>
          <p:nvPr>
            <p:extLst>
              <p:ext uri="{D42A27DB-BD31-4B8C-83A1-F6EECF244321}">
                <p14:modId xmlns:p14="http://schemas.microsoft.com/office/powerpoint/2010/main" val="2734174285"/>
              </p:ext>
            </p:extLst>
          </p:nvPr>
        </p:nvGraphicFramePr>
        <p:xfrm>
          <a:off x="1171159" y="1012677"/>
          <a:ext cx="6910704" cy="53777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TextBox 10"/>
          <p:cNvSpPr txBox="1"/>
          <p:nvPr/>
        </p:nvSpPr>
        <p:spPr>
          <a:xfrm>
            <a:off x="4103482" y="2464668"/>
            <a:ext cx="963593" cy="369332"/>
          </a:xfrm>
          <a:prstGeom prst="rect">
            <a:avLst/>
          </a:prstGeom>
          <a:noFill/>
        </p:spPr>
        <p:txBody>
          <a:bodyPr wrap="square" rtlCol="0">
            <a:spAutoFit/>
          </a:bodyPr>
          <a:lstStyle/>
          <a:p>
            <a:r>
              <a:rPr lang="en-US" dirty="0" err="1" smtClean="0"/>
              <a:t>vader</a:t>
            </a:r>
            <a:endParaRPr lang="en-US" dirty="0"/>
          </a:p>
        </p:txBody>
      </p:sp>
      <p:sp>
        <p:nvSpPr>
          <p:cNvPr id="12" name="TextBox 11"/>
          <p:cNvSpPr txBox="1"/>
          <p:nvPr/>
        </p:nvSpPr>
        <p:spPr>
          <a:xfrm>
            <a:off x="1875503" y="2452093"/>
            <a:ext cx="963593" cy="369332"/>
          </a:xfrm>
          <a:prstGeom prst="rect">
            <a:avLst/>
          </a:prstGeom>
          <a:noFill/>
        </p:spPr>
        <p:txBody>
          <a:bodyPr wrap="square" rtlCol="0">
            <a:spAutoFit/>
          </a:bodyPr>
          <a:lstStyle/>
          <a:p>
            <a:r>
              <a:rPr lang="en-US" dirty="0" err="1" smtClean="0"/>
              <a:t>moeder</a:t>
            </a:r>
            <a:endParaRPr lang="en-US" dirty="0"/>
          </a:p>
        </p:txBody>
      </p:sp>
      <p:sp>
        <p:nvSpPr>
          <p:cNvPr id="13" name="TextBox 12"/>
          <p:cNvSpPr txBox="1"/>
          <p:nvPr/>
        </p:nvSpPr>
        <p:spPr>
          <a:xfrm>
            <a:off x="5589607" y="2636759"/>
            <a:ext cx="1401199" cy="369332"/>
          </a:xfrm>
          <a:prstGeom prst="rect">
            <a:avLst/>
          </a:prstGeom>
          <a:noFill/>
        </p:spPr>
        <p:txBody>
          <a:bodyPr wrap="square" rtlCol="0">
            <a:spAutoFit/>
          </a:bodyPr>
          <a:lstStyle/>
          <a:p>
            <a:r>
              <a:rPr lang="en-US" dirty="0" err="1" smtClean="0"/>
              <a:t>pleegzusje</a:t>
            </a:r>
            <a:endParaRPr lang="en-US" dirty="0"/>
          </a:p>
        </p:txBody>
      </p:sp>
      <p:sp>
        <p:nvSpPr>
          <p:cNvPr id="14" name="TextBox 13"/>
          <p:cNvSpPr txBox="1"/>
          <p:nvPr/>
        </p:nvSpPr>
        <p:spPr>
          <a:xfrm>
            <a:off x="5425207" y="4113473"/>
            <a:ext cx="1301557" cy="369332"/>
          </a:xfrm>
          <a:prstGeom prst="rect">
            <a:avLst/>
          </a:prstGeom>
          <a:noFill/>
        </p:spPr>
        <p:txBody>
          <a:bodyPr wrap="square" rtlCol="0">
            <a:spAutoFit/>
          </a:bodyPr>
          <a:lstStyle/>
          <a:p>
            <a:r>
              <a:rPr lang="en-US" dirty="0" err="1" smtClean="0"/>
              <a:t>pleegvader</a:t>
            </a:r>
            <a:endParaRPr lang="en-US" dirty="0"/>
          </a:p>
        </p:txBody>
      </p:sp>
      <p:sp>
        <p:nvSpPr>
          <p:cNvPr id="15" name="TextBox 14"/>
          <p:cNvSpPr txBox="1"/>
          <p:nvPr/>
        </p:nvSpPr>
        <p:spPr>
          <a:xfrm>
            <a:off x="5425207" y="4972518"/>
            <a:ext cx="1220564" cy="369332"/>
          </a:xfrm>
          <a:prstGeom prst="rect">
            <a:avLst/>
          </a:prstGeom>
          <a:noFill/>
        </p:spPr>
        <p:txBody>
          <a:bodyPr wrap="square" rtlCol="0">
            <a:spAutoFit/>
          </a:bodyPr>
          <a:lstStyle/>
          <a:p>
            <a:r>
              <a:rPr lang="en-US" dirty="0" err="1" smtClean="0"/>
              <a:t>dochter</a:t>
            </a:r>
            <a:endParaRPr lang="en-US" dirty="0"/>
          </a:p>
        </p:txBody>
      </p:sp>
      <p:sp>
        <p:nvSpPr>
          <p:cNvPr id="16" name="TextBox 15"/>
          <p:cNvSpPr txBox="1"/>
          <p:nvPr/>
        </p:nvSpPr>
        <p:spPr>
          <a:xfrm>
            <a:off x="2357300" y="5328414"/>
            <a:ext cx="2118828" cy="646331"/>
          </a:xfrm>
          <a:prstGeom prst="rect">
            <a:avLst/>
          </a:prstGeom>
          <a:noFill/>
        </p:spPr>
        <p:txBody>
          <a:bodyPr wrap="square" rtlCol="0">
            <a:spAutoFit/>
          </a:bodyPr>
          <a:lstStyle/>
          <a:p>
            <a:r>
              <a:rPr lang="en-US" dirty="0" err="1" smtClean="0"/>
              <a:t>Vervanger</a:t>
            </a:r>
            <a:r>
              <a:rPr lang="en-US" dirty="0" smtClean="0"/>
              <a:t> Martin/</a:t>
            </a:r>
          </a:p>
          <a:p>
            <a:r>
              <a:rPr lang="en-US" dirty="0" err="1" smtClean="0"/>
              <a:t>experimenteert</a:t>
            </a:r>
            <a:endParaRPr lang="en-US" dirty="0"/>
          </a:p>
        </p:txBody>
      </p:sp>
      <p:sp>
        <p:nvSpPr>
          <p:cNvPr id="17" name="TextBox 16"/>
          <p:cNvSpPr txBox="1"/>
          <p:nvPr/>
        </p:nvSpPr>
        <p:spPr>
          <a:xfrm>
            <a:off x="2357300" y="4038024"/>
            <a:ext cx="1202487" cy="646331"/>
          </a:xfrm>
          <a:prstGeom prst="rect">
            <a:avLst/>
          </a:prstGeom>
          <a:noFill/>
        </p:spPr>
        <p:txBody>
          <a:bodyPr wrap="square" rtlCol="0">
            <a:spAutoFit/>
          </a:bodyPr>
          <a:lstStyle/>
          <a:p>
            <a:r>
              <a:rPr lang="en-US" dirty="0" err="1" smtClean="0"/>
              <a:t>Psychiater</a:t>
            </a:r>
            <a:r>
              <a:rPr lang="en-US" dirty="0" smtClean="0"/>
              <a:t>/</a:t>
            </a:r>
            <a:r>
              <a:rPr lang="en-US" dirty="0" err="1" smtClean="0"/>
              <a:t>geliefde</a:t>
            </a:r>
            <a:endParaRPr lang="en-US" dirty="0"/>
          </a:p>
        </p:txBody>
      </p:sp>
      <p:sp>
        <p:nvSpPr>
          <p:cNvPr id="18" name="TextBox 17"/>
          <p:cNvSpPr txBox="1"/>
          <p:nvPr/>
        </p:nvSpPr>
        <p:spPr>
          <a:xfrm>
            <a:off x="6990806" y="4760339"/>
            <a:ext cx="452643" cy="369332"/>
          </a:xfrm>
          <a:prstGeom prst="rect">
            <a:avLst/>
          </a:prstGeom>
          <a:noFill/>
        </p:spPr>
        <p:txBody>
          <a:bodyPr wrap="square" rtlCol="0">
            <a:spAutoFit/>
          </a:bodyPr>
          <a:lstStyle/>
          <a:p>
            <a:r>
              <a:rPr lang="en-US" dirty="0" smtClean="0">
                <a:latin typeface="Wingdings"/>
                <a:ea typeface="Wingdings"/>
                <a:cs typeface="Wingdings"/>
                <a:sym typeface="Wingdings"/>
              </a:rPr>
              <a:t></a:t>
            </a:r>
            <a:endParaRPr lang="en-US" dirty="0"/>
          </a:p>
        </p:txBody>
      </p:sp>
      <p:sp>
        <p:nvSpPr>
          <p:cNvPr id="19" name="TextBox 18"/>
          <p:cNvSpPr txBox="1"/>
          <p:nvPr/>
        </p:nvSpPr>
        <p:spPr>
          <a:xfrm>
            <a:off x="1535473" y="4728073"/>
            <a:ext cx="452643" cy="369332"/>
          </a:xfrm>
          <a:prstGeom prst="rect">
            <a:avLst/>
          </a:prstGeom>
          <a:noFill/>
        </p:spPr>
        <p:txBody>
          <a:bodyPr wrap="square" rtlCol="0">
            <a:spAutoFit/>
          </a:bodyPr>
          <a:lstStyle/>
          <a:p>
            <a:r>
              <a:rPr lang="en-US" dirty="0" smtClean="0">
                <a:latin typeface="Wingdings"/>
                <a:ea typeface="Wingdings"/>
                <a:cs typeface="Wingdings"/>
                <a:sym typeface="Wingdings"/>
              </a:rPr>
              <a:t></a:t>
            </a:r>
            <a:endParaRPr lang="en-US" dirty="0"/>
          </a:p>
        </p:txBody>
      </p:sp>
      <p:sp>
        <p:nvSpPr>
          <p:cNvPr id="20" name="TextBox 19"/>
          <p:cNvSpPr txBox="1"/>
          <p:nvPr/>
        </p:nvSpPr>
        <p:spPr>
          <a:xfrm>
            <a:off x="7311217" y="4728073"/>
            <a:ext cx="963593" cy="369332"/>
          </a:xfrm>
          <a:prstGeom prst="rect">
            <a:avLst/>
          </a:prstGeom>
          <a:noFill/>
        </p:spPr>
        <p:txBody>
          <a:bodyPr wrap="square" rtlCol="0">
            <a:spAutoFit/>
          </a:bodyPr>
          <a:lstStyle/>
          <a:p>
            <a:r>
              <a:rPr lang="en-US" dirty="0" err="1" smtClean="0"/>
              <a:t>vader</a:t>
            </a:r>
            <a:endParaRPr lang="en-US" dirty="0"/>
          </a:p>
        </p:txBody>
      </p:sp>
      <p:sp>
        <p:nvSpPr>
          <p:cNvPr id="21" name="TextBox 20"/>
          <p:cNvSpPr txBox="1"/>
          <p:nvPr/>
        </p:nvSpPr>
        <p:spPr>
          <a:xfrm>
            <a:off x="689362" y="4701267"/>
            <a:ext cx="963593" cy="369332"/>
          </a:xfrm>
          <a:prstGeom prst="rect">
            <a:avLst/>
          </a:prstGeom>
          <a:noFill/>
        </p:spPr>
        <p:txBody>
          <a:bodyPr wrap="square" rtlCol="0">
            <a:spAutoFit/>
          </a:bodyPr>
          <a:lstStyle/>
          <a:p>
            <a:r>
              <a:rPr lang="en-US" dirty="0" err="1" smtClean="0"/>
              <a:t>collega</a:t>
            </a:r>
            <a:endParaRPr lang="en-US" dirty="0"/>
          </a:p>
        </p:txBody>
      </p:sp>
    </p:spTree>
    <p:extLst>
      <p:ext uri="{BB962C8B-B14F-4D97-AF65-F5344CB8AC3E}">
        <p14:creationId xmlns:p14="http://schemas.microsoft.com/office/powerpoint/2010/main" val="511490487"/>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Relativiteitstheorie</a:t>
            </a:r>
            <a:r>
              <a:rPr lang="en-US" dirty="0" smtClean="0"/>
              <a:t> (1): de </a:t>
            </a:r>
            <a:r>
              <a:rPr lang="en-US" dirty="0" err="1" smtClean="0"/>
              <a:t>postulaten</a:t>
            </a:r>
            <a:endParaRPr lang="en-US" dirty="0"/>
          </a:p>
        </p:txBody>
      </p:sp>
      <p:sp>
        <p:nvSpPr>
          <p:cNvPr id="3" name="Content Placeholder 2"/>
          <p:cNvSpPr>
            <a:spLocks noGrp="1"/>
          </p:cNvSpPr>
          <p:nvPr>
            <p:ph idx="1"/>
          </p:nvPr>
        </p:nvSpPr>
        <p:spPr>
          <a:xfrm>
            <a:off x="457200" y="1417638"/>
            <a:ext cx="8229600" cy="4708525"/>
          </a:xfrm>
        </p:spPr>
        <p:txBody>
          <a:bodyPr>
            <a:normAutofit/>
          </a:bodyPr>
          <a:lstStyle/>
          <a:p>
            <a:pPr marL="0" indent="0">
              <a:buNone/>
            </a:pPr>
            <a:r>
              <a:rPr lang="en-US" sz="2600" dirty="0" err="1" smtClean="0"/>
              <a:t>Speciale</a:t>
            </a:r>
            <a:r>
              <a:rPr lang="en-US" sz="2600" dirty="0" smtClean="0"/>
              <a:t> </a:t>
            </a:r>
            <a:r>
              <a:rPr lang="en-US" sz="2600" dirty="0" err="1" smtClean="0"/>
              <a:t>Relativiteitstheorie</a:t>
            </a:r>
            <a:endParaRPr lang="en-US" sz="2600" dirty="0" smtClean="0"/>
          </a:p>
          <a:p>
            <a:pPr marL="0" indent="0">
              <a:buNone/>
            </a:pPr>
            <a:r>
              <a:rPr lang="en-US" sz="2600" dirty="0" err="1" smtClean="0"/>
              <a:t>Voor</a:t>
            </a:r>
            <a:r>
              <a:rPr lang="en-US" sz="2600" dirty="0" smtClean="0"/>
              <a:t> </a:t>
            </a:r>
            <a:r>
              <a:rPr lang="en-US" sz="2600" dirty="0" err="1"/>
              <a:t>waarnemers</a:t>
            </a:r>
            <a:r>
              <a:rPr lang="en-US" sz="2600" dirty="0"/>
              <a:t> die met </a:t>
            </a:r>
            <a:r>
              <a:rPr lang="en-US" sz="2600" dirty="0" err="1"/>
              <a:t>constante</a:t>
            </a:r>
            <a:r>
              <a:rPr lang="en-US" sz="2600" dirty="0"/>
              <a:t> </a:t>
            </a:r>
            <a:r>
              <a:rPr lang="en-US" sz="2600" dirty="0" err="1"/>
              <a:t>snelheid</a:t>
            </a:r>
            <a:r>
              <a:rPr lang="en-US" sz="2600" dirty="0"/>
              <a:t> ten </a:t>
            </a:r>
            <a:r>
              <a:rPr lang="en-US" sz="2600" dirty="0" err="1"/>
              <a:t>opzichte</a:t>
            </a:r>
            <a:r>
              <a:rPr lang="en-US" sz="2600" dirty="0"/>
              <a:t> van </a:t>
            </a:r>
            <a:r>
              <a:rPr lang="en-US" sz="2600" dirty="0" err="1"/>
              <a:t>elkaar</a:t>
            </a:r>
            <a:r>
              <a:rPr lang="en-US" sz="2600" dirty="0"/>
              <a:t> </a:t>
            </a:r>
            <a:r>
              <a:rPr lang="en-US" sz="2600" dirty="0" err="1"/>
              <a:t>bewegen</a:t>
            </a:r>
            <a:r>
              <a:rPr lang="en-US" sz="2600" dirty="0"/>
              <a:t>, </a:t>
            </a:r>
            <a:r>
              <a:rPr lang="en-US" sz="2600" dirty="0" err="1"/>
              <a:t>geldt</a:t>
            </a:r>
            <a:r>
              <a:rPr lang="en-US" sz="2600" dirty="0"/>
              <a:t> </a:t>
            </a:r>
            <a:r>
              <a:rPr lang="en-US" sz="2600" dirty="0" err="1"/>
              <a:t>dat</a:t>
            </a:r>
            <a:r>
              <a:rPr lang="en-US" sz="2600" dirty="0" smtClean="0"/>
              <a:t>:</a:t>
            </a:r>
          </a:p>
          <a:p>
            <a:pPr marL="0" indent="0">
              <a:buNone/>
            </a:pPr>
            <a:endParaRPr lang="en-US" sz="2600" dirty="0"/>
          </a:p>
          <a:p>
            <a:pPr marL="514350" indent="-514350">
              <a:buFont typeface="+mj-lt"/>
              <a:buAutoNum type="arabicPeriod"/>
            </a:pPr>
            <a:r>
              <a:rPr lang="nl-NL" sz="2600" b="1" dirty="0" smtClean="0"/>
              <a:t>Het </a:t>
            </a:r>
            <a:r>
              <a:rPr lang="nl-NL" sz="2600" b="1" dirty="0"/>
              <a:t>relativiteitsprincipe. </a:t>
            </a:r>
            <a:r>
              <a:rPr lang="nl-NL" sz="2600" dirty="0"/>
              <a:t>De natuurwetten zijn in alle </a:t>
            </a:r>
            <a:r>
              <a:rPr lang="nl-NL" sz="2600" dirty="0" err="1"/>
              <a:t>inertiaalstelsels</a:t>
            </a:r>
            <a:r>
              <a:rPr lang="nl-NL" sz="2600" dirty="0"/>
              <a:t> </a:t>
            </a:r>
            <a:r>
              <a:rPr lang="nl-NL" sz="2600" dirty="0" smtClean="0"/>
              <a:t>hetzelfde</a:t>
            </a:r>
            <a:endParaRPr lang="en-US" sz="2000" dirty="0"/>
          </a:p>
          <a:p>
            <a:pPr marL="514350" indent="-514350">
              <a:buFont typeface="+mj-lt"/>
              <a:buAutoNum type="arabicPeriod"/>
            </a:pPr>
            <a:r>
              <a:rPr lang="nl-NL" sz="2600" b="1" dirty="0" smtClean="0"/>
              <a:t>De </a:t>
            </a:r>
            <a:r>
              <a:rPr lang="nl-NL" sz="2600" b="1" dirty="0"/>
              <a:t>universele snelheid van het licht. </a:t>
            </a:r>
            <a:r>
              <a:rPr lang="nl-NL" sz="2600" dirty="0"/>
              <a:t>De snelheid van het licht in vacuüm is hetzelfde voor alle inertiaal </a:t>
            </a:r>
            <a:r>
              <a:rPr lang="nl-NL" sz="2600" dirty="0" err="1"/>
              <a:t>observers</a:t>
            </a:r>
            <a:r>
              <a:rPr lang="nl-NL" sz="2600" dirty="0"/>
              <a:t>, onafhankelijk van de snelheid van de bron. </a:t>
            </a:r>
          </a:p>
          <a:p>
            <a:pPr marL="514350" indent="-514350">
              <a:buFont typeface="+mj-lt"/>
              <a:buAutoNum type="arabicPeriod"/>
            </a:pPr>
            <a:endParaRPr lang="en-US" sz="1800" dirty="0" smtClean="0"/>
          </a:p>
          <a:p>
            <a:pPr marL="0" indent="0">
              <a:buNone/>
            </a:pPr>
            <a:endParaRPr lang="en-US" sz="2000" dirty="0"/>
          </a:p>
          <a:p>
            <a:endParaRPr lang="en-US" dirty="0"/>
          </a:p>
        </p:txBody>
      </p:sp>
      <p:sp>
        <p:nvSpPr>
          <p:cNvPr id="4" name="Footer Placeholder 3"/>
          <p:cNvSpPr>
            <a:spLocks noGrp="1"/>
          </p:cNvSpPr>
          <p:nvPr>
            <p:ph type="ftr" sz="quarter" idx="11"/>
          </p:nvPr>
        </p:nvSpPr>
        <p:spPr>
          <a:xfrm>
            <a:off x="0" y="6356350"/>
            <a:ext cx="9144000" cy="365125"/>
          </a:xfrm>
        </p:spPr>
        <p:txBody>
          <a:bodyPr/>
          <a:lstStyle/>
          <a:p>
            <a:r>
              <a:rPr lang="en-US" dirty="0" smtClean="0"/>
              <a:t>Annemarie </a:t>
            </a:r>
            <a:r>
              <a:rPr lang="en-US" dirty="0" err="1" smtClean="0"/>
              <a:t>Hagenaars</a:t>
            </a:r>
            <a:r>
              <a:rPr lang="en-US" dirty="0" smtClean="0"/>
              <a:t> </a:t>
            </a:r>
            <a:r>
              <a:rPr lang="en-US" dirty="0" err="1" smtClean="0"/>
              <a:t>Actrice</a:t>
            </a:r>
            <a:r>
              <a:rPr lang="en-US" dirty="0" smtClean="0"/>
              <a:t>   Lange </a:t>
            </a:r>
            <a:r>
              <a:rPr lang="en-US" dirty="0" err="1" smtClean="0"/>
              <a:t>Hilleweg</a:t>
            </a:r>
            <a:r>
              <a:rPr lang="en-US" dirty="0" smtClean="0"/>
              <a:t> 31b 3073 BH Rotterdam  </a:t>
            </a:r>
            <a:r>
              <a:rPr lang="en-US" dirty="0" err="1" smtClean="0"/>
              <a:t>KvK</a:t>
            </a:r>
            <a:r>
              <a:rPr lang="en-US" dirty="0" smtClean="0"/>
              <a:t> 54977320 BTW NL1287.42.240.B01  </a:t>
            </a:r>
          </a:p>
          <a:p>
            <a:r>
              <a:rPr lang="en-US" dirty="0" err="1" smtClean="0"/>
              <a:t>www.annemariehagenaars.nl</a:t>
            </a:r>
            <a:r>
              <a:rPr lang="en-US" dirty="0" smtClean="0"/>
              <a:t>   </a:t>
            </a:r>
            <a:r>
              <a:rPr lang="en-US" dirty="0" err="1" smtClean="0"/>
              <a:t>info@annemariehagenaars.nl</a:t>
            </a:r>
            <a:r>
              <a:rPr lang="en-US" dirty="0" smtClean="0"/>
              <a:t>   </a:t>
            </a:r>
            <a:endParaRPr lang="en-US" dirty="0"/>
          </a:p>
        </p:txBody>
      </p:sp>
      <p:sp>
        <p:nvSpPr>
          <p:cNvPr id="5" name="Slide Number Placeholder 4"/>
          <p:cNvSpPr>
            <a:spLocks noGrp="1"/>
          </p:cNvSpPr>
          <p:nvPr>
            <p:ph type="sldNum" sz="quarter" idx="12"/>
          </p:nvPr>
        </p:nvSpPr>
        <p:spPr/>
        <p:txBody>
          <a:bodyPr/>
          <a:lstStyle/>
          <a:p>
            <a:fld id="{F09083DC-A82D-C644-9956-9705A95B551B}" type="slidenum">
              <a:rPr lang="en-US" smtClean="0"/>
              <a:t>21</a:t>
            </a:fld>
            <a:endParaRPr lang="en-US" dirty="0"/>
          </a:p>
        </p:txBody>
      </p:sp>
    </p:spTree>
    <p:extLst>
      <p:ext uri="{BB962C8B-B14F-4D97-AF65-F5344CB8AC3E}">
        <p14:creationId xmlns:p14="http://schemas.microsoft.com/office/powerpoint/2010/main" val="213063877"/>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Relativiteitstheorie</a:t>
            </a:r>
            <a:r>
              <a:rPr lang="en-US" dirty="0" smtClean="0"/>
              <a:t> (2): </a:t>
            </a:r>
            <a:r>
              <a:rPr lang="en-US" dirty="0" err="1" smtClean="0"/>
              <a:t>ruimte</a:t>
            </a:r>
            <a:r>
              <a:rPr lang="en-US" dirty="0" smtClean="0"/>
              <a:t> en </a:t>
            </a:r>
            <a:r>
              <a:rPr lang="en-US" dirty="0" err="1" smtClean="0"/>
              <a:t>tijd</a:t>
            </a:r>
            <a:endParaRPr lang="en-US" dirty="0"/>
          </a:p>
        </p:txBody>
      </p:sp>
      <p:sp>
        <p:nvSpPr>
          <p:cNvPr id="3" name="Content Placeholder 2"/>
          <p:cNvSpPr>
            <a:spLocks noGrp="1"/>
          </p:cNvSpPr>
          <p:nvPr>
            <p:ph idx="1"/>
          </p:nvPr>
        </p:nvSpPr>
        <p:spPr>
          <a:xfrm>
            <a:off x="457200" y="1417638"/>
            <a:ext cx="8229600" cy="4708525"/>
          </a:xfrm>
        </p:spPr>
        <p:txBody>
          <a:bodyPr>
            <a:normAutofit lnSpcReduction="10000"/>
          </a:bodyPr>
          <a:lstStyle/>
          <a:p>
            <a:pPr marL="0" indent="0">
              <a:buNone/>
            </a:pPr>
            <a:r>
              <a:rPr lang="nl-NL" sz="2600" i="1" dirty="0"/>
              <a:t>tijddilatatie (tijdvertraging): </a:t>
            </a:r>
            <a:r>
              <a:rPr lang="nl-NL" sz="2600" dirty="0"/>
              <a:t>hoe sneller een </a:t>
            </a:r>
            <a:r>
              <a:rPr lang="nl-NL" sz="2600" dirty="0" err="1"/>
              <a:t>inertiaalstelsel</a:t>
            </a:r>
            <a:r>
              <a:rPr lang="nl-NL" sz="2600" dirty="0"/>
              <a:t> beweegt, hoe langzamer de tijd gaat. </a:t>
            </a:r>
          </a:p>
          <a:p>
            <a:pPr marL="0" indent="0">
              <a:buNone/>
            </a:pPr>
            <a:endParaRPr lang="en-US" sz="2600" dirty="0"/>
          </a:p>
          <a:p>
            <a:pPr marL="0" indent="0">
              <a:buNone/>
            </a:pPr>
            <a:endParaRPr lang="nl-NL" sz="2600" i="1" dirty="0" smtClean="0"/>
          </a:p>
          <a:p>
            <a:pPr marL="0" indent="0">
              <a:buNone/>
            </a:pPr>
            <a:endParaRPr lang="nl-NL" sz="2600" i="1" dirty="0" smtClean="0"/>
          </a:p>
          <a:p>
            <a:pPr marL="0" indent="0">
              <a:buNone/>
            </a:pPr>
            <a:endParaRPr lang="nl-NL" sz="1400" i="1" dirty="0" smtClean="0"/>
          </a:p>
          <a:p>
            <a:pPr marL="0" indent="0">
              <a:buNone/>
            </a:pPr>
            <a:endParaRPr lang="nl-NL" sz="2600" i="1" dirty="0" smtClean="0"/>
          </a:p>
          <a:p>
            <a:pPr marL="0" indent="0">
              <a:buNone/>
            </a:pPr>
            <a:endParaRPr lang="nl-NL" sz="2600" i="1" dirty="0" smtClean="0"/>
          </a:p>
          <a:p>
            <a:pPr marL="0" indent="0">
              <a:buNone/>
            </a:pPr>
            <a:r>
              <a:rPr lang="nl-NL" sz="2600" i="1" dirty="0" smtClean="0"/>
              <a:t>Lorentzcontractie</a:t>
            </a:r>
            <a:r>
              <a:rPr lang="nl-NL" sz="2600" i="1" dirty="0"/>
              <a:t>: </a:t>
            </a:r>
            <a:endParaRPr lang="nl-NL" sz="2600" i="1" dirty="0" smtClean="0"/>
          </a:p>
          <a:p>
            <a:pPr marL="0" indent="0">
              <a:buNone/>
            </a:pPr>
            <a:r>
              <a:rPr lang="nl-NL" sz="2600" dirty="0" smtClean="0"/>
              <a:t>bewegende </a:t>
            </a:r>
            <a:r>
              <a:rPr lang="nl-NL" sz="2600" dirty="0"/>
              <a:t>objecten zijn korter</a:t>
            </a:r>
            <a:r>
              <a:rPr lang="nl-NL" sz="2600" dirty="0" smtClean="0"/>
              <a:t>.</a:t>
            </a:r>
            <a:endParaRPr lang="en-US" sz="2600" dirty="0" smtClean="0"/>
          </a:p>
          <a:p>
            <a:pPr marL="0" indent="0">
              <a:buNone/>
            </a:pPr>
            <a:r>
              <a:rPr lang="en-US" sz="2600" dirty="0" smtClean="0"/>
              <a:t>r</a:t>
            </a:r>
            <a:r>
              <a:rPr lang="nl-NL" sz="2600" dirty="0" err="1" smtClean="0"/>
              <a:t>elativiteit</a:t>
            </a:r>
            <a:r>
              <a:rPr lang="nl-NL" sz="2600" dirty="0" smtClean="0"/>
              <a:t> van gelijktijdigheid</a:t>
            </a:r>
          </a:p>
          <a:p>
            <a:pPr marL="0" indent="0">
              <a:buNone/>
            </a:pPr>
            <a:endParaRPr lang="nl-NL" sz="2600" dirty="0" smtClean="0"/>
          </a:p>
          <a:p>
            <a:pPr marL="0" indent="0">
              <a:buNone/>
            </a:pPr>
            <a:endParaRPr lang="en-US" sz="2400" dirty="0"/>
          </a:p>
          <a:p>
            <a:endParaRPr lang="en-US" sz="2400" dirty="0"/>
          </a:p>
        </p:txBody>
      </p:sp>
      <p:sp>
        <p:nvSpPr>
          <p:cNvPr id="4" name="Footer Placeholder 3"/>
          <p:cNvSpPr>
            <a:spLocks noGrp="1"/>
          </p:cNvSpPr>
          <p:nvPr>
            <p:ph type="ftr" sz="quarter" idx="11"/>
          </p:nvPr>
        </p:nvSpPr>
        <p:spPr>
          <a:xfrm>
            <a:off x="0" y="6356350"/>
            <a:ext cx="9144000" cy="365125"/>
          </a:xfrm>
        </p:spPr>
        <p:txBody>
          <a:bodyPr/>
          <a:lstStyle/>
          <a:p>
            <a:r>
              <a:rPr lang="en-US" dirty="0" smtClean="0"/>
              <a:t>Annemarie </a:t>
            </a:r>
            <a:r>
              <a:rPr lang="en-US" dirty="0" err="1" smtClean="0"/>
              <a:t>Hagenaars</a:t>
            </a:r>
            <a:r>
              <a:rPr lang="en-US" dirty="0" smtClean="0"/>
              <a:t> </a:t>
            </a:r>
            <a:r>
              <a:rPr lang="en-US" dirty="0" err="1" smtClean="0"/>
              <a:t>Actrice</a:t>
            </a:r>
            <a:r>
              <a:rPr lang="en-US" dirty="0" smtClean="0"/>
              <a:t>   Lange </a:t>
            </a:r>
            <a:r>
              <a:rPr lang="en-US" dirty="0" err="1" smtClean="0"/>
              <a:t>Hilleweg</a:t>
            </a:r>
            <a:r>
              <a:rPr lang="en-US" dirty="0" smtClean="0"/>
              <a:t> 31b 3073 BH Rotterdam  </a:t>
            </a:r>
            <a:r>
              <a:rPr lang="en-US" dirty="0" err="1" smtClean="0"/>
              <a:t>KvK</a:t>
            </a:r>
            <a:r>
              <a:rPr lang="en-US" dirty="0" smtClean="0"/>
              <a:t> 54977320 BTW NL1287.42.240.B01  </a:t>
            </a:r>
          </a:p>
          <a:p>
            <a:r>
              <a:rPr lang="en-US" dirty="0" err="1" smtClean="0"/>
              <a:t>www.annemariehagenaars.nl</a:t>
            </a:r>
            <a:r>
              <a:rPr lang="en-US" dirty="0" smtClean="0"/>
              <a:t>   </a:t>
            </a:r>
            <a:r>
              <a:rPr lang="en-US" dirty="0" err="1" smtClean="0"/>
              <a:t>info@annemariehagenaars.nl</a:t>
            </a:r>
            <a:r>
              <a:rPr lang="en-US" dirty="0" smtClean="0"/>
              <a:t>   </a:t>
            </a:r>
            <a:endParaRPr lang="en-US" dirty="0"/>
          </a:p>
        </p:txBody>
      </p:sp>
      <p:sp>
        <p:nvSpPr>
          <p:cNvPr id="5" name="Slide Number Placeholder 4"/>
          <p:cNvSpPr>
            <a:spLocks noGrp="1"/>
          </p:cNvSpPr>
          <p:nvPr>
            <p:ph type="sldNum" sz="quarter" idx="12"/>
          </p:nvPr>
        </p:nvSpPr>
        <p:spPr/>
        <p:txBody>
          <a:bodyPr/>
          <a:lstStyle/>
          <a:p>
            <a:fld id="{F09083DC-A82D-C644-9956-9705A95B551B}" type="slidenum">
              <a:rPr lang="en-US" smtClean="0"/>
              <a:t>22</a:t>
            </a:fld>
            <a:endParaRPr lang="en-US" dirty="0"/>
          </a:p>
        </p:txBody>
      </p:sp>
      <p:pic>
        <p:nvPicPr>
          <p:cNvPr id="6" name="Picture 5"/>
          <p:cNvPicPr>
            <a:picLocks noChangeAspect="1"/>
          </p:cNvPicPr>
          <p:nvPr/>
        </p:nvPicPr>
        <p:blipFill>
          <a:blip r:embed="rId3"/>
          <a:stretch>
            <a:fillRect/>
          </a:stretch>
        </p:blipFill>
        <p:spPr>
          <a:xfrm>
            <a:off x="4500177" y="2427007"/>
            <a:ext cx="1600200" cy="711200"/>
          </a:xfrm>
          <a:prstGeom prst="rect">
            <a:avLst/>
          </a:prstGeom>
        </p:spPr>
      </p:pic>
      <p:pic>
        <p:nvPicPr>
          <p:cNvPr id="7" name="Picture 6"/>
          <p:cNvPicPr>
            <a:picLocks noChangeAspect="1"/>
          </p:cNvPicPr>
          <p:nvPr/>
        </p:nvPicPr>
        <p:blipFill>
          <a:blip r:embed="rId4"/>
          <a:stretch>
            <a:fillRect/>
          </a:stretch>
        </p:blipFill>
        <p:spPr>
          <a:xfrm>
            <a:off x="684173" y="2427007"/>
            <a:ext cx="3703941" cy="2200893"/>
          </a:xfrm>
          <a:prstGeom prst="rect">
            <a:avLst/>
          </a:prstGeom>
        </p:spPr>
      </p:pic>
      <p:graphicFrame>
        <p:nvGraphicFramePr>
          <p:cNvPr id="9" name="Object 8"/>
          <p:cNvGraphicFramePr>
            <a:graphicFrameLocks noChangeAspect="1"/>
          </p:cNvGraphicFramePr>
          <p:nvPr>
            <p:extLst>
              <p:ext uri="{D42A27DB-BD31-4B8C-83A1-F6EECF244321}">
                <p14:modId xmlns:p14="http://schemas.microsoft.com/office/powerpoint/2010/main" val="2180256751"/>
              </p:ext>
            </p:extLst>
          </p:nvPr>
        </p:nvGraphicFramePr>
        <p:xfrm>
          <a:off x="6553200" y="2035313"/>
          <a:ext cx="1966913" cy="3382962"/>
        </p:xfrm>
        <a:graphic>
          <a:graphicData uri="http://schemas.openxmlformats.org/presentationml/2006/ole">
            <mc:AlternateContent xmlns:mc="http://schemas.openxmlformats.org/markup-compatibility/2006">
              <mc:Choice xmlns:v="urn:schemas-microsoft-com:vml" Requires="v">
                <p:oleObj spid="_x0000_s3083" name="Equation" r:id="rId5" imgW="1231900" imgH="2120900" progId="Equation.3">
                  <p:embed/>
                </p:oleObj>
              </mc:Choice>
              <mc:Fallback>
                <p:oleObj name="Equation" r:id="rId5" imgW="1231900" imgH="2120900" progId="Equation.3">
                  <p:embed/>
                  <p:pic>
                    <p:nvPicPr>
                      <p:cNvPr id="0" name=""/>
                      <p:cNvPicPr/>
                      <p:nvPr/>
                    </p:nvPicPr>
                    <p:blipFill>
                      <a:blip r:embed="rId6"/>
                      <a:stretch>
                        <a:fillRect/>
                      </a:stretch>
                    </p:blipFill>
                    <p:spPr>
                      <a:xfrm>
                        <a:off x="6553200" y="2035313"/>
                        <a:ext cx="1966913" cy="3382962"/>
                      </a:xfrm>
                      <a:prstGeom prst="rect">
                        <a:avLst/>
                      </a:prstGeom>
                    </p:spPr>
                  </p:pic>
                </p:oleObj>
              </mc:Fallback>
            </mc:AlternateContent>
          </a:graphicData>
        </a:graphic>
      </p:graphicFrame>
    </p:spTree>
    <p:extLst>
      <p:ext uri="{BB962C8B-B14F-4D97-AF65-F5344CB8AC3E}">
        <p14:creationId xmlns:p14="http://schemas.microsoft.com/office/powerpoint/2010/main" val="3058161500"/>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    </a:t>
            </a:r>
            <a:r>
              <a:rPr lang="en-US" dirty="0" err="1" smtClean="0"/>
              <a:t>Wat</a:t>
            </a:r>
            <a:r>
              <a:rPr lang="en-US" dirty="0" smtClean="0"/>
              <a:t> is </a:t>
            </a:r>
            <a:r>
              <a:rPr lang="en-US" dirty="0" err="1" smtClean="0"/>
              <a:t>mijn</a:t>
            </a:r>
            <a:r>
              <a:rPr lang="en-US" dirty="0" smtClean="0"/>
              <a:t> </a:t>
            </a:r>
            <a:r>
              <a:rPr lang="en-US" dirty="0" err="1" smtClean="0"/>
              <a:t>achtergrond</a:t>
            </a:r>
            <a:r>
              <a:rPr lang="en-US" dirty="0" smtClean="0"/>
              <a:t>?</a:t>
            </a:r>
            <a:endParaRPr lang="en-US" dirty="0"/>
          </a:p>
        </p:txBody>
      </p:sp>
      <p:sp>
        <p:nvSpPr>
          <p:cNvPr id="3" name="Content Placeholder 2"/>
          <p:cNvSpPr>
            <a:spLocks noGrp="1"/>
          </p:cNvSpPr>
          <p:nvPr>
            <p:ph idx="1"/>
          </p:nvPr>
        </p:nvSpPr>
        <p:spPr/>
        <p:txBody>
          <a:bodyPr>
            <a:normAutofit fontScale="70000" lnSpcReduction="20000"/>
          </a:bodyPr>
          <a:lstStyle/>
          <a:p>
            <a:r>
              <a:rPr lang="en-US" dirty="0" err="1" smtClean="0"/>
              <a:t>Middelbare</a:t>
            </a:r>
            <a:r>
              <a:rPr lang="en-US" dirty="0" smtClean="0"/>
              <a:t> school:</a:t>
            </a:r>
          </a:p>
          <a:p>
            <a:pPr marL="0" indent="0">
              <a:buNone/>
            </a:pPr>
            <a:endParaRPr lang="en-US" sz="2600" dirty="0" smtClean="0"/>
          </a:p>
          <a:p>
            <a:pPr lvl="1"/>
            <a:r>
              <a:rPr lang="en-US" sz="2900" dirty="0" smtClean="0"/>
              <a:t>VWO N&amp;G met </a:t>
            </a:r>
            <a:r>
              <a:rPr lang="en-US" sz="2900" dirty="0" err="1" smtClean="0"/>
              <a:t>Latijn</a:t>
            </a:r>
            <a:r>
              <a:rPr lang="en-US" sz="2900" dirty="0" smtClean="0"/>
              <a:t> &amp; </a:t>
            </a:r>
            <a:r>
              <a:rPr lang="en-US" sz="2900" dirty="0" err="1" smtClean="0"/>
              <a:t>Grieks</a:t>
            </a:r>
            <a:r>
              <a:rPr lang="en-US" sz="2900" dirty="0" smtClean="0"/>
              <a:t>, </a:t>
            </a:r>
            <a:r>
              <a:rPr lang="en-US" sz="2900" dirty="0" err="1" smtClean="0"/>
              <a:t>Economie</a:t>
            </a:r>
            <a:r>
              <a:rPr lang="en-US" sz="2900" dirty="0" smtClean="0"/>
              <a:t> 1 en </a:t>
            </a:r>
            <a:r>
              <a:rPr lang="en-US" sz="2900" dirty="0" err="1" smtClean="0"/>
              <a:t>Wiskunde</a:t>
            </a:r>
            <a:r>
              <a:rPr lang="en-US" sz="2900" dirty="0" smtClean="0"/>
              <a:t> B2 (zit nu in </a:t>
            </a:r>
            <a:r>
              <a:rPr lang="en-US" sz="2900" dirty="0" err="1" smtClean="0"/>
              <a:t>Wiskunde</a:t>
            </a:r>
            <a:r>
              <a:rPr lang="en-US" sz="2900" dirty="0" smtClean="0"/>
              <a:t> D);</a:t>
            </a:r>
          </a:p>
          <a:p>
            <a:pPr lvl="1"/>
            <a:r>
              <a:rPr lang="en-US" sz="2900" dirty="0" err="1" smtClean="0"/>
              <a:t>eindexamen</a:t>
            </a:r>
            <a:r>
              <a:rPr lang="en-US" sz="2900" dirty="0" smtClean="0"/>
              <a:t> 2002 </a:t>
            </a:r>
            <a:r>
              <a:rPr lang="en-US" sz="2900" dirty="0" err="1" smtClean="0"/>
              <a:t>Norbertuscollege</a:t>
            </a:r>
            <a:r>
              <a:rPr lang="en-US" sz="2900" dirty="0" smtClean="0"/>
              <a:t> Roosendaal</a:t>
            </a:r>
          </a:p>
          <a:p>
            <a:pPr marL="457200" lvl="1" indent="0">
              <a:buNone/>
            </a:pPr>
            <a:endParaRPr lang="en-US" dirty="0" smtClean="0"/>
          </a:p>
          <a:p>
            <a:r>
              <a:rPr lang="en-US" dirty="0" err="1" smtClean="0"/>
              <a:t>Studieachtergrond</a:t>
            </a:r>
            <a:r>
              <a:rPr lang="en-US" dirty="0" smtClean="0"/>
              <a:t>:</a:t>
            </a:r>
            <a:endParaRPr lang="en-US" sz="2600" dirty="0" smtClean="0"/>
          </a:p>
          <a:p>
            <a:pPr lvl="1"/>
            <a:r>
              <a:rPr lang="en-US" sz="2900" dirty="0" smtClean="0"/>
              <a:t>2002 - 2003 </a:t>
            </a:r>
            <a:r>
              <a:rPr lang="en-US" sz="2900" dirty="0" err="1" smtClean="0"/>
              <a:t>Propedeuse</a:t>
            </a:r>
            <a:r>
              <a:rPr lang="en-US" sz="2900" dirty="0" smtClean="0"/>
              <a:t> </a:t>
            </a:r>
            <a:r>
              <a:rPr lang="en-US" sz="2900" dirty="0" err="1" smtClean="0"/>
              <a:t>geschiedenis</a:t>
            </a:r>
            <a:r>
              <a:rPr lang="en-US" sz="2900" dirty="0" smtClean="0"/>
              <a:t> </a:t>
            </a:r>
            <a:r>
              <a:rPr lang="en-US" sz="2900" dirty="0" err="1" smtClean="0"/>
              <a:t>Universiteit</a:t>
            </a:r>
            <a:r>
              <a:rPr lang="en-US" sz="2900" dirty="0" smtClean="0"/>
              <a:t> Leiden</a:t>
            </a:r>
          </a:p>
          <a:p>
            <a:pPr lvl="1"/>
            <a:r>
              <a:rPr lang="en-US" sz="2900" dirty="0" smtClean="0"/>
              <a:t>2003 - </a:t>
            </a:r>
            <a:r>
              <a:rPr lang="en-US" sz="2900" dirty="0"/>
              <a:t>2006 Bachelor </a:t>
            </a:r>
            <a:r>
              <a:rPr lang="en-US" sz="2900" dirty="0" err="1"/>
              <a:t>Sterrenkunde</a:t>
            </a:r>
            <a:r>
              <a:rPr lang="en-US" sz="2900" dirty="0"/>
              <a:t> </a:t>
            </a:r>
            <a:r>
              <a:rPr lang="en-US" sz="2900" dirty="0" smtClean="0"/>
              <a:t>Leiden</a:t>
            </a:r>
          </a:p>
          <a:p>
            <a:pPr lvl="1"/>
            <a:r>
              <a:rPr lang="en-US" sz="2900" dirty="0" smtClean="0"/>
              <a:t>2006 - 2007 </a:t>
            </a:r>
            <a:r>
              <a:rPr lang="en-US" sz="2900" dirty="0" err="1" smtClean="0"/>
              <a:t>ArteZ</a:t>
            </a:r>
            <a:r>
              <a:rPr lang="en-US" sz="2900" dirty="0" smtClean="0"/>
              <a:t> </a:t>
            </a:r>
            <a:r>
              <a:rPr lang="en-US" sz="2900" dirty="0" err="1" smtClean="0"/>
              <a:t>Hogeschool</a:t>
            </a:r>
            <a:r>
              <a:rPr lang="en-US" sz="2900" dirty="0" smtClean="0"/>
              <a:t> </a:t>
            </a:r>
            <a:r>
              <a:rPr lang="en-US" sz="2900" dirty="0" err="1" smtClean="0"/>
              <a:t>voor</a:t>
            </a:r>
            <a:r>
              <a:rPr lang="en-US" sz="2900" dirty="0" smtClean="0"/>
              <a:t> de </a:t>
            </a:r>
            <a:r>
              <a:rPr lang="en-US" sz="2900" dirty="0" err="1" smtClean="0"/>
              <a:t>Kunsten</a:t>
            </a:r>
            <a:r>
              <a:rPr lang="en-US" sz="2900" dirty="0" smtClean="0"/>
              <a:t>: </a:t>
            </a:r>
            <a:r>
              <a:rPr lang="en-US" sz="2900" dirty="0" err="1" smtClean="0"/>
              <a:t>acteursopleiding</a:t>
            </a:r>
            <a:endParaRPr lang="en-US" sz="2900" dirty="0" smtClean="0"/>
          </a:p>
          <a:p>
            <a:pPr lvl="1"/>
            <a:r>
              <a:rPr lang="en-US" sz="2900" dirty="0" smtClean="0"/>
              <a:t>2007 - 2009 Master History and Philosophy of Science (</a:t>
            </a:r>
            <a:r>
              <a:rPr lang="en-US" sz="2900" dirty="0" err="1" smtClean="0"/>
              <a:t>studierichting</a:t>
            </a:r>
            <a:r>
              <a:rPr lang="en-US" sz="2900" dirty="0" smtClean="0"/>
              <a:t> </a:t>
            </a:r>
            <a:r>
              <a:rPr lang="en-US" sz="2900" dirty="0" err="1" smtClean="0"/>
              <a:t>grondslagen</a:t>
            </a:r>
            <a:r>
              <a:rPr lang="en-US" sz="2900" dirty="0" smtClean="0"/>
              <a:t> van de </a:t>
            </a:r>
            <a:r>
              <a:rPr lang="en-US" sz="2900" dirty="0" err="1" smtClean="0"/>
              <a:t>natuurkunde</a:t>
            </a:r>
            <a:r>
              <a:rPr lang="en-US" sz="2900" dirty="0" smtClean="0"/>
              <a:t>) </a:t>
            </a:r>
            <a:r>
              <a:rPr lang="en-US" sz="2900" dirty="0" err="1" smtClean="0"/>
              <a:t>Universiteit</a:t>
            </a:r>
            <a:r>
              <a:rPr lang="en-US" sz="2900" dirty="0" smtClean="0"/>
              <a:t> Utrecht</a:t>
            </a:r>
          </a:p>
          <a:p>
            <a:pPr lvl="1"/>
            <a:r>
              <a:rPr lang="en-US" sz="2900" dirty="0" smtClean="0"/>
              <a:t>2010 Summer school Lee Strasberg Theatre and Film Institute, New York City</a:t>
            </a:r>
          </a:p>
          <a:p>
            <a:pPr lvl="1"/>
            <a:r>
              <a:rPr lang="en-US" sz="2900" dirty="0" smtClean="0"/>
              <a:t>2012 </a:t>
            </a:r>
            <a:r>
              <a:rPr lang="en-US" sz="2900" dirty="0" err="1" smtClean="0"/>
              <a:t>Malisa</a:t>
            </a:r>
            <a:r>
              <a:rPr lang="en-US" sz="2900" dirty="0" smtClean="0"/>
              <a:t> Theatre Academy, New York City</a:t>
            </a:r>
            <a:endParaRPr lang="en-US" sz="2900" dirty="0"/>
          </a:p>
        </p:txBody>
      </p:sp>
      <p:sp>
        <p:nvSpPr>
          <p:cNvPr id="4" name="Footer Placeholder 3"/>
          <p:cNvSpPr>
            <a:spLocks noGrp="1"/>
          </p:cNvSpPr>
          <p:nvPr>
            <p:ph type="ftr" sz="quarter" idx="11"/>
          </p:nvPr>
        </p:nvSpPr>
        <p:spPr>
          <a:xfrm>
            <a:off x="0" y="6356350"/>
            <a:ext cx="9144000" cy="365125"/>
          </a:xfrm>
        </p:spPr>
        <p:txBody>
          <a:bodyPr/>
          <a:lstStyle/>
          <a:p>
            <a:r>
              <a:rPr lang="en-US" dirty="0" smtClean="0"/>
              <a:t>Annemarie </a:t>
            </a:r>
            <a:r>
              <a:rPr lang="en-US" dirty="0" err="1" smtClean="0"/>
              <a:t>Hagenaars</a:t>
            </a:r>
            <a:r>
              <a:rPr lang="en-US" dirty="0" smtClean="0"/>
              <a:t> </a:t>
            </a:r>
            <a:r>
              <a:rPr lang="en-US" dirty="0" err="1" smtClean="0"/>
              <a:t>Actrice</a:t>
            </a:r>
            <a:r>
              <a:rPr lang="en-US" dirty="0" smtClean="0"/>
              <a:t>   Lange </a:t>
            </a:r>
            <a:r>
              <a:rPr lang="en-US" dirty="0" err="1" smtClean="0"/>
              <a:t>Hilleweg</a:t>
            </a:r>
            <a:r>
              <a:rPr lang="en-US" dirty="0" smtClean="0"/>
              <a:t> 31b 3073 BH Rotterdam  </a:t>
            </a:r>
            <a:r>
              <a:rPr lang="en-US" dirty="0" err="1" smtClean="0"/>
              <a:t>KvK</a:t>
            </a:r>
            <a:r>
              <a:rPr lang="en-US" dirty="0" smtClean="0"/>
              <a:t> 54977320 BTW NL1287.42.240.B01  </a:t>
            </a:r>
          </a:p>
          <a:p>
            <a:r>
              <a:rPr lang="en-US" dirty="0" err="1" smtClean="0"/>
              <a:t>www.annemariehagenaars.nl</a:t>
            </a:r>
            <a:r>
              <a:rPr lang="en-US" dirty="0" smtClean="0"/>
              <a:t>   </a:t>
            </a:r>
            <a:r>
              <a:rPr lang="en-US" dirty="0" err="1" smtClean="0"/>
              <a:t>info@annemariehagenaars.nl</a:t>
            </a:r>
            <a:r>
              <a:rPr lang="en-US" dirty="0" smtClean="0"/>
              <a:t>   </a:t>
            </a:r>
            <a:endParaRPr lang="en-US" dirty="0"/>
          </a:p>
        </p:txBody>
      </p:sp>
      <p:sp>
        <p:nvSpPr>
          <p:cNvPr id="5" name="Slide Number Placeholder 4"/>
          <p:cNvSpPr>
            <a:spLocks noGrp="1"/>
          </p:cNvSpPr>
          <p:nvPr>
            <p:ph type="sldNum" sz="quarter" idx="12"/>
          </p:nvPr>
        </p:nvSpPr>
        <p:spPr/>
        <p:txBody>
          <a:bodyPr/>
          <a:lstStyle/>
          <a:p>
            <a:fld id="{F09083DC-A82D-C644-9956-9705A95B551B}" type="slidenum">
              <a:rPr lang="en-US" smtClean="0"/>
              <a:t>3</a:t>
            </a:fld>
            <a:endParaRPr lang="en-US"/>
          </a:p>
        </p:txBody>
      </p:sp>
      <p:pic>
        <p:nvPicPr>
          <p:cNvPr id="6" name="Picture 5"/>
          <p:cNvPicPr>
            <a:picLocks noChangeAspect="1"/>
          </p:cNvPicPr>
          <p:nvPr/>
        </p:nvPicPr>
        <p:blipFill>
          <a:blip r:embed="rId2"/>
          <a:stretch>
            <a:fillRect/>
          </a:stretch>
        </p:blipFill>
        <p:spPr>
          <a:xfrm>
            <a:off x="7603642" y="0"/>
            <a:ext cx="1540357" cy="2314152"/>
          </a:xfrm>
          <a:prstGeom prst="rect">
            <a:avLst/>
          </a:prstGeom>
        </p:spPr>
      </p:pic>
    </p:spTree>
    <p:extLst>
      <p:ext uri="{BB962C8B-B14F-4D97-AF65-F5344CB8AC3E}">
        <p14:creationId xmlns:p14="http://schemas.microsoft.com/office/powerpoint/2010/main" val="767347690"/>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 </a:t>
            </a:r>
            <a:r>
              <a:rPr lang="en-US" dirty="0" err="1" smtClean="0"/>
              <a:t>metaforen</a:t>
            </a:r>
            <a:r>
              <a:rPr lang="en-US" dirty="0" smtClean="0"/>
              <a:t> </a:t>
            </a:r>
            <a:r>
              <a:rPr lang="en-US" dirty="0" err="1" smtClean="0"/>
              <a:t>uit</a:t>
            </a:r>
            <a:r>
              <a:rPr lang="en-US" dirty="0" smtClean="0"/>
              <a:t> de </a:t>
            </a:r>
            <a:r>
              <a:rPr lang="en-US" dirty="0" err="1" smtClean="0"/>
              <a:t>natuurkunde</a:t>
            </a:r>
            <a:endParaRPr lang="en-US" dirty="0"/>
          </a:p>
        </p:txBody>
      </p:sp>
      <p:sp>
        <p:nvSpPr>
          <p:cNvPr id="3" name="Content Placeholder 2"/>
          <p:cNvSpPr>
            <a:spLocks noGrp="1"/>
          </p:cNvSpPr>
          <p:nvPr>
            <p:ph idx="1"/>
          </p:nvPr>
        </p:nvSpPr>
        <p:spPr/>
        <p:txBody>
          <a:bodyPr/>
          <a:lstStyle/>
          <a:p>
            <a:r>
              <a:rPr lang="en-US" dirty="0" smtClean="0"/>
              <a:t>Het </a:t>
            </a:r>
            <a:r>
              <a:rPr lang="en-US" dirty="0" err="1" smtClean="0"/>
              <a:t>Minkowski</a:t>
            </a:r>
            <a:r>
              <a:rPr lang="en-US" dirty="0" smtClean="0"/>
              <a:t> diagram: </a:t>
            </a:r>
            <a:r>
              <a:rPr lang="en-US" dirty="0" err="1" smtClean="0"/>
              <a:t>ruimte-tijd</a:t>
            </a:r>
            <a:endParaRPr lang="en-US" dirty="0" smtClean="0"/>
          </a:p>
          <a:p>
            <a:r>
              <a:rPr lang="en-US" dirty="0" smtClean="0"/>
              <a:t>Het </a:t>
            </a:r>
            <a:r>
              <a:rPr lang="en-US" dirty="0" err="1"/>
              <a:t>z</a:t>
            </a:r>
            <a:r>
              <a:rPr lang="en-US" dirty="0" err="1" smtClean="0"/>
              <a:t>warte</a:t>
            </a:r>
            <a:r>
              <a:rPr lang="en-US" dirty="0" smtClean="0"/>
              <a:t> gat</a:t>
            </a:r>
          </a:p>
          <a:p>
            <a:r>
              <a:rPr lang="en-US" dirty="0" smtClean="0"/>
              <a:t>De </a:t>
            </a:r>
            <a:r>
              <a:rPr lang="en-US" dirty="0" err="1" smtClean="0"/>
              <a:t>kwantummechanica</a:t>
            </a:r>
            <a:r>
              <a:rPr lang="en-US" dirty="0" smtClean="0"/>
              <a:t>: </a:t>
            </a:r>
          </a:p>
          <a:p>
            <a:pPr lvl="1"/>
            <a:r>
              <a:rPr lang="en-US" dirty="0" smtClean="0"/>
              <a:t>golf-</a:t>
            </a:r>
            <a:r>
              <a:rPr lang="en-US" dirty="0" err="1" smtClean="0"/>
              <a:t>deeltje</a:t>
            </a:r>
            <a:r>
              <a:rPr lang="en-US" dirty="0" smtClean="0"/>
              <a:t> </a:t>
            </a:r>
            <a:r>
              <a:rPr lang="en-US" dirty="0" err="1" smtClean="0"/>
              <a:t>dualiteit</a:t>
            </a:r>
            <a:endParaRPr lang="en-US" dirty="0" smtClean="0"/>
          </a:p>
          <a:p>
            <a:pPr lvl="1"/>
            <a:r>
              <a:rPr lang="en-US" dirty="0" err="1" smtClean="0"/>
              <a:t>Heisenbergs</a:t>
            </a:r>
            <a:r>
              <a:rPr lang="en-US" dirty="0" smtClean="0"/>
              <a:t> </a:t>
            </a:r>
            <a:r>
              <a:rPr lang="en-US" dirty="0" err="1" smtClean="0"/>
              <a:t>onzekerheidsprincipe</a:t>
            </a:r>
            <a:endParaRPr lang="en-US" dirty="0" smtClean="0"/>
          </a:p>
          <a:p>
            <a:pPr lvl="1"/>
            <a:r>
              <a:rPr lang="en-US" dirty="0" err="1"/>
              <a:t>Schrödingers</a:t>
            </a:r>
            <a:r>
              <a:rPr lang="en-US" dirty="0"/>
              <a:t> </a:t>
            </a:r>
            <a:r>
              <a:rPr lang="en-US" dirty="0" err="1"/>
              <a:t>kat</a:t>
            </a:r>
            <a:endParaRPr lang="en-US" dirty="0"/>
          </a:p>
        </p:txBody>
      </p:sp>
      <p:sp>
        <p:nvSpPr>
          <p:cNvPr id="4" name="Footer Placeholder 3"/>
          <p:cNvSpPr>
            <a:spLocks noGrp="1"/>
          </p:cNvSpPr>
          <p:nvPr>
            <p:ph type="ftr" sz="quarter" idx="11"/>
          </p:nvPr>
        </p:nvSpPr>
        <p:spPr>
          <a:xfrm>
            <a:off x="0" y="6356350"/>
            <a:ext cx="9144000" cy="365125"/>
          </a:xfrm>
        </p:spPr>
        <p:txBody>
          <a:bodyPr/>
          <a:lstStyle/>
          <a:p>
            <a:r>
              <a:rPr lang="en-US" dirty="0" smtClean="0"/>
              <a:t>Annemarie </a:t>
            </a:r>
            <a:r>
              <a:rPr lang="en-US" dirty="0" err="1" smtClean="0"/>
              <a:t>Hagenaars</a:t>
            </a:r>
            <a:r>
              <a:rPr lang="en-US" dirty="0" smtClean="0"/>
              <a:t> </a:t>
            </a:r>
            <a:r>
              <a:rPr lang="en-US" dirty="0" err="1" smtClean="0"/>
              <a:t>Actrice</a:t>
            </a:r>
            <a:r>
              <a:rPr lang="en-US" dirty="0" smtClean="0"/>
              <a:t>   Lange </a:t>
            </a:r>
            <a:r>
              <a:rPr lang="en-US" dirty="0" err="1" smtClean="0"/>
              <a:t>Hilleweg</a:t>
            </a:r>
            <a:r>
              <a:rPr lang="en-US" dirty="0" smtClean="0"/>
              <a:t> 31b 3073 BH Rotterdam  </a:t>
            </a:r>
            <a:r>
              <a:rPr lang="en-US" dirty="0" err="1" smtClean="0"/>
              <a:t>KvK</a:t>
            </a:r>
            <a:r>
              <a:rPr lang="en-US" dirty="0" smtClean="0"/>
              <a:t> 54977320 BTW NL1287.42.240.B01  </a:t>
            </a:r>
          </a:p>
          <a:p>
            <a:r>
              <a:rPr lang="en-US" dirty="0" err="1" smtClean="0"/>
              <a:t>www.annemariehagenaars.nl</a:t>
            </a:r>
            <a:r>
              <a:rPr lang="en-US" dirty="0" smtClean="0"/>
              <a:t>   </a:t>
            </a:r>
            <a:r>
              <a:rPr lang="en-US" dirty="0" err="1" smtClean="0"/>
              <a:t>info@annemariehagenaars.nl</a:t>
            </a:r>
            <a:r>
              <a:rPr lang="en-US" dirty="0" smtClean="0"/>
              <a:t>   </a:t>
            </a:r>
            <a:endParaRPr lang="en-US" dirty="0"/>
          </a:p>
        </p:txBody>
      </p:sp>
      <p:sp>
        <p:nvSpPr>
          <p:cNvPr id="5" name="Slide Number Placeholder 4"/>
          <p:cNvSpPr>
            <a:spLocks noGrp="1"/>
          </p:cNvSpPr>
          <p:nvPr>
            <p:ph type="sldNum" sz="quarter" idx="12"/>
          </p:nvPr>
        </p:nvSpPr>
        <p:spPr/>
        <p:txBody>
          <a:bodyPr/>
          <a:lstStyle/>
          <a:p>
            <a:fld id="{F09083DC-A82D-C644-9956-9705A95B551B}" type="slidenum">
              <a:rPr lang="en-US" smtClean="0"/>
              <a:t>4</a:t>
            </a:fld>
            <a:endParaRPr lang="en-US"/>
          </a:p>
        </p:txBody>
      </p:sp>
    </p:spTree>
    <p:extLst>
      <p:ext uri="{BB962C8B-B14F-4D97-AF65-F5344CB8AC3E}">
        <p14:creationId xmlns:p14="http://schemas.microsoft.com/office/powerpoint/2010/main" val="4135511764"/>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Einstein en </a:t>
            </a:r>
            <a:r>
              <a:rPr lang="en-US" dirty="0" err="1" smtClean="0"/>
              <a:t>ons</a:t>
            </a:r>
            <a:r>
              <a:rPr lang="en-US" dirty="0" smtClean="0"/>
              <a:t> </a:t>
            </a:r>
            <a:r>
              <a:rPr lang="en-US" dirty="0" err="1" smtClean="0"/>
              <a:t>begrip</a:t>
            </a:r>
            <a:r>
              <a:rPr lang="en-US" dirty="0" smtClean="0"/>
              <a:t> van </a:t>
            </a:r>
            <a:r>
              <a:rPr lang="en-US" dirty="0" err="1"/>
              <a:t>r</a:t>
            </a:r>
            <a:r>
              <a:rPr lang="en-US" dirty="0" err="1" smtClean="0"/>
              <a:t>uimte-tijd</a:t>
            </a:r>
            <a:endParaRPr lang="en-US" dirty="0"/>
          </a:p>
        </p:txBody>
      </p:sp>
      <p:sp>
        <p:nvSpPr>
          <p:cNvPr id="4" name="Footer Placeholder 3"/>
          <p:cNvSpPr>
            <a:spLocks noGrp="1"/>
          </p:cNvSpPr>
          <p:nvPr>
            <p:ph type="ftr" sz="quarter" idx="11"/>
          </p:nvPr>
        </p:nvSpPr>
        <p:spPr>
          <a:xfrm>
            <a:off x="0" y="6356350"/>
            <a:ext cx="9143999" cy="365125"/>
          </a:xfrm>
        </p:spPr>
        <p:txBody>
          <a:bodyPr/>
          <a:lstStyle/>
          <a:p>
            <a:r>
              <a:rPr lang="en-US" dirty="0" smtClean="0"/>
              <a:t>Annemarie </a:t>
            </a:r>
            <a:r>
              <a:rPr lang="en-US" dirty="0" err="1" smtClean="0"/>
              <a:t>Hagenaars</a:t>
            </a:r>
            <a:r>
              <a:rPr lang="en-US" dirty="0" smtClean="0"/>
              <a:t> </a:t>
            </a:r>
            <a:r>
              <a:rPr lang="en-US" dirty="0" err="1" smtClean="0"/>
              <a:t>Actrice</a:t>
            </a:r>
            <a:r>
              <a:rPr lang="en-US" dirty="0" smtClean="0"/>
              <a:t>   Lange </a:t>
            </a:r>
            <a:r>
              <a:rPr lang="en-US" dirty="0" err="1" smtClean="0"/>
              <a:t>Hilleweg</a:t>
            </a:r>
            <a:r>
              <a:rPr lang="en-US" dirty="0" smtClean="0"/>
              <a:t> 31b 3073 BH Rotterdam  </a:t>
            </a:r>
            <a:r>
              <a:rPr lang="en-US" dirty="0" err="1" smtClean="0"/>
              <a:t>KvK</a:t>
            </a:r>
            <a:r>
              <a:rPr lang="en-US" dirty="0" smtClean="0"/>
              <a:t> 54977320 BTW NL1287.42.240.B01  </a:t>
            </a:r>
          </a:p>
          <a:p>
            <a:r>
              <a:rPr lang="en-US" dirty="0" err="1" smtClean="0"/>
              <a:t>www.annemariehagenaars.nl</a:t>
            </a:r>
            <a:r>
              <a:rPr lang="en-US" dirty="0" smtClean="0"/>
              <a:t>   </a:t>
            </a:r>
            <a:r>
              <a:rPr lang="en-US" dirty="0" err="1" smtClean="0"/>
              <a:t>info@annemariehagenaars.nl</a:t>
            </a:r>
            <a:r>
              <a:rPr lang="en-US" dirty="0" smtClean="0"/>
              <a:t>   </a:t>
            </a:r>
            <a:endParaRPr lang="en-US" dirty="0"/>
          </a:p>
        </p:txBody>
      </p:sp>
      <p:sp>
        <p:nvSpPr>
          <p:cNvPr id="5" name="Slide Number Placeholder 4"/>
          <p:cNvSpPr>
            <a:spLocks noGrp="1"/>
          </p:cNvSpPr>
          <p:nvPr>
            <p:ph type="sldNum" sz="quarter" idx="12"/>
          </p:nvPr>
        </p:nvSpPr>
        <p:spPr/>
        <p:txBody>
          <a:bodyPr/>
          <a:lstStyle/>
          <a:p>
            <a:fld id="{F09083DC-A82D-C644-9956-9705A95B551B}" type="slidenum">
              <a:rPr lang="en-US" smtClean="0"/>
              <a:t>5</a:t>
            </a:fld>
            <a:endParaRPr lang="en-US"/>
          </a:p>
        </p:txBody>
      </p:sp>
      <p:sp>
        <p:nvSpPr>
          <p:cNvPr id="6" name="Rectangle 5"/>
          <p:cNvSpPr/>
          <p:nvPr/>
        </p:nvSpPr>
        <p:spPr>
          <a:xfrm>
            <a:off x="361091" y="1107016"/>
            <a:ext cx="5911693" cy="1569660"/>
          </a:xfrm>
          <a:prstGeom prst="rect">
            <a:avLst/>
          </a:prstGeom>
        </p:spPr>
        <p:txBody>
          <a:bodyPr wrap="square">
            <a:spAutoFit/>
          </a:bodyPr>
          <a:lstStyle/>
          <a:p>
            <a:r>
              <a:rPr lang="nl-NL" sz="1600" dirty="0" smtClean="0"/>
              <a:t>Fragment uit script:</a:t>
            </a:r>
          </a:p>
          <a:p>
            <a:r>
              <a:rPr lang="nl-NL" sz="1600" dirty="0" smtClean="0"/>
              <a:t>“Twee </a:t>
            </a:r>
            <a:r>
              <a:rPr lang="nl-NL" sz="1600" dirty="0"/>
              <a:t>wereldlijnen convergeren en snijden elkaar op een punt in ruimte, in tijd. </a:t>
            </a:r>
            <a:endParaRPr lang="en-US" sz="1600" dirty="0"/>
          </a:p>
          <a:p>
            <a:r>
              <a:rPr lang="nl-NL" sz="1600" dirty="0"/>
              <a:t>Wijken ze na de ontmoeting uiteen, </a:t>
            </a:r>
            <a:endParaRPr lang="en-US" sz="1600" dirty="0"/>
          </a:p>
          <a:p>
            <a:r>
              <a:rPr lang="nl-NL" sz="1600" dirty="0"/>
              <a:t>vervolgen ze hun wegen parallel, </a:t>
            </a:r>
            <a:endParaRPr lang="en-US" sz="1600" dirty="0"/>
          </a:p>
          <a:p>
            <a:r>
              <a:rPr lang="nl-NL" sz="1600" dirty="0"/>
              <a:t>of houden ze plots op met bestaan</a:t>
            </a:r>
            <a:r>
              <a:rPr lang="nl-NL" sz="1600" dirty="0" smtClean="0"/>
              <a:t>?”</a:t>
            </a:r>
            <a:endParaRPr lang="en-US" sz="1600" dirty="0"/>
          </a:p>
        </p:txBody>
      </p:sp>
      <p:sp>
        <p:nvSpPr>
          <p:cNvPr id="7" name="Rectangle 6"/>
          <p:cNvSpPr/>
          <p:nvPr/>
        </p:nvSpPr>
        <p:spPr>
          <a:xfrm>
            <a:off x="361091" y="5089801"/>
            <a:ext cx="4572000" cy="830997"/>
          </a:xfrm>
          <a:prstGeom prst="rect">
            <a:avLst/>
          </a:prstGeom>
        </p:spPr>
        <p:txBody>
          <a:bodyPr>
            <a:spAutoFit/>
          </a:bodyPr>
          <a:lstStyle/>
          <a:p>
            <a:r>
              <a:rPr lang="nl-NL" sz="1600" dirty="0"/>
              <a:t>Fragment uit script</a:t>
            </a:r>
            <a:r>
              <a:rPr lang="nl-NL" sz="1600" dirty="0" smtClean="0"/>
              <a:t>:</a:t>
            </a:r>
          </a:p>
          <a:p>
            <a:r>
              <a:rPr lang="nl-NL" sz="1600" dirty="0" smtClean="0"/>
              <a:t>“Tijd is een rivier</a:t>
            </a:r>
          </a:p>
          <a:p>
            <a:r>
              <a:rPr lang="nl-NL" sz="1600" dirty="0" smtClean="0"/>
              <a:t>Zij stroomt”</a:t>
            </a:r>
            <a:endParaRPr lang="nl-NL" sz="1600" dirty="0"/>
          </a:p>
        </p:txBody>
      </p:sp>
      <p:pic>
        <p:nvPicPr>
          <p:cNvPr id="8" name="Picture 7"/>
          <p:cNvPicPr>
            <a:picLocks noChangeAspect="1"/>
          </p:cNvPicPr>
          <p:nvPr/>
        </p:nvPicPr>
        <p:blipFill>
          <a:blip r:embed="rId2"/>
          <a:stretch>
            <a:fillRect/>
          </a:stretch>
        </p:blipFill>
        <p:spPr>
          <a:xfrm>
            <a:off x="2536042" y="816977"/>
            <a:ext cx="6923005" cy="6153782"/>
          </a:xfrm>
          <a:prstGeom prst="rect">
            <a:avLst/>
          </a:prstGeom>
        </p:spPr>
      </p:pic>
    </p:spTree>
    <p:extLst>
      <p:ext uri="{BB962C8B-B14F-4D97-AF65-F5344CB8AC3E}">
        <p14:creationId xmlns:p14="http://schemas.microsoft.com/office/powerpoint/2010/main" val="3487075151"/>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Voorbeeldopdracht</a:t>
            </a:r>
            <a:endParaRPr lang="en-US" dirty="0"/>
          </a:p>
        </p:txBody>
      </p:sp>
      <p:sp>
        <p:nvSpPr>
          <p:cNvPr id="4" name="Footer Placeholder 3"/>
          <p:cNvSpPr>
            <a:spLocks noGrp="1"/>
          </p:cNvSpPr>
          <p:nvPr>
            <p:ph type="ftr" sz="quarter" idx="11"/>
          </p:nvPr>
        </p:nvSpPr>
        <p:spPr>
          <a:xfrm>
            <a:off x="0" y="6356350"/>
            <a:ext cx="9144000" cy="365125"/>
          </a:xfrm>
        </p:spPr>
        <p:txBody>
          <a:bodyPr/>
          <a:lstStyle/>
          <a:p>
            <a:r>
              <a:rPr lang="en-US" dirty="0" smtClean="0"/>
              <a:t>Annemarie </a:t>
            </a:r>
            <a:r>
              <a:rPr lang="en-US" dirty="0" err="1" smtClean="0"/>
              <a:t>Hagenaars</a:t>
            </a:r>
            <a:r>
              <a:rPr lang="en-US" dirty="0" smtClean="0"/>
              <a:t> </a:t>
            </a:r>
            <a:r>
              <a:rPr lang="en-US" dirty="0" err="1" smtClean="0"/>
              <a:t>Actrice</a:t>
            </a:r>
            <a:r>
              <a:rPr lang="en-US" dirty="0" smtClean="0"/>
              <a:t>   Lange </a:t>
            </a:r>
            <a:r>
              <a:rPr lang="en-US" dirty="0" err="1" smtClean="0"/>
              <a:t>Hilleweg</a:t>
            </a:r>
            <a:r>
              <a:rPr lang="en-US" dirty="0" smtClean="0"/>
              <a:t> 31b 3073 BH Rotterdam  </a:t>
            </a:r>
            <a:r>
              <a:rPr lang="en-US" dirty="0" err="1" smtClean="0"/>
              <a:t>KvK</a:t>
            </a:r>
            <a:r>
              <a:rPr lang="en-US" dirty="0" smtClean="0"/>
              <a:t> 54977320 BTW NL1287.42.240.B01  </a:t>
            </a:r>
          </a:p>
          <a:p>
            <a:r>
              <a:rPr lang="en-US" dirty="0" err="1" smtClean="0"/>
              <a:t>www.annemariehagenaars.nl</a:t>
            </a:r>
            <a:r>
              <a:rPr lang="en-US" dirty="0" smtClean="0"/>
              <a:t>   </a:t>
            </a:r>
            <a:r>
              <a:rPr lang="en-US" dirty="0" err="1" smtClean="0"/>
              <a:t>info@annemariehagenaars.nl</a:t>
            </a:r>
            <a:r>
              <a:rPr lang="en-US" dirty="0" smtClean="0"/>
              <a:t>   </a:t>
            </a:r>
            <a:endParaRPr lang="en-US" dirty="0"/>
          </a:p>
        </p:txBody>
      </p:sp>
      <p:sp>
        <p:nvSpPr>
          <p:cNvPr id="5" name="Slide Number Placeholder 4"/>
          <p:cNvSpPr>
            <a:spLocks noGrp="1"/>
          </p:cNvSpPr>
          <p:nvPr>
            <p:ph type="sldNum" sz="quarter" idx="12"/>
          </p:nvPr>
        </p:nvSpPr>
        <p:spPr/>
        <p:txBody>
          <a:bodyPr/>
          <a:lstStyle/>
          <a:p>
            <a:fld id="{F09083DC-A82D-C644-9956-9705A95B551B}" type="slidenum">
              <a:rPr lang="en-US" smtClean="0"/>
              <a:t>6</a:t>
            </a:fld>
            <a:endParaRPr lang="en-US" dirty="0"/>
          </a:p>
        </p:txBody>
      </p:sp>
      <p:sp>
        <p:nvSpPr>
          <p:cNvPr id="6" name="Rectangle 5"/>
          <p:cNvSpPr/>
          <p:nvPr/>
        </p:nvSpPr>
        <p:spPr>
          <a:xfrm>
            <a:off x="351303" y="1832034"/>
            <a:ext cx="8579889" cy="4154983"/>
          </a:xfrm>
          <a:prstGeom prst="rect">
            <a:avLst/>
          </a:prstGeom>
        </p:spPr>
        <p:txBody>
          <a:bodyPr wrap="square">
            <a:spAutoFit/>
          </a:bodyPr>
          <a:lstStyle/>
          <a:p>
            <a:pPr marL="342900" indent="-342900">
              <a:buAutoNum type="arabicParenR"/>
            </a:pPr>
            <a:r>
              <a:rPr lang="nl-NL" sz="2400" dirty="0" smtClean="0"/>
              <a:t>Teken </a:t>
            </a:r>
            <a:r>
              <a:rPr lang="nl-NL" sz="2400" dirty="0"/>
              <a:t>in een ruimtetijd diagram de drie mogelijkheden van de wereldlijnen die elkaar ontmoeten en</a:t>
            </a:r>
            <a:r>
              <a:rPr lang="nl-NL" sz="2400" dirty="0" smtClean="0"/>
              <a:t>:</a:t>
            </a:r>
            <a:endParaRPr lang="en-US" sz="2400" dirty="0"/>
          </a:p>
          <a:p>
            <a:pPr lvl="1"/>
            <a:r>
              <a:rPr lang="nl-NL" sz="2400" dirty="0" smtClean="0"/>
              <a:t>a) Uit </a:t>
            </a:r>
            <a:r>
              <a:rPr lang="nl-NL" sz="2400" dirty="0"/>
              <a:t>elkaar gaan </a:t>
            </a:r>
            <a:endParaRPr lang="en-US" sz="2400" dirty="0"/>
          </a:p>
          <a:p>
            <a:pPr lvl="1"/>
            <a:r>
              <a:rPr lang="nl-NL" sz="2400" dirty="0" smtClean="0"/>
              <a:t>b) Samen </a:t>
            </a:r>
            <a:r>
              <a:rPr lang="nl-NL" sz="2400" dirty="0"/>
              <a:t>verder gaan</a:t>
            </a:r>
            <a:endParaRPr lang="en-US" sz="2400" dirty="0"/>
          </a:p>
          <a:p>
            <a:pPr lvl="1"/>
            <a:r>
              <a:rPr lang="nl-NL" sz="2400" dirty="0" smtClean="0"/>
              <a:t>c) Plotseling </a:t>
            </a:r>
            <a:r>
              <a:rPr lang="nl-NL" sz="2400" dirty="0"/>
              <a:t>ophouden te bestaan</a:t>
            </a:r>
            <a:r>
              <a:rPr lang="nl-NL" sz="2400" dirty="0" smtClean="0"/>
              <a:t>.</a:t>
            </a:r>
            <a:endParaRPr lang="en-US" sz="2400" dirty="0"/>
          </a:p>
          <a:p>
            <a:pPr marL="457200" lvl="0" indent="-457200">
              <a:buAutoNum type="arabicParenR" startAt="2"/>
            </a:pPr>
            <a:r>
              <a:rPr lang="nl-NL" sz="2400" dirty="0" smtClean="0"/>
              <a:t>Zoek </a:t>
            </a:r>
            <a:r>
              <a:rPr lang="nl-NL" sz="2400" dirty="0"/>
              <a:t>op of dit ook echt kan, en hoe je deze interactie tussen deeltjes in de natuurkunde noemt. Tip: denk bijvoorbeeld aan annihilatie. </a:t>
            </a:r>
            <a:endParaRPr lang="nl-NL" sz="2400" dirty="0"/>
          </a:p>
          <a:p>
            <a:pPr marL="457200" lvl="0" indent="-457200">
              <a:buAutoNum type="arabicParenR" startAt="2"/>
            </a:pPr>
            <a:r>
              <a:rPr lang="nl-NL" sz="2400" dirty="0" smtClean="0"/>
              <a:t>Deze </a:t>
            </a:r>
            <a:r>
              <a:rPr lang="nl-NL" sz="2400" dirty="0"/>
              <a:t>zinnen uit het script zijn een metafoor voor de ontmoeting tussen </a:t>
            </a:r>
            <a:r>
              <a:rPr lang="nl-NL" sz="2400" dirty="0" err="1"/>
              <a:t>Mariya</a:t>
            </a:r>
            <a:r>
              <a:rPr lang="nl-NL" sz="2400" dirty="0"/>
              <a:t> en Albert Einstein. Wat wil </a:t>
            </a:r>
            <a:r>
              <a:rPr lang="nl-NL" sz="2400" dirty="0" err="1"/>
              <a:t>Mariya</a:t>
            </a:r>
            <a:r>
              <a:rPr lang="nl-NL" sz="2400" dirty="0"/>
              <a:t> zeggen met deze zinnen denk je?</a:t>
            </a:r>
            <a:endParaRPr lang="en-US" sz="2400" dirty="0"/>
          </a:p>
        </p:txBody>
      </p:sp>
    </p:spTree>
    <p:extLst>
      <p:ext uri="{BB962C8B-B14F-4D97-AF65-F5344CB8AC3E}">
        <p14:creationId xmlns:p14="http://schemas.microsoft.com/office/powerpoint/2010/main" val="2997757484"/>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Zwart</a:t>
            </a:r>
            <a:r>
              <a:rPr lang="en-US" dirty="0" smtClean="0"/>
              <a:t> </a:t>
            </a:r>
            <a:r>
              <a:rPr lang="en-US" dirty="0"/>
              <a:t>g</a:t>
            </a:r>
            <a:r>
              <a:rPr lang="en-US" dirty="0" smtClean="0"/>
              <a:t>at </a:t>
            </a:r>
            <a:r>
              <a:rPr lang="en-US" dirty="0" err="1" smtClean="0"/>
              <a:t>als</a:t>
            </a:r>
            <a:r>
              <a:rPr lang="en-US" dirty="0"/>
              <a:t> </a:t>
            </a:r>
            <a:r>
              <a:rPr lang="en-US" dirty="0" err="1" smtClean="0"/>
              <a:t>metafoor</a:t>
            </a:r>
            <a:r>
              <a:rPr lang="en-US" dirty="0" smtClean="0"/>
              <a:t> </a:t>
            </a:r>
            <a:r>
              <a:rPr lang="en-US" dirty="0" err="1" smtClean="0"/>
              <a:t>voor</a:t>
            </a:r>
            <a:r>
              <a:rPr lang="en-US" dirty="0" smtClean="0"/>
              <a:t> </a:t>
            </a:r>
            <a:r>
              <a:rPr lang="en-US" dirty="0" err="1" smtClean="0"/>
              <a:t>geheugenverlies</a:t>
            </a:r>
            <a:r>
              <a:rPr lang="en-US" dirty="0" smtClean="0"/>
              <a:t> (1)</a:t>
            </a:r>
            <a:endParaRPr lang="en-US" dirty="0"/>
          </a:p>
        </p:txBody>
      </p:sp>
      <p:sp>
        <p:nvSpPr>
          <p:cNvPr id="4" name="Footer Placeholder 3"/>
          <p:cNvSpPr>
            <a:spLocks noGrp="1"/>
          </p:cNvSpPr>
          <p:nvPr>
            <p:ph type="ftr" sz="quarter" idx="11"/>
          </p:nvPr>
        </p:nvSpPr>
        <p:spPr>
          <a:xfrm>
            <a:off x="0" y="6356350"/>
            <a:ext cx="9144000" cy="365125"/>
          </a:xfrm>
        </p:spPr>
        <p:txBody>
          <a:bodyPr/>
          <a:lstStyle/>
          <a:p>
            <a:r>
              <a:rPr lang="en-US" dirty="0" smtClean="0"/>
              <a:t>Annemarie </a:t>
            </a:r>
            <a:r>
              <a:rPr lang="en-US" dirty="0" err="1" smtClean="0"/>
              <a:t>Hagenaars</a:t>
            </a:r>
            <a:r>
              <a:rPr lang="en-US" dirty="0" smtClean="0"/>
              <a:t> </a:t>
            </a:r>
            <a:r>
              <a:rPr lang="en-US" dirty="0" err="1" smtClean="0"/>
              <a:t>Actrice</a:t>
            </a:r>
            <a:r>
              <a:rPr lang="en-US" dirty="0" smtClean="0"/>
              <a:t>   Lange </a:t>
            </a:r>
            <a:r>
              <a:rPr lang="en-US" dirty="0" err="1" smtClean="0"/>
              <a:t>Hilleweg</a:t>
            </a:r>
            <a:r>
              <a:rPr lang="en-US" dirty="0" smtClean="0"/>
              <a:t> 31b 3073 BH Rotterdam  </a:t>
            </a:r>
            <a:r>
              <a:rPr lang="en-US" dirty="0" err="1" smtClean="0"/>
              <a:t>KvK</a:t>
            </a:r>
            <a:r>
              <a:rPr lang="en-US" dirty="0" smtClean="0"/>
              <a:t> 54977320 BTW NL1287.42.240.B01  </a:t>
            </a:r>
          </a:p>
          <a:p>
            <a:r>
              <a:rPr lang="en-US" dirty="0" err="1" smtClean="0"/>
              <a:t>www.annemariehagenaars.nl</a:t>
            </a:r>
            <a:r>
              <a:rPr lang="en-US" dirty="0" smtClean="0"/>
              <a:t>   </a:t>
            </a:r>
            <a:r>
              <a:rPr lang="en-US" dirty="0" err="1" smtClean="0"/>
              <a:t>info@annemariehagenaars.nl</a:t>
            </a:r>
            <a:r>
              <a:rPr lang="en-US" dirty="0" smtClean="0"/>
              <a:t>   </a:t>
            </a:r>
            <a:endParaRPr lang="en-US" dirty="0"/>
          </a:p>
        </p:txBody>
      </p:sp>
      <p:sp>
        <p:nvSpPr>
          <p:cNvPr id="5" name="Slide Number Placeholder 4"/>
          <p:cNvSpPr>
            <a:spLocks noGrp="1"/>
          </p:cNvSpPr>
          <p:nvPr>
            <p:ph type="sldNum" sz="quarter" idx="12"/>
          </p:nvPr>
        </p:nvSpPr>
        <p:spPr/>
        <p:txBody>
          <a:bodyPr/>
          <a:lstStyle/>
          <a:p>
            <a:fld id="{F09083DC-A82D-C644-9956-9705A95B551B}" type="slidenum">
              <a:rPr lang="en-US" smtClean="0"/>
              <a:t>7</a:t>
            </a:fld>
            <a:endParaRPr lang="en-US" dirty="0"/>
          </a:p>
        </p:txBody>
      </p:sp>
      <p:sp>
        <p:nvSpPr>
          <p:cNvPr id="7" name="Rectangle 6"/>
          <p:cNvSpPr/>
          <p:nvPr/>
        </p:nvSpPr>
        <p:spPr>
          <a:xfrm>
            <a:off x="457200" y="1600200"/>
            <a:ext cx="8444762" cy="4524316"/>
          </a:xfrm>
          <a:prstGeom prst="rect">
            <a:avLst/>
          </a:prstGeom>
        </p:spPr>
        <p:txBody>
          <a:bodyPr wrap="square">
            <a:spAutoFit/>
          </a:bodyPr>
          <a:lstStyle/>
          <a:p>
            <a:r>
              <a:rPr lang="nl-NL" dirty="0" smtClean="0"/>
              <a:t>Fragment uit het script:</a:t>
            </a:r>
          </a:p>
          <a:p>
            <a:endParaRPr lang="nl-NL" dirty="0" smtClean="0"/>
          </a:p>
          <a:p>
            <a:r>
              <a:rPr lang="nl-NL" dirty="0" smtClean="0"/>
              <a:t>“</a:t>
            </a:r>
            <a:r>
              <a:rPr lang="en-US" dirty="0" smtClean="0"/>
              <a:t>De </a:t>
            </a:r>
            <a:r>
              <a:rPr lang="en-US" dirty="0" err="1" smtClean="0"/>
              <a:t>een</a:t>
            </a:r>
            <a:r>
              <a:rPr lang="en-US" dirty="0" smtClean="0"/>
              <a:t> in </a:t>
            </a:r>
            <a:r>
              <a:rPr lang="en-US" dirty="0" err="1" smtClean="0"/>
              <a:t>zijn</a:t>
            </a:r>
            <a:r>
              <a:rPr lang="en-US" dirty="0" smtClean="0"/>
              <a:t> </a:t>
            </a:r>
            <a:r>
              <a:rPr lang="en-US" dirty="0" err="1" smtClean="0"/>
              <a:t>witte</a:t>
            </a:r>
            <a:r>
              <a:rPr lang="en-US" dirty="0" smtClean="0"/>
              <a:t> </a:t>
            </a:r>
            <a:r>
              <a:rPr lang="en-US" dirty="0" err="1" smtClean="0"/>
              <a:t>jas</a:t>
            </a:r>
            <a:r>
              <a:rPr lang="en-US" dirty="0" smtClean="0"/>
              <a:t> </a:t>
            </a:r>
            <a:r>
              <a:rPr lang="en-US" dirty="0" err="1" smtClean="0"/>
              <a:t>moet</a:t>
            </a:r>
            <a:r>
              <a:rPr lang="en-US" dirty="0" smtClean="0"/>
              <a:t> </a:t>
            </a:r>
            <a:r>
              <a:rPr lang="en-US" dirty="0" err="1" smtClean="0"/>
              <a:t>een</a:t>
            </a:r>
            <a:r>
              <a:rPr lang="en-US" dirty="0" smtClean="0"/>
              <a:t> </a:t>
            </a:r>
            <a:r>
              <a:rPr lang="en-US" dirty="0" err="1" smtClean="0"/>
              <a:t>psychiater</a:t>
            </a:r>
            <a:r>
              <a:rPr lang="en-US" dirty="0" smtClean="0"/>
              <a:t> </a:t>
            </a:r>
            <a:r>
              <a:rPr lang="en-US" dirty="0" err="1" smtClean="0"/>
              <a:t>zijn</a:t>
            </a:r>
            <a:endParaRPr lang="en-US" dirty="0" smtClean="0"/>
          </a:p>
          <a:p>
            <a:r>
              <a:rPr lang="en-US" dirty="0" err="1" smtClean="0"/>
              <a:t>Hij</a:t>
            </a:r>
            <a:r>
              <a:rPr lang="en-US" dirty="0" smtClean="0"/>
              <a:t> </a:t>
            </a:r>
            <a:r>
              <a:rPr lang="en-US" dirty="0" err="1" smtClean="0"/>
              <a:t>zegt</a:t>
            </a:r>
            <a:r>
              <a:rPr lang="en-US" dirty="0" smtClean="0"/>
              <a:t> </a:t>
            </a:r>
            <a:r>
              <a:rPr lang="en-US" dirty="0" err="1" smtClean="0"/>
              <a:t>dat</a:t>
            </a:r>
            <a:r>
              <a:rPr lang="en-US" dirty="0" smtClean="0"/>
              <a:t> </a:t>
            </a:r>
            <a:r>
              <a:rPr lang="en-US" dirty="0" err="1" smtClean="0"/>
              <a:t>ik</a:t>
            </a:r>
            <a:r>
              <a:rPr lang="en-US" dirty="0" smtClean="0"/>
              <a:t> </a:t>
            </a:r>
            <a:r>
              <a:rPr lang="en-US" dirty="0" err="1" smtClean="0"/>
              <a:t>aan</a:t>
            </a:r>
            <a:r>
              <a:rPr lang="en-US" dirty="0" smtClean="0"/>
              <a:t> </a:t>
            </a:r>
            <a:r>
              <a:rPr lang="en-US" dirty="0" err="1" smtClean="0"/>
              <a:t>amnesie</a:t>
            </a:r>
            <a:r>
              <a:rPr lang="en-US" dirty="0" smtClean="0"/>
              <a:t> </a:t>
            </a:r>
            <a:r>
              <a:rPr lang="en-US" dirty="0" err="1" smtClean="0"/>
              <a:t>lijd</a:t>
            </a:r>
            <a:endParaRPr lang="en-US" dirty="0" smtClean="0"/>
          </a:p>
          <a:p>
            <a:r>
              <a:rPr lang="en-US" dirty="0" err="1" smtClean="0"/>
              <a:t>Geheugenverlies</a:t>
            </a:r>
            <a:endParaRPr lang="en-US" dirty="0" smtClean="0"/>
          </a:p>
          <a:p>
            <a:endParaRPr lang="en-US" dirty="0"/>
          </a:p>
          <a:p>
            <a:r>
              <a:rPr lang="en-US" dirty="0" err="1" smtClean="0"/>
              <a:t>Een</a:t>
            </a:r>
            <a:r>
              <a:rPr lang="en-US" dirty="0" smtClean="0"/>
              <a:t> </a:t>
            </a:r>
            <a:r>
              <a:rPr lang="en-US" dirty="0" err="1" smtClean="0"/>
              <a:t>zwart</a:t>
            </a:r>
            <a:r>
              <a:rPr lang="en-US" dirty="0" smtClean="0"/>
              <a:t> gat</a:t>
            </a:r>
          </a:p>
          <a:p>
            <a:r>
              <a:rPr lang="en-US" dirty="0" smtClean="0"/>
              <a:t>Het </a:t>
            </a:r>
            <a:r>
              <a:rPr lang="en-US" dirty="0" err="1" smtClean="0"/>
              <a:t>licht</a:t>
            </a:r>
            <a:r>
              <a:rPr lang="en-US" dirty="0" smtClean="0"/>
              <a:t> </a:t>
            </a:r>
            <a:r>
              <a:rPr lang="en-US" dirty="0" err="1" smtClean="0"/>
              <a:t>kan</a:t>
            </a:r>
            <a:r>
              <a:rPr lang="en-US" dirty="0" smtClean="0"/>
              <a:t> </a:t>
            </a:r>
            <a:r>
              <a:rPr lang="en-US" dirty="0" err="1" smtClean="0"/>
              <a:t>er</a:t>
            </a:r>
            <a:r>
              <a:rPr lang="en-US" dirty="0" smtClean="0"/>
              <a:t> </a:t>
            </a:r>
            <a:r>
              <a:rPr lang="en-US" dirty="0" err="1" smtClean="0"/>
              <a:t>niet</a:t>
            </a:r>
            <a:r>
              <a:rPr lang="en-US" dirty="0" smtClean="0"/>
              <a:t> </a:t>
            </a:r>
            <a:r>
              <a:rPr lang="en-US" dirty="0" err="1" smtClean="0"/>
              <a:t>uit</a:t>
            </a:r>
            <a:endParaRPr lang="en-US" dirty="0" smtClean="0"/>
          </a:p>
          <a:p>
            <a:r>
              <a:rPr lang="en-US" dirty="0" err="1" smtClean="0"/>
              <a:t>Herinneringen</a:t>
            </a:r>
            <a:r>
              <a:rPr lang="en-US" dirty="0" smtClean="0"/>
              <a:t> </a:t>
            </a:r>
            <a:r>
              <a:rPr lang="en-US" dirty="0" err="1" smtClean="0"/>
              <a:t>blijven</a:t>
            </a:r>
            <a:r>
              <a:rPr lang="en-US" dirty="0" smtClean="0"/>
              <a:t> </a:t>
            </a:r>
            <a:r>
              <a:rPr lang="en-US" dirty="0" err="1" smtClean="0"/>
              <a:t>plakken</a:t>
            </a:r>
            <a:r>
              <a:rPr lang="en-US" dirty="0" smtClean="0"/>
              <a:t> </a:t>
            </a:r>
            <a:r>
              <a:rPr lang="en-US" dirty="0" err="1" smtClean="0"/>
              <a:t>aan</a:t>
            </a:r>
            <a:r>
              <a:rPr lang="en-US" dirty="0" smtClean="0"/>
              <a:t> de </a:t>
            </a:r>
            <a:r>
              <a:rPr lang="en-US" dirty="0" err="1" smtClean="0"/>
              <a:t>binnenkant</a:t>
            </a:r>
            <a:r>
              <a:rPr lang="en-US" dirty="0" smtClean="0"/>
              <a:t> van </a:t>
            </a:r>
            <a:r>
              <a:rPr lang="en-US" dirty="0" err="1" smtClean="0"/>
              <a:t>mijn</a:t>
            </a:r>
            <a:r>
              <a:rPr lang="en-US" dirty="0" smtClean="0"/>
              <a:t> </a:t>
            </a:r>
            <a:r>
              <a:rPr lang="en-US" dirty="0" err="1" smtClean="0"/>
              <a:t>schedel</a:t>
            </a:r>
            <a:endParaRPr lang="en-US" dirty="0" smtClean="0"/>
          </a:p>
          <a:p>
            <a:r>
              <a:rPr lang="en-US" dirty="0" err="1" smtClean="0"/>
              <a:t>Teruggetrokken</a:t>
            </a:r>
            <a:r>
              <a:rPr lang="en-US" dirty="0" smtClean="0"/>
              <a:t> door de </a:t>
            </a:r>
            <a:r>
              <a:rPr lang="en-US" dirty="0" err="1" smtClean="0"/>
              <a:t>zwaartekracht</a:t>
            </a:r>
            <a:r>
              <a:rPr lang="en-US" dirty="0" smtClean="0"/>
              <a:t> </a:t>
            </a:r>
            <a:r>
              <a:rPr lang="en-US" dirty="0" err="1" smtClean="0"/>
              <a:t>naar</a:t>
            </a:r>
            <a:r>
              <a:rPr lang="en-US" dirty="0" smtClean="0"/>
              <a:t> het </a:t>
            </a:r>
            <a:r>
              <a:rPr lang="en-US" dirty="0" err="1" smtClean="0"/>
              <a:t>binnenste</a:t>
            </a:r>
            <a:r>
              <a:rPr lang="en-US" dirty="0" smtClean="0"/>
              <a:t> van </a:t>
            </a:r>
            <a:r>
              <a:rPr lang="en-US" dirty="0" err="1" smtClean="0"/>
              <a:t>mijn</a:t>
            </a:r>
            <a:r>
              <a:rPr lang="en-US" dirty="0" smtClean="0"/>
              <a:t> </a:t>
            </a:r>
            <a:r>
              <a:rPr lang="en-US" dirty="0" err="1" smtClean="0"/>
              <a:t>hoofd</a:t>
            </a:r>
            <a:r>
              <a:rPr lang="en-US" dirty="0" smtClean="0"/>
              <a:t>.</a:t>
            </a:r>
          </a:p>
          <a:p>
            <a:r>
              <a:rPr lang="en-US" dirty="0" err="1" smtClean="0"/>
              <a:t>Zijn</a:t>
            </a:r>
            <a:r>
              <a:rPr lang="en-US" dirty="0" smtClean="0"/>
              <a:t> </a:t>
            </a:r>
            <a:r>
              <a:rPr lang="en-US" dirty="0" err="1" smtClean="0"/>
              <a:t>ze</a:t>
            </a:r>
            <a:r>
              <a:rPr lang="en-US" dirty="0" smtClean="0"/>
              <a:t> </a:t>
            </a:r>
            <a:r>
              <a:rPr lang="en-US" dirty="0" err="1" smtClean="0"/>
              <a:t>er</a:t>
            </a:r>
            <a:r>
              <a:rPr lang="en-US" dirty="0" smtClean="0"/>
              <a:t> </a:t>
            </a:r>
            <a:r>
              <a:rPr lang="en-US" dirty="0" err="1" smtClean="0"/>
              <a:t>nog</a:t>
            </a:r>
            <a:r>
              <a:rPr lang="en-US" dirty="0" smtClean="0"/>
              <a:t>?</a:t>
            </a:r>
          </a:p>
          <a:p>
            <a:r>
              <a:rPr lang="en-US" dirty="0" err="1" smtClean="0"/>
              <a:t>Ik</a:t>
            </a:r>
            <a:r>
              <a:rPr lang="en-US" dirty="0" smtClean="0"/>
              <a:t> </a:t>
            </a:r>
            <a:r>
              <a:rPr lang="en-US" dirty="0" err="1" smtClean="0"/>
              <a:t>kan</a:t>
            </a:r>
            <a:r>
              <a:rPr lang="en-US" dirty="0" smtClean="0"/>
              <a:t> </a:t>
            </a:r>
            <a:r>
              <a:rPr lang="en-US" dirty="0" err="1" smtClean="0"/>
              <a:t>er</a:t>
            </a:r>
            <a:r>
              <a:rPr lang="en-US" dirty="0" smtClean="0"/>
              <a:t> </a:t>
            </a:r>
            <a:r>
              <a:rPr lang="en-US" dirty="0" err="1" smtClean="0"/>
              <a:t>niet</a:t>
            </a:r>
            <a:r>
              <a:rPr lang="en-US" dirty="0" smtClean="0"/>
              <a:t> </a:t>
            </a:r>
            <a:r>
              <a:rPr lang="en-US" dirty="0" err="1" smtClean="0"/>
              <a:t>bij</a:t>
            </a:r>
            <a:endParaRPr lang="en-US" dirty="0"/>
          </a:p>
          <a:p>
            <a:r>
              <a:rPr lang="en-US" dirty="0" err="1" smtClean="0"/>
              <a:t>Ze</a:t>
            </a:r>
            <a:r>
              <a:rPr lang="en-US" dirty="0" smtClean="0"/>
              <a:t> </a:t>
            </a:r>
            <a:r>
              <a:rPr lang="en-US" dirty="0" err="1" smtClean="0"/>
              <a:t>zijn</a:t>
            </a:r>
            <a:r>
              <a:rPr lang="en-US" dirty="0" smtClean="0"/>
              <a:t> </a:t>
            </a:r>
            <a:r>
              <a:rPr lang="en-US" dirty="0" err="1" smtClean="0"/>
              <a:t>onzichtbaar</a:t>
            </a:r>
            <a:r>
              <a:rPr lang="en-US" dirty="0" smtClean="0"/>
              <a:t> </a:t>
            </a:r>
          </a:p>
          <a:p>
            <a:r>
              <a:rPr lang="en-US" dirty="0" err="1" smtClean="0"/>
              <a:t>Verstopt</a:t>
            </a:r>
            <a:r>
              <a:rPr lang="en-US" dirty="0" smtClean="0"/>
              <a:t> </a:t>
            </a:r>
            <a:r>
              <a:rPr lang="en-US" dirty="0" err="1" smtClean="0"/>
              <a:t>achter</a:t>
            </a:r>
            <a:r>
              <a:rPr lang="en-US" dirty="0" smtClean="0"/>
              <a:t> de horizon</a:t>
            </a:r>
          </a:p>
          <a:p>
            <a:r>
              <a:rPr lang="en-US" dirty="0" err="1" smtClean="0"/>
              <a:t>Waar</a:t>
            </a:r>
            <a:r>
              <a:rPr lang="en-US" dirty="0" smtClean="0"/>
              <a:t> </a:t>
            </a:r>
            <a:r>
              <a:rPr lang="en-US" dirty="0" err="1" smtClean="0"/>
              <a:t>tijd</a:t>
            </a:r>
            <a:r>
              <a:rPr lang="en-US" dirty="0" smtClean="0"/>
              <a:t> en </a:t>
            </a:r>
            <a:r>
              <a:rPr lang="en-US" dirty="0" err="1" smtClean="0"/>
              <a:t>ruimte</a:t>
            </a:r>
            <a:r>
              <a:rPr lang="en-US" dirty="0" smtClean="0"/>
              <a:t> </a:t>
            </a:r>
            <a:r>
              <a:rPr lang="en-US" dirty="0" err="1" smtClean="0"/>
              <a:t>elkaars</a:t>
            </a:r>
            <a:r>
              <a:rPr lang="en-US" dirty="0" smtClean="0"/>
              <a:t> </a:t>
            </a:r>
            <a:r>
              <a:rPr lang="en-US" dirty="0" err="1" smtClean="0"/>
              <a:t>rol</a:t>
            </a:r>
            <a:r>
              <a:rPr lang="en-US" dirty="0" smtClean="0"/>
              <a:t> </a:t>
            </a:r>
            <a:r>
              <a:rPr lang="en-US" dirty="0" err="1" smtClean="0"/>
              <a:t>overnemen</a:t>
            </a:r>
            <a:r>
              <a:rPr lang="en-US" dirty="0" smtClean="0"/>
              <a:t>”</a:t>
            </a:r>
          </a:p>
          <a:p>
            <a:r>
              <a:rPr lang="nl-NL" i="1" dirty="0"/>
              <a:t> </a:t>
            </a:r>
            <a:endParaRPr lang="en-US" dirty="0"/>
          </a:p>
        </p:txBody>
      </p:sp>
    </p:spTree>
    <p:extLst>
      <p:ext uri="{BB962C8B-B14F-4D97-AF65-F5344CB8AC3E}">
        <p14:creationId xmlns:p14="http://schemas.microsoft.com/office/powerpoint/2010/main" val="1796982467"/>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a:t>Zwart</a:t>
            </a:r>
            <a:r>
              <a:rPr lang="en-US" dirty="0"/>
              <a:t> gat </a:t>
            </a:r>
            <a:r>
              <a:rPr lang="en-US" dirty="0" err="1"/>
              <a:t>als</a:t>
            </a:r>
            <a:r>
              <a:rPr lang="en-US" dirty="0"/>
              <a:t> </a:t>
            </a:r>
            <a:r>
              <a:rPr lang="en-US" dirty="0" err="1"/>
              <a:t>metafoor</a:t>
            </a:r>
            <a:r>
              <a:rPr lang="en-US" dirty="0"/>
              <a:t> </a:t>
            </a:r>
            <a:r>
              <a:rPr lang="en-US" dirty="0" err="1"/>
              <a:t>voor</a:t>
            </a:r>
            <a:r>
              <a:rPr lang="en-US" dirty="0"/>
              <a:t> </a:t>
            </a:r>
            <a:r>
              <a:rPr lang="en-US" dirty="0" err="1"/>
              <a:t>geheugenverlies</a:t>
            </a:r>
            <a:r>
              <a:rPr lang="en-US" dirty="0"/>
              <a:t> </a:t>
            </a:r>
            <a:r>
              <a:rPr lang="en-US" dirty="0" smtClean="0"/>
              <a:t>(2)</a:t>
            </a:r>
            <a:endParaRPr lang="en-US" dirty="0"/>
          </a:p>
        </p:txBody>
      </p:sp>
      <p:sp>
        <p:nvSpPr>
          <p:cNvPr id="4" name="Footer Placeholder 3"/>
          <p:cNvSpPr>
            <a:spLocks noGrp="1"/>
          </p:cNvSpPr>
          <p:nvPr>
            <p:ph type="ftr" sz="quarter" idx="11"/>
          </p:nvPr>
        </p:nvSpPr>
        <p:spPr>
          <a:xfrm>
            <a:off x="0" y="6356350"/>
            <a:ext cx="9144000" cy="365125"/>
          </a:xfrm>
        </p:spPr>
        <p:txBody>
          <a:bodyPr/>
          <a:lstStyle/>
          <a:p>
            <a:r>
              <a:rPr lang="en-US" dirty="0" smtClean="0"/>
              <a:t>Annemarie </a:t>
            </a:r>
            <a:r>
              <a:rPr lang="en-US" dirty="0" err="1" smtClean="0"/>
              <a:t>Hagenaars</a:t>
            </a:r>
            <a:r>
              <a:rPr lang="en-US" dirty="0" smtClean="0"/>
              <a:t> </a:t>
            </a:r>
            <a:r>
              <a:rPr lang="en-US" dirty="0" err="1" smtClean="0"/>
              <a:t>Actrice</a:t>
            </a:r>
            <a:r>
              <a:rPr lang="en-US" dirty="0" smtClean="0"/>
              <a:t>   Lange </a:t>
            </a:r>
            <a:r>
              <a:rPr lang="en-US" dirty="0" err="1" smtClean="0"/>
              <a:t>Hilleweg</a:t>
            </a:r>
            <a:r>
              <a:rPr lang="en-US" dirty="0" smtClean="0"/>
              <a:t> 31b 3073 BH Rotterdam  </a:t>
            </a:r>
            <a:r>
              <a:rPr lang="en-US" dirty="0" err="1" smtClean="0"/>
              <a:t>KvK</a:t>
            </a:r>
            <a:r>
              <a:rPr lang="en-US" dirty="0" smtClean="0"/>
              <a:t> 54977320 BTW NL1287.42.240.B01  </a:t>
            </a:r>
          </a:p>
          <a:p>
            <a:r>
              <a:rPr lang="en-US" dirty="0" err="1" smtClean="0"/>
              <a:t>www.annemariehagenaars.nl</a:t>
            </a:r>
            <a:r>
              <a:rPr lang="en-US" dirty="0" smtClean="0"/>
              <a:t>   </a:t>
            </a:r>
            <a:r>
              <a:rPr lang="en-US" dirty="0" err="1" smtClean="0"/>
              <a:t>info@annemariehagenaars.nl</a:t>
            </a:r>
            <a:r>
              <a:rPr lang="en-US" dirty="0" smtClean="0"/>
              <a:t>   </a:t>
            </a:r>
            <a:endParaRPr lang="en-US" dirty="0"/>
          </a:p>
        </p:txBody>
      </p:sp>
      <p:sp>
        <p:nvSpPr>
          <p:cNvPr id="5" name="Slide Number Placeholder 4"/>
          <p:cNvSpPr>
            <a:spLocks noGrp="1"/>
          </p:cNvSpPr>
          <p:nvPr>
            <p:ph type="sldNum" sz="quarter" idx="12"/>
          </p:nvPr>
        </p:nvSpPr>
        <p:spPr/>
        <p:txBody>
          <a:bodyPr/>
          <a:lstStyle/>
          <a:p>
            <a:fld id="{F09083DC-A82D-C644-9956-9705A95B551B}" type="slidenum">
              <a:rPr lang="en-US" smtClean="0"/>
              <a:t>8</a:t>
            </a:fld>
            <a:endParaRPr lang="en-US"/>
          </a:p>
        </p:txBody>
      </p:sp>
      <p:pic>
        <p:nvPicPr>
          <p:cNvPr id="9" name="Picture 8"/>
          <p:cNvPicPr>
            <a:picLocks noChangeAspect="1"/>
          </p:cNvPicPr>
          <p:nvPr/>
        </p:nvPicPr>
        <p:blipFill>
          <a:blip r:embed="rId3"/>
          <a:stretch>
            <a:fillRect/>
          </a:stretch>
        </p:blipFill>
        <p:spPr>
          <a:xfrm>
            <a:off x="4030044" y="3254280"/>
            <a:ext cx="4656756" cy="3056889"/>
          </a:xfrm>
          <a:prstGeom prst="rect">
            <a:avLst/>
          </a:prstGeom>
        </p:spPr>
      </p:pic>
      <p:sp>
        <p:nvSpPr>
          <p:cNvPr id="10" name="Rectangle 9"/>
          <p:cNvSpPr/>
          <p:nvPr/>
        </p:nvSpPr>
        <p:spPr>
          <a:xfrm>
            <a:off x="457200" y="1222955"/>
            <a:ext cx="8229600" cy="2031325"/>
          </a:xfrm>
          <a:prstGeom prst="rect">
            <a:avLst/>
          </a:prstGeom>
        </p:spPr>
        <p:txBody>
          <a:bodyPr wrap="square">
            <a:spAutoFit/>
          </a:bodyPr>
          <a:lstStyle/>
          <a:p>
            <a:r>
              <a:rPr lang="en-US" dirty="0"/>
              <a:t>Fragment </a:t>
            </a:r>
            <a:r>
              <a:rPr lang="en-US" dirty="0" err="1"/>
              <a:t>uit</a:t>
            </a:r>
            <a:r>
              <a:rPr lang="en-US" dirty="0"/>
              <a:t> script:</a:t>
            </a:r>
          </a:p>
          <a:p>
            <a:r>
              <a:rPr lang="en-US" dirty="0" smtClean="0"/>
              <a:t>“Het </a:t>
            </a:r>
            <a:r>
              <a:rPr lang="en-US" dirty="0" err="1" smtClean="0"/>
              <a:t>licht</a:t>
            </a:r>
            <a:r>
              <a:rPr lang="en-US" dirty="0" smtClean="0"/>
              <a:t> </a:t>
            </a:r>
            <a:r>
              <a:rPr lang="en-US" dirty="0" err="1" smtClean="0"/>
              <a:t>buigt</a:t>
            </a:r>
            <a:r>
              <a:rPr lang="en-US" dirty="0" smtClean="0"/>
              <a:t> </a:t>
            </a:r>
            <a:r>
              <a:rPr lang="en-US" dirty="0" err="1" smtClean="0"/>
              <a:t>af</a:t>
            </a:r>
            <a:r>
              <a:rPr lang="en-US" dirty="0" smtClean="0"/>
              <a:t>. Het </a:t>
            </a:r>
            <a:r>
              <a:rPr lang="en-US" dirty="0" err="1" smtClean="0"/>
              <a:t>vervolgt</a:t>
            </a:r>
            <a:r>
              <a:rPr lang="en-US" dirty="0" smtClean="0"/>
              <a:t> </a:t>
            </a:r>
            <a:r>
              <a:rPr lang="en-US" dirty="0" err="1" smtClean="0"/>
              <a:t>zijn</a:t>
            </a:r>
            <a:r>
              <a:rPr lang="en-US" dirty="0" smtClean="0"/>
              <a:t> </a:t>
            </a:r>
            <a:r>
              <a:rPr lang="en-US" dirty="0" err="1" smtClean="0"/>
              <a:t>weg</a:t>
            </a:r>
            <a:r>
              <a:rPr lang="en-US" dirty="0" smtClean="0"/>
              <a:t> </a:t>
            </a:r>
            <a:r>
              <a:rPr lang="en-US" dirty="0" err="1" smtClean="0"/>
              <a:t>langs</a:t>
            </a:r>
            <a:r>
              <a:rPr lang="en-US" dirty="0" smtClean="0"/>
              <a:t> </a:t>
            </a:r>
            <a:r>
              <a:rPr lang="en-US" dirty="0" err="1" smtClean="0"/>
              <a:t>paden</a:t>
            </a:r>
            <a:r>
              <a:rPr lang="en-US" dirty="0" smtClean="0"/>
              <a:t> </a:t>
            </a:r>
            <a:r>
              <a:rPr lang="en-US" dirty="0" err="1" smtClean="0"/>
              <a:t>waar</a:t>
            </a:r>
            <a:r>
              <a:rPr lang="en-US" dirty="0" smtClean="0"/>
              <a:t> </a:t>
            </a:r>
            <a:r>
              <a:rPr lang="en-US" dirty="0" err="1" smtClean="0"/>
              <a:t>ik</a:t>
            </a:r>
            <a:r>
              <a:rPr lang="en-US" dirty="0" smtClean="0"/>
              <a:t> </a:t>
            </a:r>
            <a:r>
              <a:rPr lang="en-US" dirty="0" err="1" smtClean="0"/>
              <a:t>niet</a:t>
            </a:r>
            <a:r>
              <a:rPr lang="en-US" dirty="0" smtClean="0"/>
              <a:t> </a:t>
            </a:r>
            <a:r>
              <a:rPr lang="en-US" dirty="0" err="1" smtClean="0"/>
              <a:t>heen</a:t>
            </a:r>
            <a:r>
              <a:rPr lang="en-US" dirty="0" smtClean="0"/>
              <a:t> </a:t>
            </a:r>
            <a:r>
              <a:rPr lang="en-US" dirty="0" err="1" smtClean="0"/>
              <a:t>kan.</a:t>
            </a:r>
            <a:r>
              <a:rPr lang="en-US" dirty="0" smtClean="0"/>
              <a:t> </a:t>
            </a:r>
          </a:p>
          <a:p>
            <a:r>
              <a:rPr lang="en-US" dirty="0" err="1" smtClean="0"/>
              <a:t>Ik</a:t>
            </a:r>
            <a:r>
              <a:rPr lang="en-US" dirty="0" smtClean="0"/>
              <a:t> </a:t>
            </a:r>
            <a:r>
              <a:rPr lang="en-US" dirty="0" err="1" smtClean="0"/>
              <a:t>probeer</a:t>
            </a:r>
            <a:r>
              <a:rPr lang="en-US" dirty="0" smtClean="0"/>
              <a:t> op </a:t>
            </a:r>
            <a:r>
              <a:rPr lang="en-US" dirty="0" err="1" smtClean="0"/>
              <a:t>zijn</a:t>
            </a:r>
            <a:r>
              <a:rPr lang="en-US" dirty="0" smtClean="0"/>
              <a:t> rug </a:t>
            </a:r>
            <a:r>
              <a:rPr lang="en-US" dirty="0" err="1" smtClean="0"/>
              <a:t>te</a:t>
            </a:r>
            <a:r>
              <a:rPr lang="en-US" dirty="0" smtClean="0"/>
              <a:t> </a:t>
            </a:r>
            <a:r>
              <a:rPr lang="en-US" dirty="0" err="1" smtClean="0"/>
              <a:t>kruipen</a:t>
            </a:r>
            <a:r>
              <a:rPr lang="en-US" dirty="0" smtClean="0"/>
              <a:t>, maar </a:t>
            </a:r>
            <a:r>
              <a:rPr lang="en-US" dirty="0" err="1" smtClean="0"/>
              <a:t>ik</a:t>
            </a:r>
            <a:r>
              <a:rPr lang="en-US" dirty="0" smtClean="0"/>
              <a:t> </a:t>
            </a:r>
            <a:r>
              <a:rPr lang="en-US" dirty="0" err="1" smtClean="0"/>
              <a:t>val</a:t>
            </a:r>
            <a:r>
              <a:rPr lang="en-US" dirty="0" smtClean="0"/>
              <a:t> </a:t>
            </a:r>
            <a:r>
              <a:rPr lang="en-US" dirty="0" err="1" smtClean="0"/>
              <a:t>er</a:t>
            </a:r>
            <a:r>
              <a:rPr lang="en-US" dirty="0" smtClean="0"/>
              <a:t> </a:t>
            </a:r>
            <a:r>
              <a:rPr lang="en-US" dirty="0" err="1" smtClean="0"/>
              <a:t>te</a:t>
            </a:r>
            <a:r>
              <a:rPr lang="en-US" dirty="0" smtClean="0"/>
              <a:t> </a:t>
            </a:r>
            <a:r>
              <a:rPr lang="en-US" dirty="0" err="1" smtClean="0"/>
              <a:t>vaak</a:t>
            </a:r>
            <a:r>
              <a:rPr lang="en-US" dirty="0" smtClean="0"/>
              <a:t> </a:t>
            </a:r>
            <a:r>
              <a:rPr lang="en-US" dirty="0" err="1" smtClean="0"/>
              <a:t>af</a:t>
            </a:r>
            <a:r>
              <a:rPr lang="en-US" dirty="0" smtClean="0"/>
              <a:t> nu. </a:t>
            </a:r>
          </a:p>
          <a:p>
            <a:r>
              <a:rPr lang="en-US" dirty="0" smtClean="0"/>
              <a:t>Met </a:t>
            </a:r>
            <a:r>
              <a:rPr lang="en-US" dirty="0" err="1" smtClean="0"/>
              <a:t>driehonderd</a:t>
            </a:r>
            <a:r>
              <a:rPr lang="en-US" dirty="0" smtClean="0"/>
              <a:t> </a:t>
            </a:r>
            <a:r>
              <a:rPr lang="en-US" dirty="0" err="1" smtClean="0"/>
              <a:t>duizend</a:t>
            </a:r>
            <a:r>
              <a:rPr lang="en-US" dirty="0" smtClean="0"/>
              <a:t> kilometer per second </a:t>
            </a:r>
            <a:r>
              <a:rPr lang="en-US" dirty="0" err="1" smtClean="0"/>
              <a:t>reizen</a:t>
            </a:r>
            <a:r>
              <a:rPr lang="en-US" dirty="0" smtClean="0"/>
              <a:t> we door het </a:t>
            </a:r>
            <a:r>
              <a:rPr lang="en-US" dirty="0" err="1" smtClean="0"/>
              <a:t>universum</a:t>
            </a:r>
            <a:r>
              <a:rPr lang="en-US" dirty="0" smtClean="0"/>
              <a:t>.</a:t>
            </a:r>
          </a:p>
          <a:p>
            <a:r>
              <a:rPr lang="en-US" dirty="0" smtClean="0"/>
              <a:t>De </a:t>
            </a:r>
            <a:r>
              <a:rPr lang="en-US" dirty="0" err="1" smtClean="0"/>
              <a:t>tijd</a:t>
            </a:r>
            <a:r>
              <a:rPr lang="en-US" dirty="0" smtClean="0"/>
              <a:t> </a:t>
            </a:r>
            <a:r>
              <a:rPr lang="en-US" dirty="0" err="1" smtClean="0"/>
              <a:t>staat</a:t>
            </a:r>
            <a:r>
              <a:rPr lang="en-US" dirty="0" smtClean="0"/>
              <a:t> </a:t>
            </a:r>
            <a:r>
              <a:rPr lang="en-US" dirty="0" err="1" smtClean="0"/>
              <a:t>stil</a:t>
            </a:r>
            <a:r>
              <a:rPr lang="en-US" dirty="0" smtClean="0"/>
              <a:t>. </a:t>
            </a:r>
            <a:r>
              <a:rPr lang="en-US" dirty="0" err="1" smtClean="0"/>
              <a:t>Mijn</a:t>
            </a:r>
            <a:r>
              <a:rPr lang="en-US" dirty="0" smtClean="0"/>
              <a:t> hart </a:t>
            </a:r>
            <a:r>
              <a:rPr lang="en-US" dirty="0" err="1" smtClean="0"/>
              <a:t>staat</a:t>
            </a:r>
            <a:r>
              <a:rPr lang="en-US" dirty="0" smtClean="0"/>
              <a:t> </a:t>
            </a:r>
            <a:r>
              <a:rPr lang="en-US" dirty="0" err="1" smtClean="0"/>
              <a:t>stil</a:t>
            </a:r>
            <a:r>
              <a:rPr lang="en-US" dirty="0" smtClean="0"/>
              <a:t>. </a:t>
            </a:r>
            <a:r>
              <a:rPr lang="en-US" dirty="0" err="1" smtClean="0"/>
              <a:t>Daar</a:t>
            </a:r>
            <a:r>
              <a:rPr lang="en-US" dirty="0" smtClean="0"/>
              <a:t> </a:t>
            </a:r>
            <a:r>
              <a:rPr lang="en-US" dirty="0" err="1" smtClean="0"/>
              <a:t>gaan</a:t>
            </a:r>
            <a:r>
              <a:rPr lang="en-US" dirty="0" smtClean="0"/>
              <a:t> we.</a:t>
            </a:r>
          </a:p>
          <a:p>
            <a:r>
              <a:rPr lang="en-US" dirty="0" err="1" smtClean="0"/>
              <a:t>Naar</a:t>
            </a:r>
            <a:r>
              <a:rPr lang="en-US" dirty="0" smtClean="0"/>
              <a:t> het centrum, </a:t>
            </a:r>
            <a:r>
              <a:rPr lang="en-US" dirty="0" err="1" smtClean="0"/>
              <a:t>naar</a:t>
            </a:r>
            <a:r>
              <a:rPr lang="en-US" dirty="0" smtClean="0"/>
              <a:t> het hart van </a:t>
            </a:r>
            <a:r>
              <a:rPr lang="en-US" dirty="0" err="1" smtClean="0"/>
              <a:t>onze</a:t>
            </a:r>
            <a:r>
              <a:rPr lang="en-US" dirty="0" smtClean="0"/>
              <a:t> </a:t>
            </a:r>
            <a:r>
              <a:rPr lang="en-US" dirty="0" err="1" smtClean="0"/>
              <a:t>Melkweg</a:t>
            </a:r>
            <a:r>
              <a:rPr lang="en-US" dirty="0" smtClean="0"/>
              <a:t>. Het </a:t>
            </a:r>
            <a:r>
              <a:rPr lang="en-US" dirty="0" err="1" smtClean="0"/>
              <a:t>zwart</a:t>
            </a:r>
            <a:r>
              <a:rPr lang="en-US" dirty="0" smtClean="0"/>
              <a:t> gat </a:t>
            </a:r>
            <a:r>
              <a:rPr lang="en-US" dirty="0" err="1" smtClean="0"/>
              <a:t>dat</a:t>
            </a:r>
            <a:r>
              <a:rPr lang="en-US" dirty="0" smtClean="0"/>
              <a:t> </a:t>
            </a:r>
            <a:r>
              <a:rPr lang="en-US" dirty="0" err="1" smtClean="0"/>
              <a:t>niets</a:t>
            </a:r>
            <a:r>
              <a:rPr lang="en-US" dirty="0" smtClean="0"/>
              <a:t> </a:t>
            </a:r>
            <a:r>
              <a:rPr lang="en-US" dirty="0" err="1" smtClean="0"/>
              <a:t>liever</a:t>
            </a:r>
            <a:r>
              <a:rPr lang="en-US" dirty="0" smtClean="0"/>
              <a:t> </a:t>
            </a:r>
            <a:r>
              <a:rPr lang="en-US" dirty="0" err="1" smtClean="0"/>
              <a:t>doet</a:t>
            </a:r>
            <a:r>
              <a:rPr lang="en-US" dirty="0" smtClean="0"/>
              <a:t> </a:t>
            </a:r>
            <a:r>
              <a:rPr lang="en-US" dirty="0" err="1" smtClean="0"/>
              <a:t>dan</a:t>
            </a:r>
            <a:r>
              <a:rPr lang="en-US" dirty="0" smtClean="0"/>
              <a:t> </a:t>
            </a:r>
            <a:r>
              <a:rPr lang="en-US" dirty="0" err="1" smtClean="0"/>
              <a:t>ons</a:t>
            </a:r>
            <a:r>
              <a:rPr lang="en-US" dirty="0" smtClean="0"/>
              <a:t> </a:t>
            </a:r>
            <a:r>
              <a:rPr lang="en-US" dirty="0" err="1" smtClean="0"/>
              <a:t>opeten</a:t>
            </a:r>
            <a:r>
              <a:rPr lang="en-US" dirty="0" smtClean="0"/>
              <a:t>. </a:t>
            </a:r>
            <a:r>
              <a:rPr lang="en-US" dirty="0" err="1" smtClean="0"/>
              <a:t>Buig</a:t>
            </a:r>
            <a:r>
              <a:rPr lang="en-US" dirty="0" smtClean="0"/>
              <a:t> </a:t>
            </a:r>
            <a:r>
              <a:rPr lang="en-US" dirty="0" err="1" smtClean="0"/>
              <a:t>af</a:t>
            </a:r>
            <a:r>
              <a:rPr lang="en-US" dirty="0" smtClean="0"/>
              <a:t>. </a:t>
            </a:r>
            <a:r>
              <a:rPr lang="en-US" dirty="0" err="1" smtClean="0"/>
              <a:t>Keer</a:t>
            </a:r>
            <a:r>
              <a:rPr lang="en-US" dirty="0" smtClean="0"/>
              <a:t> </a:t>
            </a:r>
            <a:r>
              <a:rPr lang="en-US" dirty="0" err="1" smtClean="0"/>
              <a:t>om.</a:t>
            </a:r>
            <a:r>
              <a:rPr lang="en-US" dirty="0" smtClean="0"/>
              <a:t> </a:t>
            </a:r>
            <a:r>
              <a:rPr lang="en-US" dirty="0" err="1" smtClean="0"/>
              <a:t>Reflecteer</a:t>
            </a:r>
            <a:r>
              <a:rPr lang="en-US" dirty="0" smtClean="0"/>
              <a:t>. ”</a:t>
            </a:r>
            <a:endParaRPr lang="en-US" dirty="0"/>
          </a:p>
        </p:txBody>
      </p:sp>
      <p:pic>
        <p:nvPicPr>
          <p:cNvPr id="3" name="Picture 2"/>
          <p:cNvPicPr>
            <a:picLocks noChangeAspect="1"/>
          </p:cNvPicPr>
          <p:nvPr/>
        </p:nvPicPr>
        <p:blipFill>
          <a:blip r:embed="rId4"/>
          <a:stretch>
            <a:fillRect/>
          </a:stretch>
        </p:blipFill>
        <p:spPr>
          <a:xfrm>
            <a:off x="457200" y="3254280"/>
            <a:ext cx="2957019" cy="2957019"/>
          </a:xfrm>
          <a:prstGeom prst="rect">
            <a:avLst/>
          </a:prstGeom>
        </p:spPr>
      </p:pic>
    </p:spTree>
    <p:extLst>
      <p:ext uri="{BB962C8B-B14F-4D97-AF65-F5344CB8AC3E}">
        <p14:creationId xmlns:p14="http://schemas.microsoft.com/office/powerpoint/2010/main" val="2731405430"/>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Voorbeeldvragen</a:t>
            </a:r>
            <a:endParaRPr lang="en-US" dirty="0"/>
          </a:p>
        </p:txBody>
      </p:sp>
      <p:sp>
        <p:nvSpPr>
          <p:cNvPr id="3" name="Content Placeholder 2"/>
          <p:cNvSpPr>
            <a:spLocks noGrp="1"/>
          </p:cNvSpPr>
          <p:nvPr>
            <p:ph idx="1"/>
          </p:nvPr>
        </p:nvSpPr>
        <p:spPr/>
        <p:txBody>
          <a:bodyPr>
            <a:normAutofit fontScale="92500" lnSpcReduction="10000"/>
          </a:bodyPr>
          <a:lstStyle/>
          <a:p>
            <a:pPr marL="514350" lvl="0" indent="-514350">
              <a:buAutoNum type="arabicParenR"/>
            </a:pPr>
            <a:r>
              <a:rPr lang="nl-NL" sz="2600" dirty="0" smtClean="0"/>
              <a:t>Wat </a:t>
            </a:r>
            <a:r>
              <a:rPr lang="nl-NL" sz="2600" dirty="0"/>
              <a:t>is precies de absolute lichtsnelheid</a:t>
            </a:r>
            <a:r>
              <a:rPr lang="nl-NL" sz="2600" dirty="0" smtClean="0"/>
              <a:t>?</a:t>
            </a:r>
          </a:p>
          <a:p>
            <a:pPr marL="514350" lvl="0" indent="-514350">
              <a:buAutoNum type="arabicParenR"/>
            </a:pPr>
            <a:r>
              <a:rPr lang="nl-NL" sz="2600" dirty="0" smtClean="0"/>
              <a:t>Leg </a:t>
            </a:r>
            <a:r>
              <a:rPr lang="nl-NL" sz="2600" dirty="0"/>
              <a:t>uit hoe een lichtstraal kan afbuigen als hij langs een zware massa, zoals onze zon, </a:t>
            </a:r>
            <a:r>
              <a:rPr lang="nl-NL" sz="2600" dirty="0" smtClean="0"/>
              <a:t>reist.</a:t>
            </a:r>
            <a:endParaRPr lang="en-US" sz="2600" dirty="0"/>
          </a:p>
          <a:p>
            <a:pPr marL="514350" lvl="0" indent="-514350">
              <a:buAutoNum type="arabicParenR"/>
            </a:pPr>
            <a:r>
              <a:rPr lang="nl-NL" sz="2600" dirty="0" smtClean="0"/>
              <a:t>Waarom </a:t>
            </a:r>
            <a:r>
              <a:rPr lang="nl-NL" sz="2600" dirty="0"/>
              <a:t>staat de tijd stil als je met de snelheid van het licht door het universum reist</a:t>
            </a:r>
            <a:r>
              <a:rPr lang="nl-NL" sz="2600" dirty="0" smtClean="0"/>
              <a:t>?</a:t>
            </a:r>
            <a:endParaRPr lang="en-US" sz="2600" dirty="0"/>
          </a:p>
          <a:p>
            <a:pPr marL="514350" lvl="0" indent="-514350">
              <a:buAutoNum type="arabicParenR"/>
            </a:pPr>
            <a:r>
              <a:rPr lang="nl-NL" sz="2600" dirty="0" smtClean="0"/>
              <a:t>Waarom </a:t>
            </a:r>
            <a:r>
              <a:rPr lang="nl-NL" sz="2600" dirty="0"/>
              <a:t>kunnen wij theoretisch gezien niet met de snelheid van het licht reizen</a:t>
            </a:r>
            <a:r>
              <a:rPr lang="nl-NL" sz="2600" dirty="0" smtClean="0"/>
              <a:t>?</a:t>
            </a:r>
            <a:endParaRPr lang="en-US" sz="2600" dirty="0"/>
          </a:p>
          <a:p>
            <a:pPr marL="514350" lvl="0" indent="-514350">
              <a:buAutoNum type="arabicParenR"/>
            </a:pPr>
            <a:r>
              <a:rPr lang="nl-NL" sz="2600" dirty="0" smtClean="0"/>
              <a:t>Welk </a:t>
            </a:r>
            <a:r>
              <a:rPr lang="nl-NL" sz="2600" dirty="0"/>
              <a:t>zwarte gat wordt in bovenstaand fragment bedoeld? Waar bevindt dat zwarte gat zich</a:t>
            </a:r>
            <a:r>
              <a:rPr lang="nl-NL" sz="2600" dirty="0" smtClean="0"/>
              <a:t>?</a:t>
            </a:r>
            <a:endParaRPr lang="en-US" sz="2600" dirty="0"/>
          </a:p>
          <a:p>
            <a:pPr marL="514350" lvl="0" indent="-514350">
              <a:buAutoNum type="arabicParenR"/>
            </a:pPr>
            <a:r>
              <a:rPr lang="nl-NL" sz="2600" dirty="0" smtClean="0"/>
              <a:t>Deze </a:t>
            </a:r>
            <a:r>
              <a:rPr lang="nl-NL" sz="2600" dirty="0"/>
              <a:t>zinnen uit het script zijn een metafoor voor wat </a:t>
            </a:r>
            <a:r>
              <a:rPr lang="nl-NL" sz="2600" dirty="0" err="1"/>
              <a:t>Mariya</a:t>
            </a:r>
            <a:r>
              <a:rPr lang="nl-NL" sz="2600" dirty="0"/>
              <a:t> ervaart als ze langzaam haar geheugen verliest. Wat wil </a:t>
            </a:r>
            <a:r>
              <a:rPr lang="nl-NL" sz="2600" dirty="0" err="1"/>
              <a:t>Mariya</a:t>
            </a:r>
            <a:r>
              <a:rPr lang="nl-NL" sz="2600" dirty="0"/>
              <a:t> zeggen met deze zinnen denk je?</a:t>
            </a:r>
            <a:endParaRPr lang="en-US" sz="2600" dirty="0"/>
          </a:p>
          <a:p>
            <a:endParaRPr lang="en-US" dirty="0"/>
          </a:p>
        </p:txBody>
      </p:sp>
      <p:sp>
        <p:nvSpPr>
          <p:cNvPr id="4" name="Footer Placeholder 3"/>
          <p:cNvSpPr>
            <a:spLocks noGrp="1"/>
          </p:cNvSpPr>
          <p:nvPr>
            <p:ph type="ftr" sz="quarter" idx="11"/>
          </p:nvPr>
        </p:nvSpPr>
        <p:spPr>
          <a:xfrm>
            <a:off x="0" y="6356350"/>
            <a:ext cx="9144000" cy="365125"/>
          </a:xfrm>
        </p:spPr>
        <p:txBody>
          <a:bodyPr/>
          <a:lstStyle/>
          <a:p>
            <a:r>
              <a:rPr lang="en-US" dirty="0" smtClean="0"/>
              <a:t>Annemarie </a:t>
            </a:r>
            <a:r>
              <a:rPr lang="en-US" dirty="0" err="1" smtClean="0"/>
              <a:t>Hagenaars</a:t>
            </a:r>
            <a:r>
              <a:rPr lang="en-US" dirty="0" smtClean="0"/>
              <a:t> </a:t>
            </a:r>
            <a:r>
              <a:rPr lang="en-US" dirty="0" err="1" smtClean="0"/>
              <a:t>Actrice</a:t>
            </a:r>
            <a:r>
              <a:rPr lang="en-US" dirty="0" smtClean="0"/>
              <a:t>   Lange </a:t>
            </a:r>
            <a:r>
              <a:rPr lang="en-US" dirty="0" err="1" smtClean="0"/>
              <a:t>Hilleweg</a:t>
            </a:r>
            <a:r>
              <a:rPr lang="en-US" dirty="0" smtClean="0"/>
              <a:t> 31b 3073 BH Rotterdam  </a:t>
            </a:r>
            <a:r>
              <a:rPr lang="en-US" dirty="0" err="1" smtClean="0"/>
              <a:t>KvK</a:t>
            </a:r>
            <a:r>
              <a:rPr lang="en-US" dirty="0" smtClean="0"/>
              <a:t> 54977320 BTW NL1287.42.240.B01  </a:t>
            </a:r>
          </a:p>
          <a:p>
            <a:r>
              <a:rPr lang="en-US" dirty="0" err="1" smtClean="0"/>
              <a:t>www.annemariehagenaars.nl</a:t>
            </a:r>
            <a:r>
              <a:rPr lang="en-US" dirty="0" smtClean="0"/>
              <a:t>   </a:t>
            </a:r>
            <a:r>
              <a:rPr lang="en-US" dirty="0" err="1" smtClean="0"/>
              <a:t>info@annemariehagenaars.nl</a:t>
            </a:r>
            <a:r>
              <a:rPr lang="en-US" dirty="0" smtClean="0"/>
              <a:t>   </a:t>
            </a:r>
            <a:endParaRPr lang="en-US" dirty="0"/>
          </a:p>
        </p:txBody>
      </p:sp>
      <p:sp>
        <p:nvSpPr>
          <p:cNvPr id="5" name="Slide Number Placeholder 4"/>
          <p:cNvSpPr>
            <a:spLocks noGrp="1"/>
          </p:cNvSpPr>
          <p:nvPr>
            <p:ph type="sldNum" sz="quarter" idx="12"/>
          </p:nvPr>
        </p:nvSpPr>
        <p:spPr/>
        <p:txBody>
          <a:bodyPr/>
          <a:lstStyle/>
          <a:p>
            <a:fld id="{F09083DC-A82D-C644-9956-9705A95B551B}" type="slidenum">
              <a:rPr lang="en-US" smtClean="0"/>
              <a:t>9</a:t>
            </a:fld>
            <a:endParaRPr lang="en-US"/>
          </a:p>
        </p:txBody>
      </p:sp>
    </p:spTree>
    <p:extLst>
      <p:ext uri="{BB962C8B-B14F-4D97-AF65-F5344CB8AC3E}">
        <p14:creationId xmlns:p14="http://schemas.microsoft.com/office/powerpoint/2010/main" val="725621102"/>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1732</TotalTime>
  <Words>1722</Words>
  <Application>Microsoft Macintosh PowerPoint</Application>
  <PresentationFormat>On-screen Show (4:3)</PresentationFormat>
  <Paragraphs>295</Paragraphs>
  <Slides>22</Slides>
  <Notes>8</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22</vt:i4>
      </vt:variant>
    </vt:vector>
  </HeadingPairs>
  <TitlesOfParts>
    <vt:vector size="24" baseType="lpstr">
      <vt:lpstr>Office Theme</vt:lpstr>
      <vt:lpstr>Equation</vt:lpstr>
      <vt:lpstr> Annemarie Hagenaars Actrice  </vt:lpstr>
      <vt:lpstr>Introductie</vt:lpstr>
      <vt:lpstr>    Wat is mijn achtergrond?</vt:lpstr>
      <vt:lpstr>De metaforen uit de natuurkunde</vt:lpstr>
      <vt:lpstr>Einstein en ons begrip van ruimte-tijd</vt:lpstr>
      <vt:lpstr>Voorbeeldopdracht</vt:lpstr>
      <vt:lpstr>Zwart gat als metafoor voor geheugenverlies (1)</vt:lpstr>
      <vt:lpstr>Zwart gat als metafoor voor geheugenverlies (2)</vt:lpstr>
      <vt:lpstr>Voorbeeldvragen</vt:lpstr>
      <vt:lpstr>De formule uit de voorstelling:  De straal van het zwarte gat “zwaartekracht” = kromming van ruimte-tijd</vt:lpstr>
      <vt:lpstr>Zwart gat als metafoor voor geheugenverlies (3)</vt:lpstr>
      <vt:lpstr>Voorbeeldvragen</vt:lpstr>
      <vt:lpstr>Kwantummechanica als metafoor voor identiteit meisje (1)</vt:lpstr>
      <vt:lpstr>Kwantummechanica: de theorie</vt:lpstr>
      <vt:lpstr>Kwantummechanica als metafoor voor identiteit meisje (2)</vt:lpstr>
      <vt:lpstr>PowerPoint Presentation</vt:lpstr>
      <vt:lpstr>Bronnen</vt:lpstr>
      <vt:lpstr>Waarom deze voorstelling?</vt:lpstr>
      <vt:lpstr>Opbouw theatervoorstelling</vt:lpstr>
      <vt:lpstr>Personages</vt:lpstr>
      <vt:lpstr>Relativiteitstheorie (1): de postulaten</vt:lpstr>
      <vt:lpstr>Relativiteitstheorie (2): ruimte en tijd</vt:lpstr>
    </vt:vector>
  </TitlesOfParts>
  <Company>TU Delft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Annemarie Hagenaars Actrice  Introductielezing theaterproject  Het verhaal van Het Einstein Meisje</dc:title>
  <dc:creator>Egbert Stolk</dc:creator>
  <cp:lastModifiedBy>Egbert Stolk</cp:lastModifiedBy>
  <cp:revision>151</cp:revision>
  <dcterms:created xsi:type="dcterms:W3CDTF">2012-05-07T07:06:42Z</dcterms:created>
  <dcterms:modified xsi:type="dcterms:W3CDTF">2012-12-14T09:36:44Z</dcterms:modified>
</cp:coreProperties>
</file>