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BCC9FA2-68D7-47B1-A25E-A0A90B5B124F}">
  <a:tblStyle styleId="{CBCC9FA2-68D7-47B1-A25E-A0A90B5B124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lt2"/>
        </a:solidFill>
      </p:bgPr>
    </p:bg>
    <p:spTree>
      <p:nvGrpSpPr>
        <p:cNvPr id="9"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13" name="Shape 13"/>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14" name="Shape 14"/>
          <p:cNvSpPr txBox="1"/>
          <p:nvPr>
            <p:ph type="ctrTitle"/>
          </p:nvPr>
        </p:nvSpPr>
        <p:spPr>
          <a:xfrm>
            <a:off x="729450" y="1322450"/>
            <a:ext cx="7688100" cy="1664700"/>
          </a:xfrm>
          <a:prstGeom prst="rect">
            <a:avLst/>
          </a:prstGeom>
        </p:spPr>
        <p:txBody>
          <a:bodyPr anchorCtr="0" anchor="t" bIns="91425" lIns="91425" rIns="91425" wrap="square" tIns="91425"/>
          <a:lstStyle>
            <a:lvl1pPr lvl="0">
              <a:spcBef>
                <a:spcPts val="0"/>
              </a:spcBef>
              <a:buClr>
                <a:schemeClr val="dk2"/>
              </a:buClr>
              <a:buSzPts val="4200"/>
              <a:buNone/>
              <a:defRPr sz="4200">
                <a:solidFill>
                  <a:schemeClr val="dk2"/>
                </a:solidFill>
              </a:defRPr>
            </a:lvl1pPr>
            <a:lvl2pPr lvl="1">
              <a:spcBef>
                <a:spcPts val="0"/>
              </a:spcBef>
              <a:buClr>
                <a:schemeClr val="dk2"/>
              </a:buClr>
              <a:buSzPts val="4200"/>
              <a:buNone/>
              <a:defRPr sz="4200">
                <a:solidFill>
                  <a:schemeClr val="dk2"/>
                </a:solidFill>
              </a:defRPr>
            </a:lvl2pPr>
            <a:lvl3pPr lvl="2">
              <a:spcBef>
                <a:spcPts val="0"/>
              </a:spcBef>
              <a:buClr>
                <a:schemeClr val="dk2"/>
              </a:buClr>
              <a:buSzPts val="4200"/>
              <a:buNone/>
              <a:defRPr sz="4200">
                <a:solidFill>
                  <a:schemeClr val="dk2"/>
                </a:solidFill>
              </a:defRPr>
            </a:lvl3pPr>
            <a:lvl4pPr lvl="3">
              <a:spcBef>
                <a:spcPts val="0"/>
              </a:spcBef>
              <a:buClr>
                <a:schemeClr val="dk2"/>
              </a:buClr>
              <a:buSzPts val="4200"/>
              <a:buNone/>
              <a:defRPr sz="4200">
                <a:solidFill>
                  <a:schemeClr val="dk2"/>
                </a:solidFill>
              </a:defRPr>
            </a:lvl4pPr>
            <a:lvl5pPr lvl="4">
              <a:spcBef>
                <a:spcPts val="0"/>
              </a:spcBef>
              <a:buClr>
                <a:schemeClr val="dk2"/>
              </a:buClr>
              <a:buSzPts val="4200"/>
              <a:buNone/>
              <a:defRPr sz="4200">
                <a:solidFill>
                  <a:schemeClr val="dk2"/>
                </a:solidFill>
              </a:defRPr>
            </a:lvl5pPr>
            <a:lvl6pPr lvl="5">
              <a:spcBef>
                <a:spcPts val="0"/>
              </a:spcBef>
              <a:buClr>
                <a:schemeClr val="dk2"/>
              </a:buClr>
              <a:buSzPts val="4200"/>
              <a:buNone/>
              <a:defRPr sz="4200">
                <a:solidFill>
                  <a:schemeClr val="dk2"/>
                </a:solidFill>
              </a:defRPr>
            </a:lvl6pPr>
            <a:lvl7pPr lvl="6">
              <a:spcBef>
                <a:spcPts val="0"/>
              </a:spcBef>
              <a:buClr>
                <a:schemeClr val="dk2"/>
              </a:buClr>
              <a:buSzPts val="4200"/>
              <a:buNone/>
              <a:defRPr sz="4200">
                <a:solidFill>
                  <a:schemeClr val="dk2"/>
                </a:solidFill>
              </a:defRPr>
            </a:lvl7pPr>
            <a:lvl8pPr lvl="7">
              <a:spcBef>
                <a:spcPts val="0"/>
              </a:spcBef>
              <a:buClr>
                <a:schemeClr val="dk2"/>
              </a:buClr>
              <a:buSzPts val="4200"/>
              <a:buNone/>
              <a:defRPr sz="4200">
                <a:solidFill>
                  <a:schemeClr val="dk2"/>
                </a:solidFill>
              </a:defRPr>
            </a:lvl8pPr>
            <a:lvl9pPr lvl="8">
              <a:spcBef>
                <a:spcPts val="0"/>
              </a:spcBef>
              <a:buClr>
                <a:schemeClr val="dk2"/>
              </a:buClr>
              <a:buSzPts val="4200"/>
              <a:buNone/>
              <a:defRPr sz="4200">
                <a:solidFill>
                  <a:schemeClr val="dk2"/>
                </a:solidFill>
              </a:defRPr>
            </a:lvl9pPr>
          </a:lstStyle>
          <a:p/>
        </p:txBody>
      </p:sp>
      <p:sp>
        <p:nvSpPr>
          <p:cNvPr id="15" name="Shape 15"/>
          <p:cNvSpPr txBox="1"/>
          <p:nvPr>
            <p:ph idx="1" type="subTitle"/>
          </p:nvPr>
        </p:nvSpPr>
        <p:spPr>
          <a:xfrm>
            <a:off x="729627" y="3172900"/>
            <a:ext cx="7688100" cy="541200"/>
          </a:xfrm>
          <a:prstGeom prst="rect">
            <a:avLst/>
          </a:prstGeom>
        </p:spPr>
        <p:txBody>
          <a:bodyPr anchorCtr="0" anchor="t" bIns="91425" lIns="91425"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Shape 16"/>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dk1"/>
        </a:solidFill>
      </p:bgPr>
    </p:bg>
    <p:spTree>
      <p:nvGrpSpPr>
        <p:cNvPr id="73" name="Shape 73"/>
        <p:cNvGrpSpPr/>
        <p:nvPr/>
      </p:nvGrpSpPr>
      <p:grpSpPr>
        <a:xfrm>
          <a:off x="0" y="0"/>
          <a:ext cx="0" cy="0"/>
          <a:chOff x="0" y="0"/>
          <a:chExt cx="0" cy="0"/>
        </a:xfrm>
      </p:grpSpPr>
      <p:grpSp>
        <p:nvGrpSpPr>
          <p:cNvPr id="74" name="Shape 74"/>
          <p:cNvGrpSpPr/>
          <p:nvPr/>
        </p:nvGrpSpPr>
        <p:grpSpPr>
          <a:xfrm>
            <a:off x="830392" y="4169130"/>
            <a:ext cx="745763" cy="45826"/>
            <a:chOff x="4580561" y="2589004"/>
            <a:chExt cx="1064464" cy="25200"/>
          </a:xfrm>
        </p:grpSpPr>
        <p:sp>
          <p:nvSpPr>
            <p:cNvPr id="75" name="Shape 75"/>
            <p:cNvSpPr/>
            <p:nvPr/>
          </p:nvSpPr>
          <p:spPr>
            <a:xfrm rot="-5400000">
              <a:off x="5366325" y="2335504"/>
              <a:ext cx="25200" cy="5322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sp>
          <p:nvSpPr>
            <p:cNvPr id="76" name="Shape 76"/>
            <p:cNvSpPr/>
            <p:nvPr/>
          </p:nvSpPr>
          <p:spPr>
            <a:xfrm rot="-5400000">
              <a:off x="4836311" y="2333254"/>
              <a:ext cx="25200" cy="5367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77" name="Shape 77"/>
          <p:cNvSpPr txBox="1"/>
          <p:nvPr>
            <p:ph type="title"/>
          </p:nvPr>
        </p:nvSpPr>
        <p:spPr>
          <a:xfrm>
            <a:off x="729450" y="733950"/>
            <a:ext cx="7688400" cy="1244700"/>
          </a:xfrm>
          <a:prstGeom prst="rect">
            <a:avLst/>
          </a:prstGeom>
        </p:spPr>
        <p:txBody>
          <a:bodyPr anchorCtr="0" anchor="t" bIns="91425" lIns="91425" rIns="91425" wrap="square" tIns="91425"/>
          <a:lstStyle>
            <a:lvl1pPr lvl="0">
              <a:spcBef>
                <a:spcPts val="0"/>
              </a:spcBef>
              <a:buClr>
                <a:schemeClr val="lt1"/>
              </a:buClr>
              <a:buSzPts val="8000"/>
              <a:buNone/>
              <a:defRPr sz="8000">
                <a:solidFill>
                  <a:schemeClr val="lt1"/>
                </a:solidFill>
              </a:defRPr>
            </a:lvl1pPr>
            <a:lvl2pPr lvl="1">
              <a:spcBef>
                <a:spcPts val="0"/>
              </a:spcBef>
              <a:buClr>
                <a:schemeClr val="lt1"/>
              </a:buClr>
              <a:buSzPts val="8000"/>
              <a:buNone/>
              <a:defRPr sz="8000">
                <a:solidFill>
                  <a:schemeClr val="lt1"/>
                </a:solidFill>
              </a:defRPr>
            </a:lvl2pPr>
            <a:lvl3pPr lvl="2">
              <a:spcBef>
                <a:spcPts val="0"/>
              </a:spcBef>
              <a:buClr>
                <a:schemeClr val="lt1"/>
              </a:buClr>
              <a:buSzPts val="8000"/>
              <a:buNone/>
              <a:defRPr sz="8000">
                <a:solidFill>
                  <a:schemeClr val="lt1"/>
                </a:solidFill>
              </a:defRPr>
            </a:lvl3pPr>
            <a:lvl4pPr lvl="3">
              <a:spcBef>
                <a:spcPts val="0"/>
              </a:spcBef>
              <a:buClr>
                <a:schemeClr val="lt1"/>
              </a:buClr>
              <a:buSzPts val="8000"/>
              <a:buNone/>
              <a:defRPr sz="8000">
                <a:solidFill>
                  <a:schemeClr val="lt1"/>
                </a:solidFill>
              </a:defRPr>
            </a:lvl4pPr>
            <a:lvl5pPr lvl="4">
              <a:spcBef>
                <a:spcPts val="0"/>
              </a:spcBef>
              <a:buClr>
                <a:schemeClr val="lt1"/>
              </a:buClr>
              <a:buSzPts val="8000"/>
              <a:buNone/>
              <a:defRPr sz="8000">
                <a:solidFill>
                  <a:schemeClr val="lt1"/>
                </a:solidFill>
              </a:defRPr>
            </a:lvl5pPr>
            <a:lvl6pPr lvl="5">
              <a:spcBef>
                <a:spcPts val="0"/>
              </a:spcBef>
              <a:buClr>
                <a:schemeClr val="lt1"/>
              </a:buClr>
              <a:buSzPts val="8000"/>
              <a:buNone/>
              <a:defRPr sz="8000">
                <a:solidFill>
                  <a:schemeClr val="lt1"/>
                </a:solidFill>
              </a:defRPr>
            </a:lvl6pPr>
            <a:lvl7pPr lvl="6">
              <a:spcBef>
                <a:spcPts val="0"/>
              </a:spcBef>
              <a:buClr>
                <a:schemeClr val="lt1"/>
              </a:buClr>
              <a:buSzPts val="8000"/>
              <a:buNone/>
              <a:defRPr sz="8000">
                <a:solidFill>
                  <a:schemeClr val="lt1"/>
                </a:solidFill>
              </a:defRPr>
            </a:lvl7pPr>
            <a:lvl8pPr lvl="7">
              <a:spcBef>
                <a:spcPts val="0"/>
              </a:spcBef>
              <a:buClr>
                <a:schemeClr val="lt1"/>
              </a:buClr>
              <a:buSzPts val="8000"/>
              <a:buNone/>
              <a:defRPr sz="8000">
                <a:solidFill>
                  <a:schemeClr val="lt1"/>
                </a:solidFill>
              </a:defRPr>
            </a:lvl8pPr>
            <a:lvl9pPr lvl="8">
              <a:spcBef>
                <a:spcPts val="0"/>
              </a:spcBef>
              <a:buClr>
                <a:schemeClr val="lt1"/>
              </a:buClr>
              <a:buSzPts val="8000"/>
              <a:buNone/>
              <a:defRPr sz="8000">
                <a:solidFill>
                  <a:schemeClr val="lt1"/>
                </a:solidFill>
              </a:defRPr>
            </a:lvl9pPr>
          </a:lstStyle>
          <a:p/>
        </p:txBody>
      </p:sp>
      <p:sp>
        <p:nvSpPr>
          <p:cNvPr id="78" name="Shape 78"/>
          <p:cNvSpPr txBox="1"/>
          <p:nvPr>
            <p:ph idx="1" type="body"/>
          </p:nvPr>
        </p:nvSpPr>
        <p:spPr>
          <a:xfrm>
            <a:off x="729450" y="2272888"/>
            <a:ext cx="7688400" cy="1580400"/>
          </a:xfrm>
          <a:prstGeom prst="rect">
            <a:avLst/>
          </a:prstGeom>
        </p:spPr>
        <p:txBody>
          <a:bodyPr anchorCtr="0" anchor="t" bIns="91425" lIns="91425" rIns="91425" wrap="square" tIns="91425"/>
          <a:lstStyle>
            <a:lvl1pPr lvl="0">
              <a:spcBef>
                <a:spcPts val="0"/>
              </a:spcBef>
              <a:buClr>
                <a:schemeClr val="lt1"/>
              </a:buClr>
              <a:buSzPts val="1300"/>
              <a:buChar char="●"/>
              <a:defRPr>
                <a:solidFill>
                  <a:schemeClr val="lt1"/>
                </a:solidFill>
              </a:defRPr>
            </a:lvl1pPr>
            <a:lvl2pPr lvl="1">
              <a:spcBef>
                <a:spcPts val="0"/>
              </a:spcBef>
              <a:buClr>
                <a:schemeClr val="lt1"/>
              </a:buClr>
              <a:buSzPts val="1100"/>
              <a:buChar char="○"/>
              <a:defRPr>
                <a:solidFill>
                  <a:schemeClr val="lt1"/>
                </a:solidFill>
              </a:defRPr>
            </a:lvl2pPr>
            <a:lvl3pPr lvl="2">
              <a:spcBef>
                <a:spcPts val="0"/>
              </a:spcBef>
              <a:buClr>
                <a:schemeClr val="lt1"/>
              </a:buClr>
              <a:buSzPts val="1100"/>
              <a:buChar char="■"/>
              <a:defRPr>
                <a:solidFill>
                  <a:schemeClr val="lt1"/>
                </a:solidFill>
              </a:defRPr>
            </a:lvl3pPr>
            <a:lvl4pPr lvl="3">
              <a:spcBef>
                <a:spcPts val="0"/>
              </a:spcBef>
              <a:buClr>
                <a:schemeClr val="lt1"/>
              </a:buClr>
              <a:buSzPts val="1100"/>
              <a:buChar char="●"/>
              <a:defRPr>
                <a:solidFill>
                  <a:schemeClr val="lt1"/>
                </a:solidFill>
              </a:defRPr>
            </a:lvl4pPr>
            <a:lvl5pPr lvl="4">
              <a:spcBef>
                <a:spcPts val="0"/>
              </a:spcBef>
              <a:buClr>
                <a:schemeClr val="lt1"/>
              </a:buClr>
              <a:buSzPts val="1100"/>
              <a:buChar char="○"/>
              <a:defRPr>
                <a:solidFill>
                  <a:schemeClr val="lt1"/>
                </a:solidFill>
              </a:defRPr>
            </a:lvl5pPr>
            <a:lvl6pPr lvl="5">
              <a:spcBef>
                <a:spcPts val="0"/>
              </a:spcBef>
              <a:buClr>
                <a:schemeClr val="lt1"/>
              </a:buClr>
              <a:buSzPts val="1100"/>
              <a:buChar char="■"/>
              <a:defRPr>
                <a:solidFill>
                  <a:schemeClr val="lt1"/>
                </a:solidFill>
              </a:defRPr>
            </a:lvl6pPr>
            <a:lvl7pPr lvl="6">
              <a:spcBef>
                <a:spcPts val="0"/>
              </a:spcBef>
              <a:buClr>
                <a:schemeClr val="lt1"/>
              </a:buClr>
              <a:buSzPts val="1100"/>
              <a:buChar char="●"/>
              <a:defRPr>
                <a:solidFill>
                  <a:schemeClr val="lt1"/>
                </a:solidFill>
              </a:defRPr>
            </a:lvl7pPr>
            <a:lvl8pPr lvl="7">
              <a:spcBef>
                <a:spcPts val="0"/>
              </a:spcBef>
              <a:buClr>
                <a:schemeClr val="lt1"/>
              </a:buClr>
              <a:buSzPts val="1100"/>
              <a:buChar char="○"/>
              <a:defRPr>
                <a:solidFill>
                  <a:schemeClr val="lt1"/>
                </a:solidFill>
              </a:defRPr>
            </a:lvl8pPr>
            <a:lvl9pPr lvl="8">
              <a:spcBef>
                <a:spcPts val="0"/>
              </a:spcBef>
              <a:buClr>
                <a:schemeClr val="lt1"/>
              </a:buClr>
              <a:buSzPts val="1100"/>
              <a:buChar char="■"/>
              <a:defRPr>
                <a:solidFill>
                  <a:schemeClr val="lt1"/>
                </a:solidFill>
              </a:defRPr>
            </a:lvl9pPr>
          </a:lstStyle>
          <a:p/>
        </p:txBody>
      </p:sp>
      <p:sp>
        <p:nvSpPr>
          <p:cNvPr id="79" name="Shape 79"/>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80" name="Shape 80"/>
        <p:cNvGrpSpPr/>
        <p:nvPr/>
      </p:nvGrpSpPr>
      <p:grpSpPr>
        <a:xfrm>
          <a:off x="0" y="0"/>
          <a:ext cx="0" cy="0"/>
          <a:chOff x="0" y="0"/>
          <a:chExt cx="0" cy="0"/>
        </a:xfrm>
      </p:grpSpPr>
      <p:sp>
        <p:nvSpPr>
          <p:cNvPr id="81" name="Shape 81"/>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7" name="Shape 17"/>
        <p:cNvGrpSpPr/>
        <p:nvPr/>
      </p:nvGrpSpPr>
      <p:grpSpPr>
        <a:xfrm>
          <a:off x="0" y="0"/>
          <a:ext cx="0" cy="0"/>
          <a:chOff x="0" y="0"/>
          <a:chExt cx="0" cy="0"/>
        </a:xfrm>
      </p:grpSpPr>
      <p:grpSp>
        <p:nvGrpSpPr>
          <p:cNvPr id="18" name="Shape 18"/>
          <p:cNvGrpSpPr/>
          <p:nvPr/>
        </p:nvGrpSpPr>
        <p:grpSpPr>
          <a:xfrm>
            <a:off x="830392" y="1191256"/>
            <a:ext cx="745763" cy="45826"/>
            <a:chOff x="4580561" y="2589004"/>
            <a:chExt cx="1064464" cy="25200"/>
          </a:xfrm>
        </p:grpSpPr>
        <p:sp>
          <p:nvSpPr>
            <p:cNvPr id="19" name="Shape 19"/>
            <p:cNvSpPr/>
            <p:nvPr/>
          </p:nvSpPr>
          <p:spPr>
            <a:xfrm rot="-5400000">
              <a:off x="5366325" y="2335504"/>
              <a:ext cx="25200" cy="5322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sp>
          <p:nvSpPr>
            <p:cNvPr id="20" name="Shape 20"/>
            <p:cNvSpPr/>
            <p:nvPr/>
          </p:nvSpPr>
          <p:spPr>
            <a:xfrm rot="-5400000">
              <a:off x="4836311" y="2333254"/>
              <a:ext cx="25200" cy="5367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21" name="Shape 21"/>
          <p:cNvSpPr txBox="1"/>
          <p:nvPr>
            <p:ph type="title"/>
          </p:nvPr>
        </p:nvSpPr>
        <p:spPr>
          <a:xfrm>
            <a:off x="729450" y="1322450"/>
            <a:ext cx="7688400" cy="1518600"/>
          </a:xfrm>
          <a:prstGeom prst="rect">
            <a:avLst/>
          </a:prstGeom>
        </p:spPr>
        <p:txBody>
          <a:bodyPr anchorCtr="0" anchor="t" bIns="91425" lIns="91425" rIns="91425" wrap="square" tIns="91425"/>
          <a:lstStyle>
            <a:lvl1pPr lvl="0">
              <a:spcBef>
                <a:spcPts val="0"/>
              </a:spcBef>
              <a:buClr>
                <a:schemeClr val="lt1"/>
              </a:buClr>
              <a:buSzPts val="3600"/>
              <a:buNone/>
              <a:defRPr sz="3600">
                <a:solidFill>
                  <a:schemeClr val="lt1"/>
                </a:solidFill>
              </a:defRPr>
            </a:lvl1pPr>
            <a:lvl2pPr lvl="1">
              <a:spcBef>
                <a:spcPts val="0"/>
              </a:spcBef>
              <a:buClr>
                <a:schemeClr val="lt1"/>
              </a:buClr>
              <a:buSzPts val="3600"/>
              <a:buNone/>
              <a:defRPr sz="3600">
                <a:solidFill>
                  <a:schemeClr val="lt1"/>
                </a:solidFill>
              </a:defRPr>
            </a:lvl2pPr>
            <a:lvl3pPr lvl="2">
              <a:spcBef>
                <a:spcPts val="0"/>
              </a:spcBef>
              <a:buClr>
                <a:schemeClr val="lt1"/>
              </a:buClr>
              <a:buSzPts val="3600"/>
              <a:buNone/>
              <a:defRPr sz="3600">
                <a:solidFill>
                  <a:schemeClr val="lt1"/>
                </a:solidFill>
              </a:defRPr>
            </a:lvl3pPr>
            <a:lvl4pPr lvl="3">
              <a:spcBef>
                <a:spcPts val="0"/>
              </a:spcBef>
              <a:buClr>
                <a:schemeClr val="lt1"/>
              </a:buClr>
              <a:buSzPts val="3600"/>
              <a:buNone/>
              <a:defRPr sz="3600">
                <a:solidFill>
                  <a:schemeClr val="lt1"/>
                </a:solidFill>
              </a:defRPr>
            </a:lvl4pPr>
            <a:lvl5pPr lvl="4">
              <a:spcBef>
                <a:spcPts val="0"/>
              </a:spcBef>
              <a:buClr>
                <a:schemeClr val="lt1"/>
              </a:buClr>
              <a:buSzPts val="3600"/>
              <a:buNone/>
              <a:defRPr sz="3600">
                <a:solidFill>
                  <a:schemeClr val="lt1"/>
                </a:solidFill>
              </a:defRPr>
            </a:lvl5pPr>
            <a:lvl6pPr lvl="5">
              <a:spcBef>
                <a:spcPts val="0"/>
              </a:spcBef>
              <a:buClr>
                <a:schemeClr val="lt1"/>
              </a:buClr>
              <a:buSzPts val="3600"/>
              <a:buNone/>
              <a:defRPr sz="3600">
                <a:solidFill>
                  <a:schemeClr val="lt1"/>
                </a:solidFill>
              </a:defRPr>
            </a:lvl6pPr>
            <a:lvl7pPr lvl="6">
              <a:spcBef>
                <a:spcPts val="0"/>
              </a:spcBef>
              <a:buClr>
                <a:schemeClr val="lt1"/>
              </a:buClr>
              <a:buSzPts val="3600"/>
              <a:buNone/>
              <a:defRPr sz="3600">
                <a:solidFill>
                  <a:schemeClr val="lt1"/>
                </a:solidFill>
              </a:defRPr>
            </a:lvl7pPr>
            <a:lvl8pPr lvl="7">
              <a:spcBef>
                <a:spcPts val="0"/>
              </a:spcBef>
              <a:buClr>
                <a:schemeClr val="lt1"/>
              </a:buClr>
              <a:buSzPts val="3600"/>
              <a:buNone/>
              <a:defRPr sz="3600">
                <a:solidFill>
                  <a:schemeClr val="lt1"/>
                </a:solidFill>
              </a:defRPr>
            </a:lvl8pPr>
            <a:lvl9pPr lvl="8">
              <a:spcBef>
                <a:spcPts val="0"/>
              </a:spcBef>
              <a:buClr>
                <a:schemeClr val="lt1"/>
              </a:buClr>
              <a:buSzPts val="3600"/>
              <a:buNone/>
              <a:defRPr sz="3600">
                <a:solidFill>
                  <a:schemeClr val="lt1"/>
                </a:solidFill>
              </a:defRPr>
            </a:lvl9pPr>
          </a:lstStyle>
          <a:p/>
        </p:txBody>
      </p:sp>
      <p:sp>
        <p:nvSpPr>
          <p:cNvPr id="22" name="Shape 22"/>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3"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27" name="Shape 27"/>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28" name="Shape 28"/>
          <p:cNvSpPr txBox="1"/>
          <p:nvPr>
            <p:ph type="title"/>
          </p:nvPr>
        </p:nvSpPr>
        <p:spPr>
          <a:xfrm>
            <a:off x="729450" y="1318650"/>
            <a:ext cx="7688700" cy="535200"/>
          </a:xfrm>
          <a:prstGeom prst="rect">
            <a:avLst/>
          </a:prstGeom>
        </p:spPr>
        <p:txBody>
          <a:bodyPr anchorCtr="0" anchor="t" bIns="91425" lIns="91425" rIns="91425" wrap="square" tIns="91425"/>
          <a:lstStyle>
            <a:lvl1pPr lvl="0">
              <a:spcBef>
                <a:spcPts val="0"/>
              </a:spcBef>
              <a:buClr>
                <a:schemeClr val="dk2"/>
              </a:buClr>
              <a:buSzPts val="2600"/>
              <a:buNone/>
              <a:defRPr sz="2600">
                <a:solidFill>
                  <a:schemeClr val="dk2"/>
                </a:solidFill>
              </a:defRPr>
            </a:lvl1pPr>
            <a:lvl2pPr lvl="1">
              <a:spcBef>
                <a:spcPts val="0"/>
              </a:spcBef>
              <a:buClr>
                <a:schemeClr val="dk2"/>
              </a:buClr>
              <a:buSzPts val="2600"/>
              <a:buNone/>
              <a:defRPr sz="2600">
                <a:solidFill>
                  <a:schemeClr val="dk2"/>
                </a:solidFill>
              </a:defRPr>
            </a:lvl2pPr>
            <a:lvl3pPr lvl="2">
              <a:spcBef>
                <a:spcPts val="0"/>
              </a:spcBef>
              <a:buClr>
                <a:schemeClr val="dk2"/>
              </a:buClr>
              <a:buSzPts val="2600"/>
              <a:buNone/>
              <a:defRPr sz="2600">
                <a:solidFill>
                  <a:schemeClr val="dk2"/>
                </a:solidFill>
              </a:defRPr>
            </a:lvl3pPr>
            <a:lvl4pPr lvl="3">
              <a:spcBef>
                <a:spcPts val="0"/>
              </a:spcBef>
              <a:buClr>
                <a:schemeClr val="dk2"/>
              </a:buClr>
              <a:buSzPts val="2600"/>
              <a:buNone/>
              <a:defRPr sz="2600">
                <a:solidFill>
                  <a:schemeClr val="dk2"/>
                </a:solidFill>
              </a:defRPr>
            </a:lvl4pPr>
            <a:lvl5pPr lvl="4">
              <a:spcBef>
                <a:spcPts val="0"/>
              </a:spcBef>
              <a:buClr>
                <a:schemeClr val="dk2"/>
              </a:buClr>
              <a:buSzPts val="2600"/>
              <a:buNone/>
              <a:defRPr sz="2600">
                <a:solidFill>
                  <a:schemeClr val="dk2"/>
                </a:solidFill>
              </a:defRPr>
            </a:lvl5pPr>
            <a:lvl6pPr lvl="5">
              <a:spcBef>
                <a:spcPts val="0"/>
              </a:spcBef>
              <a:buClr>
                <a:schemeClr val="dk2"/>
              </a:buClr>
              <a:buSzPts val="2600"/>
              <a:buNone/>
              <a:defRPr sz="2600">
                <a:solidFill>
                  <a:schemeClr val="dk2"/>
                </a:solidFill>
              </a:defRPr>
            </a:lvl6pPr>
            <a:lvl7pPr lvl="6">
              <a:spcBef>
                <a:spcPts val="0"/>
              </a:spcBef>
              <a:buClr>
                <a:schemeClr val="dk2"/>
              </a:buClr>
              <a:buSzPts val="2600"/>
              <a:buNone/>
              <a:defRPr sz="2600">
                <a:solidFill>
                  <a:schemeClr val="dk2"/>
                </a:solidFill>
              </a:defRPr>
            </a:lvl7pPr>
            <a:lvl8pPr lvl="7">
              <a:spcBef>
                <a:spcPts val="0"/>
              </a:spcBef>
              <a:buClr>
                <a:schemeClr val="dk2"/>
              </a:buClr>
              <a:buSzPts val="2600"/>
              <a:buNone/>
              <a:defRPr sz="2600">
                <a:solidFill>
                  <a:schemeClr val="dk2"/>
                </a:solidFill>
              </a:defRPr>
            </a:lvl8pPr>
            <a:lvl9pPr lvl="8">
              <a:spcBef>
                <a:spcPts val="0"/>
              </a:spcBef>
              <a:buClr>
                <a:schemeClr val="dk2"/>
              </a:buClr>
              <a:buSzPts val="2600"/>
              <a:buNone/>
              <a:defRPr sz="2600">
                <a:solidFill>
                  <a:schemeClr val="dk2"/>
                </a:solidFill>
              </a:defRPr>
            </a:lvl9pPr>
          </a:lstStyle>
          <a:p/>
        </p:txBody>
      </p:sp>
      <p:sp>
        <p:nvSpPr>
          <p:cNvPr id="29" name="Shape 29"/>
          <p:cNvSpPr txBox="1"/>
          <p:nvPr>
            <p:ph idx="1" type="body"/>
          </p:nvPr>
        </p:nvSpPr>
        <p:spPr>
          <a:xfrm>
            <a:off x="729450" y="2078875"/>
            <a:ext cx="7688700" cy="22611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30" name="Shape 30"/>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1" name="Shape 31"/>
        <p:cNvGrpSpPr/>
        <p:nvPr/>
      </p:nvGrpSpPr>
      <p:grpSpPr>
        <a:xfrm>
          <a:off x="0" y="0"/>
          <a:ext cx="0" cy="0"/>
          <a:chOff x="0" y="0"/>
          <a:chExt cx="0" cy="0"/>
        </a:xfrm>
      </p:grpSpPr>
      <p:sp>
        <p:nvSpPr>
          <p:cNvPr id="32" name="Shape 32"/>
          <p:cNvSpPr/>
          <p:nvPr/>
        </p:nvSpPr>
        <p:spPr>
          <a:xfrm>
            <a:off x="0" y="0"/>
            <a:ext cx="9144000" cy="48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33" name="Shape 33"/>
          <p:cNvGrpSpPr/>
          <p:nvPr/>
        </p:nvGrpSpPr>
        <p:grpSpPr>
          <a:xfrm>
            <a:off x="830392" y="1191256"/>
            <a:ext cx="745763" cy="45826"/>
            <a:chOff x="4580561" y="2589004"/>
            <a:chExt cx="1064464" cy="25200"/>
          </a:xfrm>
        </p:grpSpPr>
        <p:sp>
          <p:nvSpPr>
            <p:cNvPr id="34" name="Shape 34"/>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35" name="Shape 35"/>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36" name="Shape 36"/>
          <p:cNvSpPr txBox="1"/>
          <p:nvPr>
            <p:ph type="title"/>
          </p:nvPr>
        </p:nvSpPr>
        <p:spPr>
          <a:xfrm>
            <a:off x="729450" y="1318650"/>
            <a:ext cx="7688400" cy="535200"/>
          </a:xfrm>
          <a:prstGeom prst="rect">
            <a:avLst/>
          </a:prstGeom>
        </p:spPr>
        <p:txBody>
          <a:bodyPr anchorCtr="0" anchor="t" bIns="91425" lIns="91425" rIns="91425" wrap="square" tIns="91425"/>
          <a:lstStyle>
            <a:lvl1pPr lvl="0">
              <a:spcBef>
                <a:spcPts val="0"/>
              </a:spcBef>
              <a:buClr>
                <a:schemeClr val="dk2"/>
              </a:buClr>
              <a:buSzPts val="2600"/>
              <a:buNone/>
              <a:defRPr sz="2600">
                <a:solidFill>
                  <a:schemeClr val="dk2"/>
                </a:solidFill>
              </a:defRPr>
            </a:lvl1pPr>
            <a:lvl2pPr lvl="1">
              <a:spcBef>
                <a:spcPts val="0"/>
              </a:spcBef>
              <a:buClr>
                <a:schemeClr val="dk2"/>
              </a:buClr>
              <a:buSzPts val="2600"/>
              <a:buNone/>
              <a:defRPr sz="2600">
                <a:solidFill>
                  <a:schemeClr val="dk2"/>
                </a:solidFill>
              </a:defRPr>
            </a:lvl2pPr>
            <a:lvl3pPr lvl="2">
              <a:spcBef>
                <a:spcPts val="0"/>
              </a:spcBef>
              <a:buClr>
                <a:schemeClr val="dk2"/>
              </a:buClr>
              <a:buSzPts val="2600"/>
              <a:buNone/>
              <a:defRPr sz="2600">
                <a:solidFill>
                  <a:schemeClr val="dk2"/>
                </a:solidFill>
              </a:defRPr>
            </a:lvl3pPr>
            <a:lvl4pPr lvl="3">
              <a:spcBef>
                <a:spcPts val="0"/>
              </a:spcBef>
              <a:buClr>
                <a:schemeClr val="dk2"/>
              </a:buClr>
              <a:buSzPts val="2600"/>
              <a:buNone/>
              <a:defRPr sz="2600">
                <a:solidFill>
                  <a:schemeClr val="dk2"/>
                </a:solidFill>
              </a:defRPr>
            </a:lvl4pPr>
            <a:lvl5pPr lvl="4">
              <a:spcBef>
                <a:spcPts val="0"/>
              </a:spcBef>
              <a:buClr>
                <a:schemeClr val="dk2"/>
              </a:buClr>
              <a:buSzPts val="2600"/>
              <a:buNone/>
              <a:defRPr sz="2600">
                <a:solidFill>
                  <a:schemeClr val="dk2"/>
                </a:solidFill>
              </a:defRPr>
            </a:lvl5pPr>
            <a:lvl6pPr lvl="5">
              <a:spcBef>
                <a:spcPts val="0"/>
              </a:spcBef>
              <a:buClr>
                <a:schemeClr val="dk2"/>
              </a:buClr>
              <a:buSzPts val="2600"/>
              <a:buNone/>
              <a:defRPr sz="2600">
                <a:solidFill>
                  <a:schemeClr val="dk2"/>
                </a:solidFill>
              </a:defRPr>
            </a:lvl6pPr>
            <a:lvl7pPr lvl="6">
              <a:spcBef>
                <a:spcPts val="0"/>
              </a:spcBef>
              <a:buClr>
                <a:schemeClr val="dk2"/>
              </a:buClr>
              <a:buSzPts val="2600"/>
              <a:buNone/>
              <a:defRPr sz="2600">
                <a:solidFill>
                  <a:schemeClr val="dk2"/>
                </a:solidFill>
              </a:defRPr>
            </a:lvl7pPr>
            <a:lvl8pPr lvl="7">
              <a:spcBef>
                <a:spcPts val="0"/>
              </a:spcBef>
              <a:buClr>
                <a:schemeClr val="dk2"/>
              </a:buClr>
              <a:buSzPts val="2600"/>
              <a:buNone/>
              <a:defRPr sz="2600">
                <a:solidFill>
                  <a:schemeClr val="dk2"/>
                </a:solidFill>
              </a:defRPr>
            </a:lvl8pPr>
            <a:lvl9pPr lvl="8">
              <a:spcBef>
                <a:spcPts val="0"/>
              </a:spcBef>
              <a:buClr>
                <a:schemeClr val="dk2"/>
              </a:buClr>
              <a:buSzPts val="2600"/>
              <a:buNone/>
              <a:defRPr sz="2600">
                <a:solidFill>
                  <a:schemeClr val="dk2"/>
                </a:solidFill>
              </a:defRPr>
            </a:lvl9pPr>
          </a:lstStyle>
          <a:p/>
        </p:txBody>
      </p:sp>
      <p:sp>
        <p:nvSpPr>
          <p:cNvPr id="37" name="Shape 37"/>
          <p:cNvSpPr txBox="1"/>
          <p:nvPr>
            <p:ph idx="1" type="body"/>
          </p:nvPr>
        </p:nvSpPr>
        <p:spPr>
          <a:xfrm>
            <a:off x="729325" y="2078875"/>
            <a:ext cx="3774300" cy="22611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38" name="Shape 38"/>
          <p:cNvSpPr txBox="1"/>
          <p:nvPr>
            <p:ph idx="2" type="body"/>
          </p:nvPr>
        </p:nvSpPr>
        <p:spPr>
          <a:xfrm>
            <a:off x="4643604" y="2078875"/>
            <a:ext cx="3774300" cy="22611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39" name="Shape 39"/>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0" name="Shape 40"/>
        <p:cNvGrpSpPr/>
        <p:nvPr/>
      </p:nvGrpSpPr>
      <p:grpSpPr>
        <a:xfrm>
          <a:off x="0" y="0"/>
          <a:ext cx="0" cy="0"/>
          <a:chOff x="0" y="0"/>
          <a:chExt cx="0" cy="0"/>
        </a:xfrm>
      </p:grpSpPr>
      <p:sp>
        <p:nvSpPr>
          <p:cNvPr id="41" name="Shape 41"/>
          <p:cNvSpPr/>
          <p:nvPr/>
        </p:nvSpPr>
        <p:spPr>
          <a:xfrm>
            <a:off x="0" y="0"/>
            <a:ext cx="9144000" cy="48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42" name="Shape 42"/>
          <p:cNvGrpSpPr/>
          <p:nvPr/>
        </p:nvGrpSpPr>
        <p:grpSpPr>
          <a:xfrm>
            <a:off x="830392" y="1191256"/>
            <a:ext cx="745763" cy="45826"/>
            <a:chOff x="4580561" y="2589004"/>
            <a:chExt cx="1064464" cy="25200"/>
          </a:xfrm>
        </p:grpSpPr>
        <p:sp>
          <p:nvSpPr>
            <p:cNvPr id="43" name="Shape 43"/>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44" name="Shape 44"/>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45" name="Shape 45"/>
          <p:cNvSpPr txBox="1"/>
          <p:nvPr>
            <p:ph type="title"/>
          </p:nvPr>
        </p:nvSpPr>
        <p:spPr>
          <a:xfrm>
            <a:off x="729450" y="1318650"/>
            <a:ext cx="7688400" cy="535200"/>
          </a:xfrm>
          <a:prstGeom prst="rect">
            <a:avLst/>
          </a:prstGeom>
        </p:spPr>
        <p:txBody>
          <a:bodyPr anchorCtr="0" anchor="t" bIns="91425" lIns="91425" rIns="91425" wrap="square" tIns="91425"/>
          <a:lstStyle>
            <a:lvl1pPr lvl="0">
              <a:spcBef>
                <a:spcPts val="0"/>
              </a:spcBef>
              <a:buClr>
                <a:schemeClr val="dk2"/>
              </a:buClr>
              <a:buSzPts val="2600"/>
              <a:buNone/>
              <a:defRPr sz="2600">
                <a:solidFill>
                  <a:schemeClr val="dk2"/>
                </a:solidFill>
              </a:defRPr>
            </a:lvl1pPr>
            <a:lvl2pPr lvl="1">
              <a:spcBef>
                <a:spcPts val="0"/>
              </a:spcBef>
              <a:buClr>
                <a:schemeClr val="dk2"/>
              </a:buClr>
              <a:buSzPts val="2600"/>
              <a:buNone/>
              <a:defRPr sz="2600">
                <a:solidFill>
                  <a:schemeClr val="dk2"/>
                </a:solidFill>
              </a:defRPr>
            </a:lvl2pPr>
            <a:lvl3pPr lvl="2">
              <a:spcBef>
                <a:spcPts val="0"/>
              </a:spcBef>
              <a:buClr>
                <a:schemeClr val="dk2"/>
              </a:buClr>
              <a:buSzPts val="2600"/>
              <a:buNone/>
              <a:defRPr sz="2600">
                <a:solidFill>
                  <a:schemeClr val="dk2"/>
                </a:solidFill>
              </a:defRPr>
            </a:lvl3pPr>
            <a:lvl4pPr lvl="3">
              <a:spcBef>
                <a:spcPts val="0"/>
              </a:spcBef>
              <a:buClr>
                <a:schemeClr val="dk2"/>
              </a:buClr>
              <a:buSzPts val="2600"/>
              <a:buNone/>
              <a:defRPr sz="2600">
                <a:solidFill>
                  <a:schemeClr val="dk2"/>
                </a:solidFill>
              </a:defRPr>
            </a:lvl4pPr>
            <a:lvl5pPr lvl="4">
              <a:spcBef>
                <a:spcPts val="0"/>
              </a:spcBef>
              <a:buClr>
                <a:schemeClr val="dk2"/>
              </a:buClr>
              <a:buSzPts val="2600"/>
              <a:buNone/>
              <a:defRPr sz="2600">
                <a:solidFill>
                  <a:schemeClr val="dk2"/>
                </a:solidFill>
              </a:defRPr>
            </a:lvl5pPr>
            <a:lvl6pPr lvl="5">
              <a:spcBef>
                <a:spcPts val="0"/>
              </a:spcBef>
              <a:buClr>
                <a:schemeClr val="dk2"/>
              </a:buClr>
              <a:buSzPts val="2600"/>
              <a:buNone/>
              <a:defRPr sz="2600">
                <a:solidFill>
                  <a:schemeClr val="dk2"/>
                </a:solidFill>
              </a:defRPr>
            </a:lvl6pPr>
            <a:lvl7pPr lvl="6">
              <a:spcBef>
                <a:spcPts val="0"/>
              </a:spcBef>
              <a:buClr>
                <a:schemeClr val="dk2"/>
              </a:buClr>
              <a:buSzPts val="2600"/>
              <a:buNone/>
              <a:defRPr sz="2600">
                <a:solidFill>
                  <a:schemeClr val="dk2"/>
                </a:solidFill>
              </a:defRPr>
            </a:lvl7pPr>
            <a:lvl8pPr lvl="7">
              <a:spcBef>
                <a:spcPts val="0"/>
              </a:spcBef>
              <a:buClr>
                <a:schemeClr val="dk2"/>
              </a:buClr>
              <a:buSzPts val="2600"/>
              <a:buNone/>
              <a:defRPr sz="2600">
                <a:solidFill>
                  <a:schemeClr val="dk2"/>
                </a:solidFill>
              </a:defRPr>
            </a:lvl8pPr>
            <a:lvl9pPr lvl="8">
              <a:spcBef>
                <a:spcPts val="0"/>
              </a:spcBef>
              <a:buClr>
                <a:schemeClr val="dk2"/>
              </a:buClr>
              <a:buSzPts val="2600"/>
              <a:buNone/>
              <a:defRPr sz="2600">
                <a:solidFill>
                  <a:schemeClr val="dk2"/>
                </a:solidFill>
              </a:defRPr>
            </a:lvl9pPr>
          </a:lstStyle>
          <a:p/>
        </p:txBody>
      </p:sp>
      <p:sp>
        <p:nvSpPr>
          <p:cNvPr id="46" name="Shape 46"/>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47" name="Shape 47"/>
        <p:cNvGrpSpPr/>
        <p:nvPr/>
      </p:nvGrpSpPr>
      <p:grpSpPr>
        <a:xfrm>
          <a:off x="0" y="0"/>
          <a:ext cx="0" cy="0"/>
          <a:chOff x="0" y="0"/>
          <a:chExt cx="0" cy="0"/>
        </a:xfrm>
      </p:grpSpPr>
      <p:sp>
        <p:nvSpPr>
          <p:cNvPr id="48" name="Shape 48"/>
          <p:cNvSpPr/>
          <p:nvPr/>
        </p:nvSpPr>
        <p:spPr>
          <a:xfrm>
            <a:off x="0" y="0"/>
            <a:ext cx="9144000" cy="48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49" name="Shape 49"/>
          <p:cNvGrpSpPr/>
          <p:nvPr/>
        </p:nvGrpSpPr>
        <p:grpSpPr>
          <a:xfrm>
            <a:off x="830392" y="1191256"/>
            <a:ext cx="745763" cy="45826"/>
            <a:chOff x="4580561" y="2589004"/>
            <a:chExt cx="1064464" cy="25200"/>
          </a:xfrm>
        </p:grpSpPr>
        <p:sp>
          <p:nvSpPr>
            <p:cNvPr id="50" name="Shape 50"/>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51" name="Shape 51"/>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52" name="Shape 52"/>
          <p:cNvSpPr txBox="1"/>
          <p:nvPr>
            <p:ph type="title"/>
          </p:nvPr>
        </p:nvSpPr>
        <p:spPr>
          <a:xfrm>
            <a:off x="730000" y="1318650"/>
            <a:ext cx="3300900" cy="1381500"/>
          </a:xfrm>
          <a:prstGeom prst="rect">
            <a:avLst/>
          </a:prstGeom>
        </p:spPr>
        <p:txBody>
          <a:bodyPr anchorCtr="0" anchor="t" bIns="91425" lIns="91425" rIns="91425" wrap="square" tIns="91425"/>
          <a:lstStyle>
            <a:lvl1pPr lvl="0">
              <a:spcBef>
                <a:spcPts val="0"/>
              </a:spcBef>
              <a:buClr>
                <a:schemeClr val="dk2"/>
              </a:buClr>
              <a:buSzPts val="2600"/>
              <a:buNone/>
              <a:defRPr sz="2600">
                <a:solidFill>
                  <a:schemeClr val="dk2"/>
                </a:solidFill>
              </a:defRPr>
            </a:lvl1pPr>
            <a:lvl2pPr lvl="1">
              <a:spcBef>
                <a:spcPts val="0"/>
              </a:spcBef>
              <a:buClr>
                <a:schemeClr val="dk2"/>
              </a:buClr>
              <a:buSzPts val="2600"/>
              <a:buNone/>
              <a:defRPr sz="2600">
                <a:solidFill>
                  <a:schemeClr val="dk2"/>
                </a:solidFill>
              </a:defRPr>
            </a:lvl2pPr>
            <a:lvl3pPr lvl="2">
              <a:spcBef>
                <a:spcPts val="0"/>
              </a:spcBef>
              <a:buClr>
                <a:schemeClr val="dk2"/>
              </a:buClr>
              <a:buSzPts val="2600"/>
              <a:buNone/>
              <a:defRPr sz="2600">
                <a:solidFill>
                  <a:schemeClr val="dk2"/>
                </a:solidFill>
              </a:defRPr>
            </a:lvl3pPr>
            <a:lvl4pPr lvl="3">
              <a:spcBef>
                <a:spcPts val="0"/>
              </a:spcBef>
              <a:buClr>
                <a:schemeClr val="dk2"/>
              </a:buClr>
              <a:buSzPts val="2600"/>
              <a:buNone/>
              <a:defRPr sz="2600">
                <a:solidFill>
                  <a:schemeClr val="dk2"/>
                </a:solidFill>
              </a:defRPr>
            </a:lvl4pPr>
            <a:lvl5pPr lvl="4">
              <a:spcBef>
                <a:spcPts val="0"/>
              </a:spcBef>
              <a:buClr>
                <a:schemeClr val="dk2"/>
              </a:buClr>
              <a:buSzPts val="2600"/>
              <a:buNone/>
              <a:defRPr sz="2600">
                <a:solidFill>
                  <a:schemeClr val="dk2"/>
                </a:solidFill>
              </a:defRPr>
            </a:lvl5pPr>
            <a:lvl6pPr lvl="5">
              <a:spcBef>
                <a:spcPts val="0"/>
              </a:spcBef>
              <a:buClr>
                <a:schemeClr val="dk2"/>
              </a:buClr>
              <a:buSzPts val="2600"/>
              <a:buNone/>
              <a:defRPr sz="2600">
                <a:solidFill>
                  <a:schemeClr val="dk2"/>
                </a:solidFill>
              </a:defRPr>
            </a:lvl6pPr>
            <a:lvl7pPr lvl="6">
              <a:spcBef>
                <a:spcPts val="0"/>
              </a:spcBef>
              <a:buClr>
                <a:schemeClr val="dk2"/>
              </a:buClr>
              <a:buSzPts val="2600"/>
              <a:buNone/>
              <a:defRPr sz="2600">
                <a:solidFill>
                  <a:schemeClr val="dk2"/>
                </a:solidFill>
              </a:defRPr>
            </a:lvl7pPr>
            <a:lvl8pPr lvl="7">
              <a:spcBef>
                <a:spcPts val="0"/>
              </a:spcBef>
              <a:buClr>
                <a:schemeClr val="dk2"/>
              </a:buClr>
              <a:buSzPts val="2600"/>
              <a:buNone/>
              <a:defRPr sz="2600">
                <a:solidFill>
                  <a:schemeClr val="dk2"/>
                </a:solidFill>
              </a:defRPr>
            </a:lvl8pPr>
            <a:lvl9pPr lvl="8">
              <a:spcBef>
                <a:spcPts val="0"/>
              </a:spcBef>
              <a:buClr>
                <a:schemeClr val="dk2"/>
              </a:buClr>
              <a:buSzPts val="2600"/>
              <a:buNone/>
              <a:defRPr sz="2600">
                <a:solidFill>
                  <a:schemeClr val="dk2"/>
                </a:solidFill>
              </a:defRPr>
            </a:lvl9pPr>
          </a:lstStyle>
          <a:p/>
        </p:txBody>
      </p:sp>
      <p:sp>
        <p:nvSpPr>
          <p:cNvPr id="53" name="Shape 53"/>
          <p:cNvSpPr txBox="1"/>
          <p:nvPr>
            <p:ph idx="1" type="body"/>
          </p:nvPr>
        </p:nvSpPr>
        <p:spPr>
          <a:xfrm>
            <a:off x="721225" y="2781725"/>
            <a:ext cx="3300900" cy="15975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54" name="Shape 54"/>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3"/>
        </a:solidFill>
      </p:bgPr>
    </p:bg>
    <p:spTree>
      <p:nvGrpSpPr>
        <p:cNvPr id="55" name="Shape 55"/>
        <p:cNvGrpSpPr/>
        <p:nvPr/>
      </p:nvGrpSpPr>
      <p:grpSpPr>
        <a:xfrm>
          <a:off x="0" y="0"/>
          <a:ext cx="0" cy="0"/>
          <a:chOff x="0" y="0"/>
          <a:chExt cx="0" cy="0"/>
        </a:xfrm>
      </p:grpSpPr>
      <p:grpSp>
        <p:nvGrpSpPr>
          <p:cNvPr id="56" name="Shape 56"/>
          <p:cNvGrpSpPr/>
          <p:nvPr/>
        </p:nvGrpSpPr>
        <p:grpSpPr>
          <a:xfrm>
            <a:off x="830392" y="4169130"/>
            <a:ext cx="745763" cy="45826"/>
            <a:chOff x="4580561" y="2589004"/>
            <a:chExt cx="1064464" cy="25200"/>
          </a:xfrm>
        </p:grpSpPr>
        <p:sp>
          <p:nvSpPr>
            <p:cNvPr id="57" name="Shape 57"/>
            <p:cNvSpPr/>
            <p:nvPr/>
          </p:nvSpPr>
          <p:spPr>
            <a:xfrm rot="-5400000">
              <a:off x="5366325" y="2335504"/>
              <a:ext cx="25200" cy="5322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sp>
          <p:nvSpPr>
            <p:cNvPr id="58" name="Shape 58"/>
            <p:cNvSpPr/>
            <p:nvPr/>
          </p:nvSpPr>
          <p:spPr>
            <a:xfrm rot="-5400000">
              <a:off x="4836311" y="2333254"/>
              <a:ext cx="25200" cy="5367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59" name="Shape 59"/>
          <p:cNvSpPr txBox="1"/>
          <p:nvPr>
            <p:ph type="title"/>
          </p:nvPr>
        </p:nvSpPr>
        <p:spPr>
          <a:xfrm>
            <a:off x="729450" y="864300"/>
            <a:ext cx="7021200" cy="2985000"/>
          </a:xfrm>
          <a:prstGeom prst="rect">
            <a:avLst/>
          </a:prstGeom>
        </p:spPr>
        <p:txBody>
          <a:bodyPr anchorCtr="0" anchor="ctr" bIns="91425" lIns="91425" rIns="91425" wrap="square" tIns="91425"/>
          <a:lstStyle>
            <a:lvl1pPr lvl="0">
              <a:spcBef>
                <a:spcPts val="0"/>
              </a:spcBef>
              <a:buClr>
                <a:schemeClr val="lt1"/>
              </a:buClr>
              <a:buSzPts val="3600"/>
              <a:buNone/>
              <a:defRPr sz="3600">
                <a:solidFill>
                  <a:schemeClr val="lt1"/>
                </a:solidFill>
              </a:defRPr>
            </a:lvl1pPr>
            <a:lvl2pPr lvl="1">
              <a:spcBef>
                <a:spcPts val="0"/>
              </a:spcBef>
              <a:buClr>
                <a:schemeClr val="lt1"/>
              </a:buClr>
              <a:buSzPts val="3600"/>
              <a:buNone/>
              <a:defRPr sz="3600">
                <a:solidFill>
                  <a:schemeClr val="lt1"/>
                </a:solidFill>
              </a:defRPr>
            </a:lvl2pPr>
            <a:lvl3pPr lvl="2">
              <a:spcBef>
                <a:spcPts val="0"/>
              </a:spcBef>
              <a:buClr>
                <a:schemeClr val="lt1"/>
              </a:buClr>
              <a:buSzPts val="3600"/>
              <a:buNone/>
              <a:defRPr sz="3600">
                <a:solidFill>
                  <a:schemeClr val="lt1"/>
                </a:solidFill>
              </a:defRPr>
            </a:lvl3pPr>
            <a:lvl4pPr lvl="3">
              <a:spcBef>
                <a:spcPts val="0"/>
              </a:spcBef>
              <a:buClr>
                <a:schemeClr val="lt1"/>
              </a:buClr>
              <a:buSzPts val="3600"/>
              <a:buNone/>
              <a:defRPr sz="3600">
                <a:solidFill>
                  <a:schemeClr val="lt1"/>
                </a:solidFill>
              </a:defRPr>
            </a:lvl4pPr>
            <a:lvl5pPr lvl="4">
              <a:spcBef>
                <a:spcPts val="0"/>
              </a:spcBef>
              <a:buClr>
                <a:schemeClr val="lt1"/>
              </a:buClr>
              <a:buSzPts val="3600"/>
              <a:buNone/>
              <a:defRPr sz="3600">
                <a:solidFill>
                  <a:schemeClr val="lt1"/>
                </a:solidFill>
              </a:defRPr>
            </a:lvl5pPr>
            <a:lvl6pPr lvl="5">
              <a:spcBef>
                <a:spcPts val="0"/>
              </a:spcBef>
              <a:buClr>
                <a:schemeClr val="lt1"/>
              </a:buClr>
              <a:buSzPts val="3600"/>
              <a:buNone/>
              <a:defRPr sz="3600">
                <a:solidFill>
                  <a:schemeClr val="lt1"/>
                </a:solidFill>
              </a:defRPr>
            </a:lvl6pPr>
            <a:lvl7pPr lvl="6">
              <a:spcBef>
                <a:spcPts val="0"/>
              </a:spcBef>
              <a:buClr>
                <a:schemeClr val="lt1"/>
              </a:buClr>
              <a:buSzPts val="3600"/>
              <a:buNone/>
              <a:defRPr sz="3600">
                <a:solidFill>
                  <a:schemeClr val="lt1"/>
                </a:solidFill>
              </a:defRPr>
            </a:lvl7pPr>
            <a:lvl8pPr lvl="7">
              <a:spcBef>
                <a:spcPts val="0"/>
              </a:spcBef>
              <a:buClr>
                <a:schemeClr val="lt1"/>
              </a:buClr>
              <a:buSzPts val="3600"/>
              <a:buNone/>
              <a:defRPr sz="3600">
                <a:solidFill>
                  <a:schemeClr val="lt1"/>
                </a:solidFill>
              </a:defRPr>
            </a:lvl8pPr>
            <a:lvl9pPr lvl="8">
              <a:spcBef>
                <a:spcPts val="0"/>
              </a:spcBef>
              <a:buClr>
                <a:schemeClr val="lt1"/>
              </a:buClr>
              <a:buSzPts val="3600"/>
              <a:buNone/>
              <a:defRPr sz="3600">
                <a:solidFill>
                  <a:schemeClr val="lt1"/>
                </a:solidFill>
              </a:defRPr>
            </a:lvl9pPr>
          </a:lstStyle>
          <a:p/>
        </p:txBody>
      </p:sp>
      <p:sp>
        <p:nvSpPr>
          <p:cNvPr id="60" name="Shape 60"/>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61" name="Shape 61"/>
        <p:cNvGrpSpPr/>
        <p:nvPr/>
      </p:nvGrpSpPr>
      <p:grpSpPr>
        <a:xfrm>
          <a:off x="0" y="0"/>
          <a:ext cx="0" cy="0"/>
          <a:chOff x="0" y="0"/>
          <a:chExt cx="0" cy="0"/>
        </a:xfrm>
      </p:grpSpPr>
      <p:sp>
        <p:nvSpPr>
          <p:cNvPr id="62" name="Shape 62"/>
          <p:cNvSpPr/>
          <p:nvPr/>
        </p:nvSpPr>
        <p:spPr>
          <a:xfrm>
            <a:off x="0" y="0"/>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63" name="Shape 63"/>
          <p:cNvGrpSpPr/>
          <p:nvPr/>
        </p:nvGrpSpPr>
        <p:grpSpPr>
          <a:xfrm>
            <a:off x="830392" y="1191256"/>
            <a:ext cx="745763" cy="45826"/>
            <a:chOff x="4580561" y="2589004"/>
            <a:chExt cx="1064464" cy="25200"/>
          </a:xfrm>
        </p:grpSpPr>
        <p:sp>
          <p:nvSpPr>
            <p:cNvPr id="64" name="Shape 64"/>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65" name="Shape 65"/>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66" name="Shape 66"/>
          <p:cNvSpPr txBox="1"/>
          <p:nvPr>
            <p:ph type="title"/>
          </p:nvPr>
        </p:nvSpPr>
        <p:spPr>
          <a:xfrm>
            <a:off x="730000" y="1318650"/>
            <a:ext cx="3300900" cy="1687200"/>
          </a:xfrm>
          <a:prstGeom prst="rect">
            <a:avLst/>
          </a:prstGeom>
        </p:spPr>
        <p:txBody>
          <a:bodyPr anchorCtr="0" anchor="t" bIns="91425" lIns="91425" rIns="91425" wrap="square" tIns="91425"/>
          <a:lstStyle>
            <a:lvl1pPr lvl="0">
              <a:spcBef>
                <a:spcPts val="0"/>
              </a:spcBef>
              <a:buClr>
                <a:schemeClr val="dk2"/>
              </a:buClr>
              <a:buSzPts val="2600"/>
              <a:buNone/>
              <a:defRPr sz="2600">
                <a:solidFill>
                  <a:schemeClr val="dk2"/>
                </a:solidFill>
              </a:defRPr>
            </a:lvl1pPr>
            <a:lvl2pPr lvl="1">
              <a:spcBef>
                <a:spcPts val="0"/>
              </a:spcBef>
              <a:buClr>
                <a:schemeClr val="dk2"/>
              </a:buClr>
              <a:buSzPts val="2600"/>
              <a:buNone/>
              <a:defRPr sz="2600">
                <a:solidFill>
                  <a:schemeClr val="dk2"/>
                </a:solidFill>
              </a:defRPr>
            </a:lvl2pPr>
            <a:lvl3pPr lvl="2">
              <a:spcBef>
                <a:spcPts val="0"/>
              </a:spcBef>
              <a:buClr>
                <a:schemeClr val="dk2"/>
              </a:buClr>
              <a:buSzPts val="2600"/>
              <a:buNone/>
              <a:defRPr sz="2600">
                <a:solidFill>
                  <a:schemeClr val="dk2"/>
                </a:solidFill>
              </a:defRPr>
            </a:lvl3pPr>
            <a:lvl4pPr lvl="3">
              <a:spcBef>
                <a:spcPts val="0"/>
              </a:spcBef>
              <a:buClr>
                <a:schemeClr val="dk2"/>
              </a:buClr>
              <a:buSzPts val="2600"/>
              <a:buNone/>
              <a:defRPr sz="2600">
                <a:solidFill>
                  <a:schemeClr val="dk2"/>
                </a:solidFill>
              </a:defRPr>
            </a:lvl4pPr>
            <a:lvl5pPr lvl="4">
              <a:spcBef>
                <a:spcPts val="0"/>
              </a:spcBef>
              <a:buClr>
                <a:schemeClr val="dk2"/>
              </a:buClr>
              <a:buSzPts val="2600"/>
              <a:buNone/>
              <a:defRPr sz="2600">
                <a:solidFill>
                  <a:schemeClr val="dk2"/>
                </a:solidFill>
              </a:defRPr>
            </a:lvl5pPr>
            <a:lvl6pPr lvl="5">
              <a:spcBef>
                <a:spcPts val="0"/>
              </a:spcBef>
              <a:buClr>
                <a:schemeClr val="dk2"/>
              </a:buClr>
              <a:buSzPts val="2600"/>
              <a:buNone/>
              <a:defRPr sz="2600">
                <a:solidFill>
                  <a:schemeClr val="dk2"/>
                </a:solidFill>
              </a:defRPr>
            </a:lvl6pPr>
            <a:lvl7pPr lvl="6">
              <a:spcBef>
                <a:spcPts val="0"/>
              </a:spcBef>
              <a:buClr>
                <a:schemeClr val="dk2"/>
              </a:buClr>
              <a:buSzPts val="2600"/>
              <a:buNone/>
              <a:defRPr sz="2600">
                <a:solidFill>
                  <a:schemeClr val="dk2"/>
                </a:solidFill>
              </a:defRPr>
            </a:lvl7pPr>
            <a:lvl8pPr lvl="7">
              <a:spcBef>
                <a:spcPts val="0"/>
              </a:spcBef>
              <a:buClr>
                <a:schemeClr val="dk2"/>
              </a:buClr>
              <a:buSzPts val="2600"/>
              <a:buNone/>
              <a:defRPr sz="2600">
                <a:solidFill>
                  <a:schemeClr val="dk2"/>
                </a:solidFill>
              </a:defRPr>
            </a:lvl8pPr>
            <a:lvl9pPr lvl="8">
              <a:spcBef>
                <a:spcPts val="0"/>
              </a:spcBef>
              <a:buClr>
                <a:schemeClr val="dk2"/>
              </a:buClr>
              <a:buSzPts val="2600"/>
              <a:buNone/>
              <a:defRPr sz="2600">
                <a:solidFill>
                  <a:schemeClr val="dk2"/>
                </a:solidFill>
              </a:defRPr>
            </a:lvl9pPr>
          </a:lstStyle>
          <a:p/>
        </p:txBody>
      </p:sp>
      <p:sp>
        <p:nvSpPr>
          <p:cNvPr id="67" name="Shape 67"/>
          <p:cNvSpPr txBox="1"/>
          <p:nvPr>
            <p:ph idx="1" type="subTitle"/>
          </p:nvPr>
        </p:nvSpPr>
        <p:spPr>
          <a:xfrm>
            <a:off x="724950" y="3161525"/>
            <a:ext cx="3300900" cy="759000"/>
          </a:xfrm>
          <a:prstGeom prst="rect">
            <a:avLst/>
          </a:prstGeom>
        </p:spPr>
        <p:txBody>
          <a:bodyPr anchorCtr="0" anchor="t" bIns="91425" lIns="91425"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Shape 68"/>
          <p:cNvSpPr txBox="1"/>
          <p:nvPr>
            <p:ph idx="2" type="body"/>
          </p:nvPr>
        </p:nvSpPr>
        <p:spPr>
          <a:xfrm>
            <a:off x="5174225" y="1352625"/>
            <a:ext cx="3374400" cy="30255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69" name="Shape 69"/>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70" name="Shape 70"/>
        <p:cNvGrpSpPr/>
        <p:nvPr/>
      </p:nvGrpSpPr>
      <p:grpSpPr>
        <a:xfrm>
          <a:off x="0" y="0"/>
          <a:ext cx="0" cy="0"/>
          <a:chOff x="0" y="0"/>
          <a:chExt cx="0" cy="0"/>
        </a:xfrm>
      </p:grpSpPr>
      <p:sp>
        <p:nvSpPr>
          <p:cNvPr id="71" name="Shape 71"/>
          <p:cNvSpPr txBox="1"/>
          <p:nvPr>
            <p:ph idx="1" type="body"/>
          </p:nvPr>
        </p:nvSpPr>
        <p:spPr>
          <a:xfrm>
            <a:off x="724950" y="4372551"/>
            <a:ext cx="7697400" cy="460500"/>
          </a:xfrm>
          <a:prstGeom prst="rect">
            <a:avLst/>
          </a:prstGeom>
        </p:spPr>
        <p:txBody>
          <a:bodyPr anchorCtr="0" anchor="ctr" bIns="91425" lIns="91425" rIns="91425" wrap="square" tIns="91425"/>
          <a:lstStyle>
            <a:lvl1pPr lvl="0">
              <a:lnSpc>
                <a:spcPct val="100000"/>
              </a:lnSpc>
              <a:spcBef>
                <a:spcPts val="0"/>
              </a:spcBef>
              <a:spcAft>
                <a:spcPts val="0"/>
              </a:spcAft>
              <a:buSzPts val="1300"/>
              <a:buNone/>
              <a:defRPr/>
            </a:lvl1pPr>
          </a:lstStyle>
          <a:p/>
        </p:txBody>
      </p:sp>
      <p:sp>
        <p:nvSpPr>
          <p:cNvPr id="72" name="Shape 72"/>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SzPts val="2800"/>
              <a:buFont typeface="Raleway"/>
              <a:buNone/>
              <a:defRPr b="1" sz="2800">
                <a:latin typeface="Raleway"/>
                <a:ea typeface="Raleway"/>
                <a:cs typeface="Raleway"/>
                <a:sym typeface="Raleway"/>
              </a:defRPr>
            </a:lvl1pPr>
            <a:lvl2pPr lvl="1">
              <a:spcBef>
                <a:spcPts val="0"/>
              </a:spcBef>
              <a:buSzPts val="2800"/>
              <a:buFont typeface="Raleway"/>
              <a:buNone/>
              <a:defRPr b="1" sz="2800">
                <a:latin typeface="Raleway"/>
                <a:ea typeface="Raleway"/>
                <a:cs typeface="Raleway"/>
                <a:sym typeface="Raleway"/>
              </a:defRPr>
            </a:lvl2pPr>
            <a:lvl3pPr lvl="2">
              <a:spcBef>
                <a:spcPts val="0"/>
              </a:spcBef>
              <a:buSzPts val="2800"/>
              <a:buFont typeface="Raleway"/>
              <a:buNone/>
              <a:defRPr b="1" sz="2800">
                <a:latin typeface="Raleway"/>
                <a:ea typeface="Raleway"/>
                <a:cs typeface="Raleway"/>
                <a:sym typeface="Raleway"/>
              </a:defRPr>
            </a:lvl3pPr>
            <a:lvl4pPr lvl="3">
              <a:spcBef>
                <a:spcPts val="0"/>
              </a:spcBef>
              <a:buSzPts val="2800"/>
              <a:buFont typeface="Raleway"/>
              <a:buNone/>
              <a:defRPr b="1" sz="2800">
                <a:latin typeface="Raleway"/>
                <a:ea typeface="Raleway"/>
                <a:cs typeface="Raleway"/>
                <a:sym typeface="Raleway"/>
              </a:defRPr>
            </a:lvl4pPr>
            <a:lvl5pPr lvl="4">
              <a:spcBef>
                <a:spcPts val="0"/>
              </a:spcBef>
              <a:buSzPts val="2800"/>
              <a:buFont typeface="Raleway"/>
              <a:buNone/>
              <a:defRPr b="1" sz="2800">
                <a:latin typeface="Raleway"/>
                <a:ea typeface="Raleway"/>
                <a:cs typeface="Raleway"/>
                <a:sym typeface="Raleway"/>
              </a:defRPr>
            </a:lvl5pPr>
            <a:lvl6pPr lvl="5">
              <a:spcBef>
                <a:spcPts val="0"/>
              </a:spcBef>
              <a:buSzPts val="2800"/>
              <a:buFont typeface="Raleway"/>
              <a:buNone/>
              <a:defRPr b="1" sz="2800">
                <a:latin typeface="Raleway"/>
                <a:ea typeface="Raleway"/>
                <a:cs typeface="Raleway"/>
                <a:sym typeface="Raleway"/>
              </a:defRPr>
            </a:lvl6pPr>
            <a:lvl7pPr lvl="6">
              <a:spcBef>
                <a:spcPts val="0"/>
              </a:spcBef>
              <a:buSzPts val="2800"/>
              <a:buFont typeface="Raleway"/>
              <a:buNone/>
              <a:defRPr b="1" sz="2800">
                <a:latin typeface="Raleway"/>
                <a:ea typeface="Raleway"/>
                <a:cs typeface="Raleway"/>
                <a:sym typeface="Raleway"/>
              </a:defRPr>
            </a:lvl7pPr>
            <a:lvl8pPr lvl="7">
              <a:spcBef>
                <a:spcPts val="0"/>
              </a:spcBef>
              <a:buSzPts val="2800"/>
              <a:buFont typeface="Raleway"/>
              <a:buNone/>
              <a:defRPr b="1" sz="2800">
                <a:latin typeface="Raleway"/>
                <a:ea typeface="Raleway"/>
                <a:cs typeface="Raleway"/>
                <a:sym typeface="Raleway"/>
              </a:defRPr>
            </a:lvl8pPr>
            <a:lvl9pPr lvl="8">
              <a:spcBef>
                <a:spcPts val="0"/>
              </a:spcBef>
              <a:buSzPts val="2800"/>
              <a:buFont typeface="Raleway"/>
              <a:buNone/>
              <a:defRPr b="1" sz="2800">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1"/>
              </a:buClr>
              <a:buSzPts val="1300"/>
              <a:buFont typeface="Lato"/>
              <a:buChar char="●"/>
              <a:defRPr sz="1300">
                <a:solidFill>
                  <a:schemeClr val="accent1"/>
                </a:solidFill>
                <a:latin typeface="Lato"/>
                <a:ea typeface="Lato"/>
                <a:cs typeface="Lato"/>
                <a:sym typeface="Lato"/>
              </a:defRPr>
            </a:lvl1pPr>
            <a:lvl2pPr lvl="1">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2pPr>
            <a:lvl3pPr lvl="2">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3pPr>
            <a:lvl4pPr lvl="3">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4pPr>
            <a:lvl5pPr lvl="4">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5pPr>
            <a:lvl6pPr lvl="5">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6pPr>
            <a:lvl7pPr lvl="6">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7pPr>
            <a:lvl8pPr lvl="7">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8pPr>
            <a:lvl9pPr lvl="8">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Shape 8"/>
          <p:cNvSpPr txBox="1"/>
          <p:nvPr>
            <p:ph idx="12" type="sldNum"/>
          </p:nvPr>
        </p:nvSpPr>
        <p:spPr>
          <a:xfrm>
            <a:off x="8536302" y="4749851"/>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GB" sz="1000">
                <a:solidFill>
                  <a:schemeClr val="accent1"/>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31.jp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4.jp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www.youtube.com/playlist?list=PLPn6V5YbZABA_WrfsJfm7P8XiPN8oE_ow"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www.youtube.com/watch?v=ERSAaQrUpbc" TargetMode="Externa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hyperlink" Target="http://www.youtube.com/watch?v=rU-uVhvOis4" TargetMode="Externa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9.jp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8.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34.png"/><Relationship Id="rId5" Type="http://schemas.openxmlformats.org/officeDocument/2006/relationships/image" Target="../media/image39.png"/><Relationship Id="rId6" Type="http://schemas.openxmlformats.org/officeDocument/2006/relationships/image" Target="../media/image33.png"/><Relationship Id="rId7"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4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hyperlink" Target="http://www.youtube.com/watch?v=zWnMzQGZ2y0" TargetMode="External"/><Relationship Id="rId4" Type="http://schemas.openxmlformats.org/officeDocument/2006/relationships/image" Target="../media/image37.jpg"/><Relationship Id="rId5" Type="http://schemas.openxmlformats.org/officeDocument/2006/relationships/hyperlink" Target="http://www.youtube.com/watch?v=mh45OcoeXv4" TargetMode="External"/><Relationship Id="rId6" Type="http://schemas.openxmlformats.org/officeDocument/2006/relationships/image" Target="../media/image44.jpg"/><Relationship Id="rId7" Type="http://schemas.openxmlformats.org/officeDocument/2006/relationships/hyperlink" Target="http://www.youtube.com/watch?v=S_1HfSKKy_Y" TargetMode="External"/><Relationship Id="rId8" Type="http://schemas.openxmlformats.org/officeDocument/2006/relationships/image" Target="../media/image4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hyperlink" Target="http://www.youtube.com/watch?v=qzVC3ocGVos" TargetMode="External"/><Relationship Id="rId4" Type="http://schemas.openxmlformats.org/officeDocument/2006/relationships/image" Target="../media/image32.jpg"/><Relationship Id="rId10" Type="http://schemas.openxmlformats.org/officeDocument/2006/relationships/image" Target="../media/image40.jpg"/><Relationship Id="rId9" Type="http://schemas.openxmlformats.org/officeDocument/2006/relationships/hyperlink" Target="http://www.youtube.com/watch?v=klVTYKqZVQc" TargetMode="External"/><Relationship Id="rId5" Type="http://schemas.openxmlformats.org/officeDocument/2006/relationships/hyperlink" Target="http://www.youtube.com/watch?v=fPTuu_gv-Qw" TargetMode="External"/><Relationship Id="rId6" Type="http://schemas.openxmlformats.org/officeDocument/2006/relationships/image" Target="../media/image36.jpg"/><Relationship Id="rId7" Type="http://schemas.openxmlformats.org/officeDocument/2006/relationships/hyperlink" Target="http://www.youtube.com/watch?v=Eol2G0HFLT8" TargetMode="External"/><Relationship Id="rId8"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hyperlink" Target="http://www.youtube.com/watch?v=KC_Xz_wZrhc"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hyperlink" Target="http://www.youtube.com/watch?v=mriXrruD8uI" TargetMode="External"/><Relationship Id="rId4" Type="http://schemas.openxmlformats.org/officeDocument/2006/relationships/image" Target="../media/image4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hyperlink" Target="http://www.youtube.com/watch?v=WcW70-6eQcY" TargetMode="External"/><Relationship Id="rId4" Type="http://schemas.openxmlformats.org/officeDocument/2006/relationships/image" Target="../media/image4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www.youtube.com/watch?v=wOzw71j4b78" TargetMode="External"/><Relationship Id="rId4" Type="http://schemas.openxmlformats.org/officeDocument/2006/relationships/image" Target="../media/image5.jpg"/><Relationship Id="rId10" Type="http://schemas.openxmlformats.org/officeDocument/2006/relationships/image" Target="../media/image8.jpg"/><Relationship Id="rId9" Type="http://schemas.openxmlformats.org/officeDocument/2006/relationships/hyperlink" Target="http://www.youtube.com/watch?v=kWlL4KjIP4M" TargetMode="External"/><Relationship Id="rId5" Type="http://schemas.openxmlformats.org/officeDocument/2006/relationships/hyperlink" Target="http://www.youtube.com/watch?v=NtU9p1VYtcQ" TargetMode="External"/><Relationship Id="rId6" Type="http://schemas.openxmlformats.org/officeDocument/2006/relationships/image" Target="../media/image15.jpg"/><Relationship Id="rId7" Type="http://schemas.openxmlformats.org/officeDocument/2006/relationships/hyperlink" Target="http://www.youtube.com/watch?v=1X3DO-06z_k" TargetMode="External"/><Relationship Id="rId8"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www.youtube.com/watch?v=7Pq-S557XQU" TargetMode="External"/><Relationship Id="rId4" Type="http://schemas.openxmlformats.org/officeDocument/2006/relationships/image" Target="../media/image7.jpg"/><Relationship Id="rId5" Type="http://schemas.openxmlformats.org/officeDocument/2006/relationships/hyperlink" Target="http://www.youtube.com/watch?v=7Pq-S557XQU" TargetMode="External"/><Relationship Id="rId6" Type="http://schemas.openxmlformats.org/officeDocument/2006/relationships/hyperlink" Target="http://www.youtube.com/watch?v=7Pq-S557XQU" TargetMode="External"/><Relationship Id="rId7" Type="http://schemas.openxmlformats.org/officeDocument/2006/relationships/hyperlink" Target="http://www.youtube.com/watch?v=7Pq-S557XQ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3.png"/><Relationship Id="rId4" Type="http://schemas.openxmlformats.org/officeDocument/2006/relationships/image" Target="../media/image18.png"/><Relationship Id="rId10" Type="http://schemas.openxmlformats.org/officeDocument/2006/relationships/image" Target="../media/image14.png"/><Relationship Id="rId9" Type="http://schemas.openxmlformats.org/officeDocument/2006/relationships/image" Target="../media/image10.png"/><Relationship Id="rId5" Type="http://schemas.openxmlformats.org/officeDocument/2006/relationships/hyperlink" Target="http://www.youtube.com/watch?v=7Pq-S557XQU" TargetMode="External"/><Relationship Id="rId6" Type="http://schemas.openxmlformats.org/officeDocument/2006/relationships/image" Target="../media/image7.jpg"/><Relationship Id="rId7" Type="http://schemas.openxmlformats.org/officeDocument/2006/relationships/image" Target="../media/image12.png"/><Relationship Id="rId8"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www.youtube.com/watch?v=ERSAaQrUpbc" TargetMode="Externa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ctrTitle"/>
          </p:nvPr>
        </p:nvSpPr>
        <p:spPr>
          <a:xfrm>
            <a:off x="729450" y="1322450"/>
            <a:ext cx="7688100" cy="1664700"/>
          </a:xfrm>
          <a:prstGeom prst="rect">
            <a:avLst/>
          </a:prstGeom>
        </p:spPr>
        <p:txBody>
          <a:bodyPr anchorCtr="0" anchor="t" bIns="91425" lIns="91425" rIns="91425" wrap="square" tIns="91425">
            <a:noAutofit/>
          </a:bodyPr>
          <a:lstStyle/>
          <a:p>
            <a:pPr indent="0" lvl="0" marL="0">
              <a:spcBef>
                <a:spcPts val="0"/>
              </a:spcBef>
              <a:buNone/>
            </a:pPr>
            <a:r>
              <a:rPr lang="en-GB"/>
              <a:t>Mensen hoeven hier niet meer te solliciteren...</a:t>
            </a:r>
          </a:p>
        </p:txBody>
      </p:sp>
      <p:sp>
        <p:nvSpPr>
          <p:cNvPr id="87" name="Shape 87"/>
          <p:cNvSpPr txBox="1"/>
          <p:nvPr>
            <p:ph idx="1" type="subTitle"/>
          </p:nvPr>
        </p:nvSpPr>
        <p:spPr>
          <a:xfrm>
            <a:off x="729627" y="3172900"/>
            <a:ext cx="7688100" cy="541200"/>
          </a:xfrm>
          <a:prstGeom prst="rect">
            <a:avLst/>
          </a:prstGeom>
        </p:spPr>
        <p:txBody>
          <a:bodyPr anchorCtr="0" anchor="t" bIns="91425" lIns="91425" rIns="91425" wrap="square" tIns="91425">
            <a:noAutofit/>
          </a:bodyPr>
          <a:lstStyle/>
          <a:p>
            <a:pPr indent="0" lvl="0" marL="0">
              <a:spcBef>
                <a:spcPts val="0"/>
              </a:spcBef>
              <a:buNone/>
            </a:pPr>
            <a:r>
              <a:rPr lang="en-GB"/>
              <a:t>Peter Duifhuis - Universiteit Utrecht - Hogeschool Utrecht</a:t>
            </a:r>
          </a:p>
        </p:txBody>
      </p:sp>
      <p:pic>
        <p:nvPicPr>
          <p:cNvPr id="88" name="Shape 88"/>
          <p:cNvPicPr preferRelativeResize="0"/>
          <p:nvPr/>
        </p:nvPicPr>
        <p:blipFill rotWithShape="1">
          <a:blip r:embed="rId3">
            <a:alphaModFix/>
          </a:blip>
          <a:srcRect b="-6814" l="0" r="0" t="-10075"/>
          <a:stretch/>
        </p:blipFill>
        <p:spPr>
          <a:xfrm>
            <a:off x="7042875" y="4041341"/>
            <a:ext cx="799700" cy="824084"/>
          </a:xfrm>
          <a:prstGeom prst="rect">
            <a:avLst/>
          </a:prstGeom>
          <a:noFill/>
          <a:ln>
            <a:noFill/>
          </a:ln>
        </p:spPr>
      </p:pic>
      <p:pic>
        <p:nvPicPr>
          <p:cNvPr id="89" name="Shape 89"/>
          <p:cNvPicPr preferRelativeResize="0"/>
          <p:nvPr/>
        </p:nvPicPr>
        <p:blipFill>
          <a:blip r:embed="rId4">
            <a:alphaModFix/>
          </a:blip>
          <a:stretch>
            <a:fillRect/>
          </a:stretch>
        </p:blipFill>
        <p:spPr>
          <a:xfrm>
            <a:off x="8104254" y="4100891"/>
            <a:ext cx="704992" cy="7049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idx="4294967295" type="title"/>
          </p:nvPr>
        </p:nvSpPr>
        <p:spPr>
          <a:xfrm>
            <a:off x="729450" y="1318650"/>
            <a:ext cx="7688400" cy="535200"/>
          </a:xfrm>
          <a:prstGeom prst="rect">
            <a:avLst/>
          </a:prstGeom>
        </p:spPr>
        <p:txBody>
          <a:bodyPr anchorCtr="0" anchor="t" bIns="91425" lIns="91425" rIns="91425" wrap="square" tIns="91425">
            <a:noAutofit/>
          </a:bodyPr>
          <a:lstStyle/>
          <a:p>
            <a:pPr indent="0" lvl="0" marL="0">
              <a:spcBef>
                <a:spcPts val="0"/>
              </a:spcBef>
              <a:buNone/>
            </a:pPr>
            <a:r>
              <a:rPr lang="en-GB"/>
              <a:t>Arduino</a:t>
            </a:r>
          </a:p>
        </p:txBody>
      </p:sp>
      <p:pic>
        <p:nvPicPr>
          <p:cNvPr id="159" name="Shape 159"/>
          <p:cNvPicPr preferRelativeResize="0"/>
          <p:nvPr/>
        </p:nvPicPr>
        <p:blipFill>
          <a:blip r:embed="rId3">
            <a:alphaModFix/>
          </a:blip>
          <a:stretch>
            <a:fillRect/>
          </a:stretch>
        </p:blipFill>
        <p:spPr>
          <a:xfrm>
            <a:off x="-39975" y="-2558000"/>
            <a:ext cx="9183975" cy="9183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729450" y="1322450"/>
            <a:ext cx="7688400" cy="1518600"/>
          </a:xfrm>
          <a:prstGeom prst="rect">
            <a:avLst/>
          </a:prstGeom>
        </p:spPr>
        <p:txBody>
          <a:bodyPr anchorCtr="0" anchor="t" bIns="91425" lIns="91425" rIns="91425" wrap="square" tIns="91425">
            <a:noAutofit/>
          </a:bodyPr>
          <a:lstStyle/>
          <a:p>
            <a:pPr indent="-457200" lvl="0" marL="457200" rtl="0">
              <a:spcBef>
                <a:spcPts val="0"/>
              </a:spcBef>
              <a:spcAft>
                <a:spcPts val="0"/>
              </a:spcAft>
              <a:buSzPts val="3600"/>
              <a:buAutoNum type="arabicPeriod"/>
            </a:pPr>
            <a:r>
              <a:rPr lang="en-GB"/>
              <a:t>Ervaren dat het maakbaar is</a:t>
            </a:r>
          </a:p>
          <a:p>
            <a:pPr indent="-457200" lvl="0" marL="457200">
              <a:spcBef>
                <a:spcPts val="0"/>
              </a:spcBef>
              <a:buSzPts val="3600"/>
              <a:buAutoNum type="arabicPeriod"/>
            </a:pPr>
            <a:r>
              <a:rPr lang="en-GB"/>
              <a:t>Doorzettingsvermogen</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729450" y="1318650"/>
            <a:ext cx="7688400" cy="535200"/>
          </a:xfrm>
          <a:prstGeom prst="rect">
            <a:avLst/>
          </a:prstGeom>
        </p:spPr>
        <p:txBody>
          <a:bodyPr anchorCtr="0" anchor="t" bIns="91425" lIns="91425" rIns="91425" wrap="square" tIns="91425">
            <a:noAutofit/>
          </a:bodyPr>
          <a:lstStyle/>
          <a:p>
            <a:pPr indent="0" lvl="0" marL="0">
              <a:spcBef>
                <a:spcPts val="0"/>
              </a:spcBef>
              <a:buNone/>
            </a:pPr>
            <a:r>
              <a:rPr lang="en-GB"/>
              <a:t>Circuittraining: opzet</a:t>
            </a:r>
          </a:p>
        </p:txBody>
      </p:sp>
      <p:sp>
        <p:nvSpPr>
          <p:cNvPr id="170" name="Shape 170"/>
          <p:cNvSpPr txBox="1"/>
          <p:nvPr>
            <p:ph idx="1" type="body"/>
          </p:nvPr>
        </p:nvSpPr>
        <p:spPr>
          <a:xfrm>
            <a:off x="729325" y="2078875"/>
            <a:ext cx="3774300" cy="2261100"/>
          </a:xfrm>
          <a:prstGeom prst="rect">
            <a:avLst/>
          </a:prstGeom>
        </p:spPr>
        <p:txBody>
          <a:bodyPr anchorCtr="0" anchor="t" bIns="91425" lIns="91425" rIns="91425" wrap="square" tIns="91425">
            <a:noAutofit/>
          </a:bodyPr>
          <a:lstStyle/>
          <a:p>
            <a:pPr indent="0" lvl="0" marL="0">
              <a:spcBef>
                <a:spcPts val="0"/>
              </a:spcBef>
              <a:buNone/>
            </a:pPr>
            <a:r>
              <a:rPr lang="en-GB"/>
              <a:t>Randvoorwaarden:</a:t>
            </a:r>
          </a:p>
          <a:p>
            <a:pPr indent="-311150" lvl="0" marL="457200" rtl="0">
              <a:spcBef>
                <a:spcPts val="0"/>
              </a:spcBef>
              <a:spcAft>
                <a:spcPts val="0"/>
              </a:spcAft>
              <a:buSzPts val="1300"/>
              <a:buChar char="●"/>
            </a:pPr>
            <a:r>
              <a:rPr lang="en-GB"/>
              <a:t>25 leerlingen 5 vwo</a:t>
            </a:r>
          </a:p>
          <a:p>
            <a:pPr indent="-311150" lvl="0" marL="457200" rtl="0">
              <a:spcBef>
                <a:spcPts val="0"/>
              </a:spcBef>
              <a:spcAft>
                <a:spcPts val="0"/>
              </a:spcAft>
              <a:buSzPts val="1300"/>
              <a:buChar char="●"/>
            </a:pPr>
            <a:r>
              <a:rPr lang="en-GB"/>
              <a:t>20 uur: </a:t>
            </a:r>
          </a:p>
          <a:p>
            <a:pPr indent="-298450" lvl="1" marL="914400" rtl="0">
              <a:spcBef>
                <a:spcPts val="0"/>
              </a:spcBef>
              <a:spcAft>
                <a:spcPts val="0"/>
              </a:spcAft>
              <a:buSzPts val="1100"/>
              <a:buChar char="○"/>
            </a:pPr>
            <a:r>
              <a:rPr lang="en-GB"/>
              <a:t>2 x 4 uur voorbereiding</a:t>
            </a:r>
          </a:p>
          <a:p>
            <a:pPr indent="-298450" lvl="1" marL="914400" rtl="0">
              <a:spcBef>
                <a:spcPts val="0"/>
              </a:spcBef>
              <a:spcAft>
                <a:spcPts val="0"/>
              </a:spcAft>
              <a:buSzPts val="1100"/>
              <a:buChar char="○"/>
            </a:pPr>
            <a:r>
              <a:rPr lang="en-GB"/>
              <a:t>2 x 6 uur contacttijd</a:t>
            </a:r>
          </a:p>
          <a:p>
            <a:pPr indent="-311150" lvl="0" marL="457200" rtl="0">
              <a:spcBef>
                <a:spcPts val="0"/>
              </a:spcBef>
              <a:spcAft>
                <a:spcPts val="0"/>
              </a:spcAft>
              <a:buSzPts val="1300"/>
              <a:buChar char="●"/>
            </a:pPr>
            <a:r>
              <a:rPr lang="en-GB"/>
              <a:t>15 Starter Kits</a:t>
            </a:r>
          </a:p>
          <a:p>
            <a:pPr indent="-311150" lvl="0" marL="457200">
              <a:spcBef>
                <a:spcPts val="0"/>
              </a:spcBef>
              <a:buSzPts val="1300"/>
              <a:buChar char="●"/>
            </a:pPr>
            <a:r>
              <a:rPr lang="en-GB"/>
              <a:t>2 Student assistenten</a:t>
            </a:r>
          </a:p>
        </p:txBody>
      </p:sp>
      <p:sp>
        <p:nvSpPr>
          <p:cNvPr id="171" name="Shape 171"/>
          <p:cNvSpPr txBox="1"/>
          <p:nvPr>
            <p:ph idx="2" type="body"/>
          </p:nvPr>
        </p:nvSpPr>
        <p:spPr>
          <a:xfrm>
            <a:off x="4643604" y="2078875"/>
            <a:ext cx="3774300" cy="2261100"/>
          </a:xfrm>
          <a:prstGeom prst="rect">
            <a:avLst/>
          </a:prstGeom>
        </p:spPr>
        <p:txBody>
          <a:bodyPr anchorCtr="0" anchor="t" bIns="91425" lIns="91425" rIns="91425" wrap="square" tIns="91425">
            <a:noAutofit/>
          </a:bodyPr>
          <a:lstStyle/>
          <a:p>
            <a:pPr indent="0" lvl="0" marL="0">
              <a:spcBef>
                <a:spcPts val="0"/>
              </a:spcBef>
              <a:buNone/>
            </a:pPr>
            <a:r>
              <a:rPr lang="en-GB"/>
              <a:t>Aanpak</a:t>
            </a:r>
          </a:p>
          <a:p>
            <a:pPr indent="-311150" lvl="0" marL="457200" rtl="0">
              <a:spcBef>
                <a:spcPts val="0"/>
              </a:spcBef>
              <a:spcAft>
                <a:spcPts val="0"/>
              </a:spcAft>
              <a:buSzPts val="1300"/>
              <a:buChar char="●"/>
            </a:pPr>
            <a:r>
              <a:rPr lang="en-GB"/>
              <a:t>Duo’s met evenveel ervaring</a:t>
            </a:r>
          </a:p>
          <a:p>
            <a:pPr indent="-311150" lvl="0" marL="457200" rtl="0">
              <a:spcBef>
                <a:spcPts val="0"/>
              </a:spcBef>
              <a:spcAft>
                <a:spcPts val="0"/>
              </a:spcAft>
              <a:buSzPts val="1300"/>
              <a:buChar char="●"/>
            </a:pPr>
            <a:r>
              <a:rPr lang="en-GB"/>
              <a:t>Voorbereiden met simulatie</a:t>
            </a:r>
          </a:p>
          <a:p>
            <a:pPr indent="-311150" lvl="0" marL="457200" rtl="0">
              <a:spcBef>
                <a:spcPts val="0"/>
              </a:spcBef>
              <a:spcAft>
                <a:spcPts val="0"/>
              </a:spcAft>
              <a:buSzPts val="1300"/>
              <a:buChar char="●"/>
            </a:pPr>
            <a:r>
              <a:rPr lang="en-GB"/>
              <a:t>Verkennen met Projects Book</a:t>
            </a:r>
          </a:p>
          <a:p>
            <a:pPr indent="-311150" lvl="0" marL="457200" rtl="0">
              <a:spcBef>
                <a:spcPts val="0"/>
              </a:spcBef>
              <a:spcAft>
                <a:spcPts val="0"/>
              </a:spcAft>
              <a:buSzPts val="1300"/>
              <a:buChar char="●"/>
            </a:pPr>
            <a:r>
              <a:rPr lang="en-GB"/>
              <a:t>Doorzettingsvermogen mbv stappenplan</a:t>
            </a:r>
          </a:p>
          <a:p>
            <a:pPr indent="-311150" lvl="0" marL="457200" rtl="0">
              <a:spcBef>
                <a:spcPts val="0"/>
              </a:spcBef>
              <a:spcAft>
                <a:spcPts val="0"/>
              </a:spcAft>
              <a:buSzPts val="1300"/>
              <a:buChar char="●"/>
            </a:pPr>
            <a:r>
              <a:rPr lang="en-GB"/>
              <a:t>Werken op eigen niveau</a:t>
            </a:r>
          </a:p>
          <a:p>
            <a:pPr indent="-311150" lvl="0" marL="457200" rtl="0">
              <a:spcBef>
                <a:spcPts val="0"/>
              </a:spcBef>
              <a:buSzPts val="1300"/>
              <a:buChar char="●"/>
            </a:pPr>
            <a:r>
              <a:rPr lang="en-GB"/>
              <a:t>Vrije opdracht</a:t>
            </a:r>
          </a:p>
          <a:p>
            <a:pPr indent="0" lvl="0" mar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id="176" name="Shape 176"/>
          <p:cNvPicPr preferRelativeResize="0"/>
          <p:nvPr/>
        </p:nvPicPr>
        <p:blipFill>
          <a:blip r:embed="rId3">
            <a:alphaModFix/>
          </a:blip>
          <a:stretch>
            <a:fillRect/>
          </a:stretch>
        </p:blipFill>
        <p:spPr>
          <a:xfrm>
            <a:off x="0" y="-691150"/>
            <a:ext cx="9144003" cy="6054330"/>
          </a:xfrm>
          <a:prstGeom prst="rect">
            <a:avLst/>
          </a:prstGeom>
          <a:noFill/>
          <a:ln>
            <a:noFill/>
          </a:ln>
        </p:spPr>
      </p:pic>
      <p:pic>
        <p:nvPicPr>
          <p:cNvPr id="177" name="Shape 177"/>
          <p:cNvPicPr preferRelativeResize="0"/>
          <p:nvPr/>
        </p:nvPicPr>
        <p:blipFill>
          <a:blip r:embed="rId4">
            <a:alphaModFix/>
          </a:blip>
          <a:stretch>
            <a:fillRect/>
          </a:stretch>
        </p:blipFill>
        <p:spPr>
          <a:xfrm>
            <a:off x="270463" y="3125450"/>
            <a:ext cx="3171825" cy="1905000"/>
          </a:xfrm>
          <a:prstGeom prst="rect">
            <a:avLst/>
          </a:prstGeom>
          <a:noFill/>
          <a:ln>
            <a:noFill/>
          </a:ln>
          <a:effectLst>
            <a:outerShdw blurRad="171450" rotWithShape="0" algn="bl" dir="5400000" dist="9525">
              <a:srgbClr val="FFFFFF">
                <a:alpha val="5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pic>
        <p:nvPicPr>
          <p:cNvPr id="182" name="Shape 182"/>
          <p:cNvPicPr preferRelativeResize="0"/>
          <p:nvPr/>
        </p:nvPicPr>
        <p:blipFill>
          <a:blip r:embed="rId3">
            <a:alphaModFix/>
          </a:blip>
          <a:stretch>
            <a:fillRect/>
          </a:stretch>
        </p:blipFill>
        <p:spPr>
          <a:xfrm>
            <a:off x="0" y="-910834"/>
            <a:ext cx="9143997" cy="6054333"/>
          </a:xfrm>
          <a:prstGeom prst="rect">
            <a:avLst/>
          </a:prstGeom>
          <a:noFill/>
          <a:ln>
            <a:noFill/>
          </a:ln>
        </p:spPr>
      </p:pic>
      <p:pic>
        <p:nvPicPr>
          <p:cNvPr id="183" name="Shape 183"/>
          <p:cNvPicPr preferRelativeResize="0"/>
          <p:nvPr/>
        </p:nvPicPr>
        <p:blipFill>
          <a:blip r:embed="rId4">
            <a:alphaModFix/>
          </a:blip>
          <a:stretch>
            <a:fillRect/>
          </a:stretch>
        </p:blipFill>
        <p:spPr>
          <a:xfrm>
            <a:off x="270463" y="3125450"/>
            <a:ext cx="3171825" cy="1905000"/>
          </a:xfrm>
          <a:prstGeom prst="rect">
            <a:avLst/>
          </a:prstGeom>
          <a:noFill/>
          <a:ln>
            <a:noFill/>
          </a:ln>
          <a:effectLst>
            <a:outerShdw blurRad="171450" rotWithShape="0" algn="bl" dir="5400000" dist="9525">
              <a:srgbClr val="FFFFFF">
                <a:alpha val="5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152400" y="152400"/>
            <a:ext cx="8839200" cy="4152583"/>
          </a:xfrm>
          <a:prstGeom prst="rect">
            <a:avLst/>
          </a:prstGeom>
          <a:noFill/>
          <a:ln>
            <a:noFill/>
          </a:ln>
        </p:spPr>
      </p:pic>
      <p:sp>
        <p:nvSpPr>
          <p:cNvPr id="189" name="Shape 189"/>
          <p:cNvSpPr txBox="1"/>
          <p:nvPr>
            <p:ph idx="1" type="body"/>
          </p:nvPr>
        </p:nvSpPr>
        <p:spPr>
          <a:xfrm>
            <a:off x="724950" y="4372551"/>
            <a:ext cx="7697400" cy="460500"/>
          </a:xfrm>
          <a:prstGeom prst="rect">
            <a:avLst/>
          </a:prstGeom>
        </p:spPr>
        <p:txBody>
          <a:bodyPr anchorCtr="0" anchor="ctr" bIns="91425" lIns="91425" rIns="91425" wrap="square" tIns="91425">
            <a:noAutofit/>
          </a:bodyPr>
          <a:lstStyle/>
          <a:p>
            <a:pPr indent="0" lvl="0" marL="0" rtl="0">
              <a:spcBef>
                <a:spcPts val="0"/>
              </a:spcBef>
              <a:buNone/>
            </a:pPr>
            <a:r>
              <a:rPr lang="en-GB"/>
              <a:t>Voorbereiden met simulatie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idx="1" type="body"/>
          </p:nvPr>
        </p:nvSpPr>
        <p:spPr>
          <a:xfrm>
            <a:off x="724950" y="4372551"/>
            <a:ext cx="7697400" cy="460500"/>
          </a:xfrm>
          <a:prstGeom prst="rect">
            <a:avLst/>
          </a:prstGeom>
        </p:spPr>
        <p:txBody>
          <a:bodyPr anchorCtr="0" anchor="ctr" bIns="91425" lIns="91425" rIns="91425" wrap="square" tIns="91425">
            <a:noAutofit/>
          </a:bodyPr>
          <a:lstStyle/>
          <a:p>
            <a:pPr indent="0" lvl="0" marL="0">
              <a:spcBef>
                <a:spcPts val="0"/>
              </a:spcBef>
              <a:buNone/>
            </a:pPr>
            <a:r>
              <a:rPr lang="en-GB"/>
              <a:t>Verkennen met het Projects Book</a:t>
            </a:r>
          </a:p>
        </p:txBody>
      </p:sp>
      <p:pic>
        <p:nvPicPr>
          <p:cNvPr id="195" name="Shape 195"/>
          <p:cNvPicPr preferRelativeResize="0"/>
          <p:nvPr/>
        </p:nvPicPr>
        <p:blipFill>
          <a:blip r:embed="rId3">
            <a:alphaModFix/>
          </a:blip>
          <a:stretch>
            <a:fillRect/>
          </a:stretch>
        </p:blipFill>
        <p:spPr>
          <a:xfrm>
            <a:off x="287050" y="-143875"/>
            <a:ext cx="3768000" cy="2826000"/>
          </a:xfrm>
          <a:prstGeom prst="rect">
            <a:avLst/>
          </a:prstGeom>
          <a:noFill/>
          <a:ln>
            <a:noFill/>
          </a:ln>
        </p:spPr>
      </p:pic>
      <p:sp>
        <p:nvSpPr>
          <p:cNvPr id="196" name="Shape 196"/>
          <p:cNvSpPr txBox="1"/>
          <p:nvPr/>
        </p:nvSpPr>
        <p:spPr>
          <a:xfrm>
            <a:off x="4366150" y="278725"/>
            <a:ext cx="4487100" cy="3938700"/>
          </a:xfrm>
          <a:prstGeom prst="rect">
            <a:avLst/>
          </a:prstGeom>
          <a:solidFill>
            <a:schemeClr val="lt2"/>
          </a:solidFill>
          <a:ln>
            <a:noFill/>
          </a:ln>
        </p:spPr>
        <p:txBody>
          <a:bodyPr anchorCtr="0" anchor="t" bIns="91425" lIns="91425" rIns="91425" wrap="square" tIns="91425">
            <a:noAutofit/>
          </a:bodyPr>
          <a:lstStyle/>
          <a:p>
            <a:pPr indent="0" lvl="0" marL="0">
              <a:spcBef>
                <a:spcPts val="0"/>
              </a:spcBef>
              <a:buNone/>
            </a:pPr>
            <a:r>
              <a:rPr lang="en-GB" sz="1100">
                <a:solidFill>
                  <a:schemeClr val="accent1"/>
                </a:solidFill>
                <a:latin typeface="Lato"/>
                <a:ea typeface="Lato"/>
                <a:cs typeface="Lato"/>
                <a:sym typeface="Lato"/>
              </a:rPr>
              <a:t>01 GET TO KNOW YOUR TOOLS an introduction to the basics</a:t>
            </a:r>
          </a:p>
          <a:p>
            <a:pPr indent="0" lvl="0" marL="0">
              <a:spcBef>
                <a:spcPts val="0"/>
              </a:spcBef>
              <a:buNone/>
            </a:pPr>
            <a:r>
              <a:rPr lang="en-GB" sz="1100">
                <a:solidFill>
                  <a:schemeClr val="accent3"/>
                </a:solidFill>
                <a:latin typeface="Lato"/>
                <a:ea typeface="Lato"/>
                <a:cs typeface="Lato"/>
                <a:sym typeface="Lato"/>
              </a:rPr>
              <a:t>02 SPACESHIP INTERFACE design the control panel for your starship</a:t>
            </a:r>
          </a:p>
          <a:p>
            <a:pPr indent="0" lvl="0" marL="0">
              <a:spcBef>
                <a:spcPts val="0"/>
              </a:spcBef>
              <a:buNone/>
            </a:pPr>
            <a:r>
              <a:rPr lang="en-GB" sz="1100">
                <a:solidFill>
                  <a:schemeClr val="accent1"/>
                </a:solidFill>
                <a:latin typeface="Lato"/>
                <a:ea typeface="Lato"/>
                <a:cs typeface="Lato"/>
                <a:sym typeface="Lato"/>
              </a:rPr>
              <a:t>03 LOVE-O-METER measure how hot-blooded you are</a:t>
            </a:r>
          </a:p>
          <a:p>
            <a:pPr indent="0" lvl="0" marL="0">
              <a:spcBef>
                <a:spcPts val="0"/>
              </a:spcBef>
              <a:buNone/>
            </a:pPr>
            <a:r>
              <a:rPr lang="en-GB" sz="1100">
                <a:solidFill>
                  <a:schemeClr val="accent3"/>
                </a:solidFill>
                <a:latin typeface="Lato"/>
                <a:ea typeface="Lato"/>
                <a:cs typeface="Lato"/>
                <a:sym typeface="Lato"/>
              </a:rPr>
              <a:t>04 COLOR MIXING LAMP produce any color with a lamp that uses light as an input</a:t>
            </a:r>
          </a:p>
          <a:p>
            <a:pPr indent="0" lvl="0" marL="0">
              <a:spcBef>
                <a:spcPts val="0"/>
              </a:spcBef>
              <a:buNone/>
            </a:pPr>
            <a:r>
              <a:rPr lang="en-GB" sz="1100">
                <a:solidFill>
                  <a:schemeClr val="accent1"/>
                </a:solidFill>
                <a:latin typeface="Lato"/>
                <a:ea typeface="Lato"/>
                <a:cs typeface="Lato"/>
                <a:sym typeface="Lato"/>
              </a:rPr>
              <a:t>05 MOOD CUE clue people in to how you're doing</a:t>
            </a:r>
          </a:p>
          <a:p>
            <a:pPr indent="0" lvl="0" marL="0">
              <a:spcBef>
                <a:spcPts val="0"/>
              </a:spcBef>
              <a:buNone/>
            </a:pPr>
            <a:r>
              <a:rPr lang="en-GB" sz="1100">
                <a:solidFill>
                  <a:schemeClr val="accent3"/>
                </a:solidFill>
                <a:latin typeface="Lato"/>
                <a:ea typeface="Lato"/>
                <a:cs typeface="Lato"/>
                <a:sym typeface="Lato"/>
              </a:rPr>
              <a:t>06 LIGHT THEREMIN create a musical instrument you play by waving your hands</a:t>
            </a:r>
          </a:p>
          <a:p>
            <a:pPr indent="0" lvl="0" marL="0">
              <a:spcBef>
                <a:spcPts val="0"/>
              </a:spcBef>
              <a:buNone/>
            </a:pPr>
            <a:r>
              <a:rPr lang="en-GB" sz="1100">
                <a:solidFill>
                  <a:schemeClr val="accent1"/>
                </a:solidFill>
                <a:latin typeface="Lato"/>
                <a:ea typeface="Lato"/>
                <a:cs typeface="Lato"/>
                <a:sym typeface="Lato"/>
              </a:rPr>
              <a:t>07 KEYBOARD INSTRUMENT play music and make some noise with this keyboard</a:t>
            </a:r>
          </a:p>
          <a:p>
            <a:pPr indent="0" lvl="0" marL="0">
              <a:spcBef>
                <a:spcPts val="0"/>
              </a:spcBef>
              <a:buNone/>
            </a:pPr>
            <a:r>
              <a:rPr lang="en-GB" sz="1100">
                <a:solidFill>
                  <a:schemeClr val="accent3"/>
                </a:solidFill>
                <a:latin typeface="Lato"/>
                <a:ea typeface="Lato"/>
                <a:cs typeface="Lato"/>
                <a:sym typeface="Lato"/>
              </a:rPr>
              <a:t>08 DIGITAL HOURGLASS a light-up hourglass that can stop you from working too much</a:t>
            </a:r>
          </a:p>
          <a:p>
            <a:pPr indent="0" lvl="0" marL="0">
              <a:spcBef>
                <a:spcPts val="0"/>
              </a:spcBef>
              <a:buNone/>
            </a:pPr>
            <a:r>
              <a:rPr lang="en-GB" sz="1100">
                <a:solidFill>
                  <a:schemeClr val="accent1"/>
                </a:solidFill>
                <a:latin typeface="Lato"/>
                <a:ea typeface="Lato"/>
                <a:cs typeface="Lato"/>
                <a:sym typeface="Lato"/>
              </a:rPr>
              <a:t>09 MOTORIZED PINWHEEL a colored wheel that will make your head spin</a:t>
            </a:r>
          </a:p>
          <a:p>
            <a:pPr indent="0" lvl="0" marL="0">
              <a:spcBef>
                <a:spcPts val="0"/>
              </a:spcBef>
              <a:buNone/>
            </a:pPr>
            <a:r>
              <a:rPr lang="en-GB" sz="1100">
                <a:solidFill>
                  <a:schemeClr val="accent3"/>
                </a:solidFill>
                <a:latin typeface="Lato"/>
                <a:ea typeface="Lato"/>
                <a:cs typeface="Lato"/>
                <a:sym typeface="Lato"/>
              </a:rPr>
              <a:t>10 ZOETROPE create a mechanical animation you can play forward or reverse</a:t>
            </a:r>
          </a:p>
          <a:p>
            <a:pPr indent="0" lvl="0" marL="0">
              <a:spcBef>
                <a:spcPts val="0"/>
              </a:spcBef>
              <a:buNone/>
            </a:pPr>
            <a:r>
              <a:rPr lang="en-GB" sz="1100">
                <a:solidFill>
                  <a:schemeClr val="accent1"/>
                </a:solidFill>
                <a:latin typeface="Lato"/>
                <a:ea typeface="Lato"/>
                <a:cs typeface="Lato"/>
                <a:sym typeface="Lato"/>
              </a:rPr>
              <a:t>11 CRYSTAL BALL a mystical tour to answer all your tough questions</a:t>
            </a:r>
          </a:p>
          <a:p>
            <a:pPr indent="0" lvl="0" marL="0">
              <a:spcBef>
                <a:spcPts val="0"/>
              </a:spcBef>
              <a:buNone/>
            </a:pPr>
            <a:r>
              <a:rPr lang="en-GB" sz="1100">
                <a:solidFill>
                  <a:schemeClr val="accent3"/>
                </a:solidFill>
                <a:latin typeface="Lato"/>
                <a:ea typeface="Lato"/>
                <a:cs typeface="Lato"/>
                <a:sym typeface="Lato"/>
              </a:rPr>
              <a:t>12 KNOCK LOCK tap out the secret code to open the door</a:t>
            </a:r>
          </a:p>
          <a:p>
            <a:pPr indent="0" lvl="0" marL="0">
              <a:spcBef>
                <a:spcPts val="0"/>
              </a:spcBef>
              <a:buNone/>
            </a:pPr>
            <a:r>
              <a:rPr lang="en-GB" sz="1100">
                <a:solidFill>
                  <a:schemeClr val="accent1"/>
                </a:solidFill>
                <a:latin typeface="Lato"/>
                <a:ea typeface="Lato"/>
                <a:cs typeface="Lato"/>
                <a:sym typeface="Lato"/>
              </a:rPr>
              <a:t>13 TOUCHY-FEEL LAMP a lamp that responds to your touch</a:t>
            </a:r>
          </a:p>
          <a:p>
            <a:pPr indent="0" lvl="0" marL="0">
              <a:spcBef>
                <a:spcPts val="0"/>
              </a:spcBef>
              <a:buNone/>
            </a:pPr>
            <a:r>
              <a:rPr lang="en-GB" sz="1100">
                <a:solidFill>
                  <a:schemeClr val="accent3"/>
                </a:solidFill>
                <a:latin typeface="Lato"/>
                <a:ea typeface="Lato"/>
                <a:cs typeface="Lato"/>
                <a:sym typeface="Lato"/>
              </a:rPr>
              <a:t>14 TWEAK THE ARDUINO LOGO control your personal computer from your Arduino</a:t>
            </a:r>
          </a:p>
          <a:p>
            <a:pPr indent="0" lvl="0" marL="0">
              <a:spcBef>
                <a:spcPts val="0"/>
              </a:spcBef>
              <a:buNone/>
            </a:pPr>
            <a:r>
              <a:rPr lang="en-GB" sz="1100">
                <a:solidFill>
                  <a:schemeClr val="accent1"/>
                </a:solidFill>
                <a:latin typeface="Lato"/>
                <a:ea typeface="Lato"/>
                <a:cs typeface="Lato"/>
                <a:sym typeface="Lato"/>
              </a:rPr>
              <a:t>15 HACKING BUTTONS create a master control for all your devices!</a:t>
            </a:r>
          </a:p>
          <a:p>
            <a:pPr indent="0" lvl="0" marL="0">
              <a:spcBef>
                <a:spcPts val="0"/>
              </a:spcBef>
              <a:buNone/>
            </a:pPr>
            <a:r>
              <a:t/>
            </a:r>
            <a:endParaRPr sz="1100">
              <a:latin typeface="Lato"/>
              <a:ea typeface="Lato"/>
              <a:cs typeface="Lato"/>
              <a:sym typeface="Lato"/>
            </a:endParaRPr>
          </a:p>
        </p:txBody>
      </p:sp>
      <p:pic>
        <p:nvPicPr>
          <p:cNvPr id="197" name="Shape 197"/>
          <p:cNvPicPr preferRelativeResize="0"/>
          <p:nvPr/>
        </p:nvPicPr>
        <p:blipFill rotWithShape="1">
          <a:blip r:embed="rId4">
            <a:alphaModFix/>
          </a:blip>
          <a:srcRect b="-3270" l="-1250" r="1250" t="3269"/>
          <a:stretch/>
        </p:blipFill>
        <p:spPr>
          <a:xfrm>
            <a:off x="659173" y="2399875"/>
            <a:ext cx="2885950" cy="1923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729450" y="1318650"/>
            <a:ext cx="7688400" cy="535200"/>
          </a:xfrm>
          <a:prstGeom prst="rect">
            <a:avLst/>
          </a:prstGeom>
        </p:spPr>
        <p:txBody>
          <a:bodyPr anchorCtr="0" anchor="t" bIns="91425" lIns="91425" rIns="91425" wrap="square" tIns="91425">
            <a:noAutofit/>
          </a:bodyPr>
          <a:lstStyle/>
          <a:p>
            <a:pPr indent="0" lvl="0" marL="0">
              <a:spcBef>
                <a:spcPts val="0"/>
              </a:spcBef>
              <a:buNone/>
            </a:pPr>
            <a:r>
              <a:rPr lang="en-GB"/>
              <a:t>Zesstappenplan voor programmeerproblemen</a:t>
            </a:r>
          </a:p>
        </p:txBody>
      </p:sp>
      <p:sp>
        <p:nvSpPr>
          <p:cNvPr id="203" name="Shape 203"/>
          <p:cNvSpPr txBox="1"/>
          <p:nvPr>
            <p:ph idx="1" type="body"/>
          </p:nvPr>
        </p:nvSpPr>
        <p:spPr>
          <a:xfrm>
            <a:off x="729325" y="2078875"/>
            <a:ext cx="3774300" cy="2261100"/>
          </a:xfrm>
          <a:prstGeom prst="rect">
            <a:avLst/>
          </a:prstGeom>
        </p:spPr>
        <p:txBody>
          <a:bodyPr anchorCtr="0" anchor="t" bIns="91425" lIns="91425" rIns="91425" wrap="square" tIns="91425">
            <a:noAutofit/>
          </a:bodyPr>
          <a:lstStyle/>
          <a:p>
            <a:pPr indent="0" lvl="0" marL="0">
              <a:spcBef>
                <a:spcPts val="0"/>
              </a:spcBef>
              <a:buNone/>
            </a:pPr>
            <a:r>
              <a:rPr lang="en-GB"/>
              <a:t>1. Maak het programmeerprobleem duidelijk</a:t>
            </a:r>
            <a:br>
              <a:rPr lang="en-GB"/>
            </a:br>
            <a:r>
              <a:rPr lang="en-GB"/>
              <a:t>2. Zoek vergelijkbare problemen</a:t>
            </a:r>
            <a:br>
              <a:rPr lang="en-GB"/>
            </a:br>
            <a:r>
              <a:rPr lang="en-GB"/>
              <a:t>3. Zoek (op internet) naar oplossingen</a:t>
            </a:r>
            <a:br>
              <a:rPr lang="en-GB"/>
            </a:br>
            <a:r>
              <a:rPr lang="en-GB"/>
              <a:t>4. Evalueer de mogelijke oplossing</a:t>
            </a:r>
            <a:br>
              <a:rPr lang="en-GB"/>
            </a:br>
            <a:r>
              <a:rPr lang="en-GB"/>
              <a:t>5. Implementeer een oplossing</a:t>
            </a:r>
            <a:br>
              <a:rPr lang="en-GB"/>
            </a:br>
            <a:r>
              <a:rPr lang="en-GB"/>
              <a:t>6. Evalueer de geïmplementeerde oplossing</a:t>
            </a:r>
          </a:p>
          <a:p>
            <a:pPr indent="0" lvl="0" marL="0">
              <a:spcBef>
                <a:spcPts val="0"/>
              </a:spcBef>
              <a:buNone/>
            </a:pPr>
            <a:r>
              <a:rPr lang="en-GB" sz="700"/>
              <a:t>Loksa, D., Ko, A. J., Jernigan, W., Oleson, A., Mendez, C. J., &amp; Burnett, M. M. (2016, May). Programming, Problem Solving, and Self-Awareness: Effects of Explicit Guidance. In </a:t>
            </a:r>
            <a:r>
              <a:rPr i="1" lang="en-GB" sz="700"/>
              <a:t>Proceedings of the 2016 CHI Conference on Human Factors in Computing Systems. </a:t>
            </a:r>
            <a:r>
              <a:rPr lang="en-GB" sz="700"/>
              <a:t>Paper presented at CHI 2016, Santa Clara, California (pp. 1449-1461). New York, NY: ACM.</a:t>
            </a:r>
          </a:p>
          <a:p>
            <a:pPr indent="0" lvl="0" marL="0">
              <a:spcBef>
                <a:spcPts val="0"/>
              </a:spcBef>
              <a:buNone/>
            </a:pPr>
            <a:r>
              <a:t/>
            </a:r>
            <a:endParaRPr/>
          </a:p>
        </p:txBody>
      </p:sp>
      <p:pic>
        <p:nvPicPr>
          <p:cNvPr id="204" name="Shape 204"/>
          <p:cNvPicPr preferRelativeResize="0"/>
          <p:nvPr/>
        </p:nvPicPr>
        <p:blipFill rotWithShape="1">
          <a:blip r:embed="rId3">
            <a:alphaModFix/>
          </a:blip>
          <a:srcRect b="35815" l="0" r="0" t="0"/>
          <a:stretch/>
        </p:blipFill>
        <p:spPr>
          <a:xfrm>
            <a:off x="4854950" y="2078875"/>
            <a:ext cx="3228115" cy="22611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729450" y="1318650"/>
            <a:ext cx="7688400" cy="535200"/>
          </a:xfrm>
          <a:prstGeom prst="rect">
            <a:avLst/>
          </a:prstGeom>
        </p:spPr>
        <p:txBody>
          <a:bodyPr anchorCtr="0" anchor="t" bIns="91425" lIns="91425" rIns="91425" wrap="square" tIns="91425">
            <a:noAutofit/>
          </a:bodyPr>
          <a:lstStyle/>
          <a:p>
            <a:pPr indent="0" lvl="0" marL="0">
              <a:spcBef>
                <a:spcPts val="0"/>
              </a:spcBef>
              <a:buNone/>
            </a:pPr>
            <a:r>
              <a:rPr lang="en-GB"/>
              <a:t>Bevindingen Lesson Study</a:t>
            </a:r>
          </a:p>
        </p:txBody>
      </p:sp>
      <p:sp>
        <p:nvSpPr>
          <p:cNvPr id="210" name="Shape 210"/>
          <p:cNvSpPr txBox="1"/>
          <p:nvPr>
            <p:ph idx="1" type="body"/>
          </p:nvPr>
        </p:nvSpPr>
        <p:spPr>
          <a:xfrm>
            <a:off x="729325" y="2078875"/>
            <a:ext cx="3774300" cy="2261100"/>
          </a:xfrm>
          <a:prstGeom prst="rect">
            <a:avLst/>
          </a:prstGeom>
        </p:spPr>
        <p:txBody>
          <a:bodyPr anchorCtr="0" anchor="t" bIns="91425" lIns="91425" rIns="91425" wrap="square" tIns="91425">
            <a:noAutofit/>
          </a:bodyPr>
          <a:lstStyle/>
          <a:p>
            <a:pPr indent="0" lvl="0" marL="0">
              <a:spcBef>
                <a:spcPts val="0"/>
              </a:spcBef>
              <a:buNone/>
            </a:pPr>
            <a:r>
              <a:rPr lang="en-GB"/>
              <a:t>1. In hoeverre lukt het om middels een minicursus Arduino-problemen oplossen leerlingen dit stappenplan eigen te laten maken?</a:t>
            </a:r>
          </a:p>
          <a:p>
            <a:pPr indent="0" lvl="0" marL="0">
              <a:spcBef>
                <a:spcPts val="0"/>
              </a:spcBef>
              <a:buNone/>
            </a:pPr>
            <a:r>
              <a:rPr lang="en-GB"/>
              <a:t>2. Wat is het effect van het probleemoplossend stappenplan van Loksa et al. op het zelfstandig leren programmeren van leerlingen?</a:t>
            </a:r>
          </a:p>
          <a:p>
            <a:pPr indent="0" lvl="0" marL="0">
              <a:spcBef>
                <a:spcPts val="0"/>
              </a:spcBef>
              <a:buNone/>
            </a:pPr>
            <a:r>
              <a:t/>
            </a:r>
            <a:endParaRPr/>
          </a:p>
        </p:txBody>
      </p:sp>
      <p:sp>
        <p:nvSpPr>
          <p:cNvPr id="211" name="Shape 211"/>
          <p:cNvSpPr txBox="1"/>
          <p:nvPr>
            <p:ph idx="2" type="body"/>
          </p:nvPr>
        </p:nvSpPr>
        <p:spPr>
          <a:xfrm>
            <a:off x="4643600" y="2078875"/>
            <a:ext cx="3774300" cy="1756200"/>
          </a:xfrm>
          <a:prstGeom prst="rect">
            <a:avLst/>
          </a:prstGeom>
          <a:solidFill>
            <a:schemeClr val="dk1"/>
          </a:solidFill>
        </p:spPr>
        <p:txBody>
          <a:bodyPr anchorCtr="0" anchor="t" bIns="91425" lIns="91425" rIns="91425" wrap="square" tIns="91425">
            <a:noAutofit/>
          </a:bodyPr>
          <a:lstStyle/>
          <a:p>
            <a:pPr indent="0" lvl="0" marL="0" rtl="0">
              <a:spcBef>
                <a:spcPts val="0"/>
              </a:spcBef>
              <a:buNone/>
            </a:pPr>
            <a:r>
              <a:rPr lang="en-GB">
                <a:solidFill>
                  <a:schemeClr val="lt1"/>
                </a:solidFill>
              </a:rPr>
              <a:t>1. Dit lukt (alleen) bij onervaren programmeurs. Ervaren programmeurs geven aan al op deze manier te werken.</a:t>
            </a:r>
          </a:p>
          <a:p>
            <a:pPr indent="0" lvl="0" marL="0">
              <a:spcBef>
                <a:spcPts val="0"/>
              </a:spcBef>
              <a:buNone/>
            </a:pPr>
            <a:r>
              <a:rPr lang="en-GB">
                <a:solidFill>
                  <a:schemeClr val="lt1"/>
                </a:solidFill>
              </a:rPr>
              <a:t>2. De meeste leerlingen lijken het toe te passen. Ook onervaren leerlingen blijven het hierna volgen en hebben weinig vragen.</a:t>
            </a:r>
          </a:p>
          <a:p>
            <a:pPr indent="0" lvl="0" marL="0">
              <a:spcBef>
                <a:spcPts val="0"/>
              </a:spcBef>
              <a:buNone/>
            </a:pPr>
            <a:r>
              <a:t/>
            </a:r>
            <a:endParaRPr>
              <a:solidFill>
                <a:schemeClr val="lt1"/>
              </a:solidFill>
            </a:endParaRPr>
          </a:p>
        </p:txBody>
      </p:sp>
      <p:sp>
        <p:nvSpPr>
          <p:cNvPr id="212" name="Shape 212"/>
          <p:cNvSpPr txBox="1"/>
          <p:nvPr>
            <p:ph idx="2" type="body"/>
          </p:nvPr>
        </p:nvSpPr>
        <p:spPr>
          <a:xfrm>
            <a:off x="729500" y="4028500"/>
            <a:ext cx="7688400" cy="607800"/>
          </a:xfrm>
          <a:prstGeom prst="rect">
            <a:avLst/>
          </a:prstGeom>
          <a:solidFill>
            <a:schemeClr val="lt2"/>
          </a:solidFill>
        </p:spPr>
        <p:txBody>
          <a:bodyPr anchorCtr="0" anchor="t" bIns="91425" lIns="91425" rIns="91425" wrap="square" tIns="91425">
            <a:noAutofit/>
          </a:bodyPr>
          <a:lstStyle/>
          <a:p>
            <a:pPr indent="0" lvl="0" marL="0" rtl="0">
              <a:spcBef>
                <a:spcPts val="0"/>
              </a:spcBef>
              <a:buNone/>
            </a:pPr>
            <a:r>
              <a:rPr lang="en-GB"/>
              <a:t>LESSON STUDY RAPPORT: PROGRAMMEREN IN ARDUINO - UNIVERSITEIT UTRECHT - FEB 2017</a:t>
            </a:r>
            <a:br>
              <a:rPr lang="en-GB"/>
            </a:br>
            <a:r>
              <a:rPr lang="en-GB"/>
              <a:t>Els Aarts, Koen van Asseldonk, Sven van Iddekinge, Jouke Westland</a:t>
            </a:r>
          </a:p>
          <a:p>
            <a:pPr indent="0" lvl="0" marL="0" rt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729450" y="1318650"/>
            <a:ext cx="7688400" cy="535200"/>
          </a:xfrm>
          <a:prstGeom prst="rect">
            <a:avLst/>
          </a:prstGeom>
        </p:spPr>
        <p:txBody>
          <a:bodyPr anchorCtr="0" anchor="t" bIns="91425" lIns="91425" rIns="91425" wrap="square" tIns="91425">
            <a:noAutofit/>
          </a:bodyPr>
          <a:lstStyle/>
          <a:p>
            <a:pPr indent="0" lvl="0" marL="0">
              <a:spcBef>
                <a:spcPts val="0"/>
              </a:spcBef>
              <a:buNone/>
            </a:pPr>
            <a:r>
              <a:rPr lang="en-GB"/>
              <a:t>Op eigen niveau</a:t>
            </a:r>
          </a:p>
        </p:txBody>
      </p:sp>
      <p:sp>
        <p:nvSpPr>
          <p:cNvPr id="218" name="Shape 218"/>
          <p:cNvSpPr txBox="1"/>
          <p:nvPr>
            <p:ph idx="1" type="body"/>
          </p:nvPr>
        </p:nvSpPr>
        <p:spPr>
          <a:xfrm>
            <a:off x="729325" y="2078875"/>
            <a:ext cx="3774300" cy="2261100"/>
          </a:xfrm>
          <a:prstGeom prst="rect">
            <a:avLst/>
          </a:prstGeom>
        </p:spPr>
        <p:txBody>
          <a:bodyPr anchorCtr="0" anchor="t" bIns="91425" lIns="91425" rIns="91425" wrap="square" tIns="91425">
            <a:noAutofit/>
          </a:bodyPr>
          <a:lstStyle/>
          <a:p>
            <a:pPr indent="0" lvl="0" marL="0">
              <a:spcBef>
                <a:spcPts val="0"/>
              </a:spcBef>
              <a:buNone/>
            </a:pPr>
            <a:r>
              <a:rPr lang="en-GB"/>
              <a:t>Routeplanner Projects Book</a:t>
            </a:r>
          </a:p>
          <a:p>
            <a:pPr indent="0" lvl="0" marL="0" rtl="0">
              <a:spcBef>
                <a:spcPts val="0"/>
              </a:spcBef>
              <a:buNone/>
            </a:pPr>
            <a:r>
              <a:rPr lang="en-GB"/>
              <a:t>Instructievideo’s</a:t>
            </a:r>
          </a:p>
          <a:p>
            <a:pPr indent="-311150" lvl="0" marL="457200" rtl="0">
              <a:spcBef>
                <a:spcPts val="0"/>
              </a:spcBef>
              <a:spcAft>
                <a:spcPts val="0"/>
              </a:spcAft>
              <a:buSzPts val="1300"/>
              <a:buChar char="●"/>
            </a:pPr>
            <a:r>
              <a:rPr lang="en-GB"/>
              <a:t>Functies en Variabelen</a:t>
            </a:r>
          </a:p>
          <a:p>
            <a:pPr indent="-311150" lvl="0" marL="457200" rtl="0">
              <a:spcBef>
                <a:spcPts val="0"/>
              </a:spcBef>
              <a:spcAft>
                <a:spcPts val="0"/>
              </a:spcAft>
              <a:buSzPts val="1300"/>
              <a:buChar char="●"/>
            </a:pPr>
            <a:r>
              <a:rPr lang="en-GB"/>
              <a:t>Motoren</a:t>
            </a:r>
          </a:p>
          <a:p>
            <a:pPr indent="-311150" lvl="0" marL="457200" rtl="0">
              <a:spcBef>
                <a:spcPts val="0"/>
              </a:spcBef>
              <a:spcAft>
                <a:spcPts val="0"/>
              </a:spcAft>
              <a:buSzPts val="1300"/>
              <a:buChar char="●"/>
            </a:pPr>
            <a:r>
              <a:rPr lang="en-GB"/>
              <a:t>Sensoren</a:t>
            </a:r>
          </a:p>
          <a:p>
            <a:pPr indent="-311150" lvl="0" marL="457200" rtl="0">
              <a:spcBef>
                <a:spcPts val="0"/>
              </a:spcBef>
              <a:spcAft>
                <a:spcPts val="0"/>
              </a:spcAft>
              <a:buSzPts val="1300"/>
              <a:buChar char="●"/>
            </a:pPr>
            <a:r>
              <a:rPr lang="en-GB"/>
              <a:t>Drukknoppen</a:t>
            </a:r>
          </a:p>
          <a:p>
            <a:pPr indent="-311150" lvl="0" marL="457200" rtl="0">
              <a:spcBef>
                <a:spcPts val="0"/>
              </a:spcBef>
              <a:buSzPts val="1300"/>
              <a:buChar char="●"/>
            </a:pPr>
            <a:r>
              <a:rPr lang="en-GB"/>
              <a:t>...</a:t>
            </a:r>
          </a:p>
        </p:txBody>
      </p:sp>
      <p:sp>
        <p:nvSpPr>
          <p:cNvPr id="219" name="Shape 219"/>
          <p:cNvSpPr txBox="1"/>
          <p:nvPr>
            <p:ph idx="2" type="body"/>
          </p:nvPr>
        </p:nvSpPr>
        <p:spPr>
          <a:xfrm>
            <a:off x="4643604" y="2078875"/>
            <a:ext cx="3774300" cy="2261100"/>
          </a:xfrm>
          <a:prstGeom prst="rect">
            <a:avLst/>
          </a:prstGeom>
        </p:spPr>
        <p:txBody>
          <a:bodyPr anchorCtr="0" anchor="t" bIns="91425" lIns="91425" rIns="91425" wrap="square" tIns="91425">
            <a:noAutofit/>
          </a:bodyPr>
          <a:lstStyle/>
          <a:p>
            <a:pPr indent="0" lvl="0" marL="0">
              <a:spcBef>
                <a:spcPts val="0"/>
              </a:spcBef>
              <a:buNone/>
            </a:pPr>
            <a:r>
              <a:t/>
            </a:r>
            <a:endParaRPr/>
          </a:p>
        </p:txBody>
      </p:sp>
      <p:pic>
        <p:nvPicPr>
          <p:cNvPr id="220" name="Shape 220">
            <a:hlinkClick r:id="rId3"/>
          </p:cNvPr>
          <p:cNvPicPr preferRelativeResize="0"/>
          <p:nvPr/>
        </p:nvPicPr>
        <p:blipFill>
          <a:blip r:embed="rId4">
            <a:alphaModFix/>
          </a:blip>
          <a:stretch>
            <a:fillRect/>
          </a:stretch>
        </p:blipFill>
        <p:spPr>
          <a:xfrm>
            <a:off x="4643600" y="1005788"/>
            <a:ext cx="3774300" cy="40132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idx="1" type="body"/>
          </p:nvPr>
        </p:nvSpPr>
        <p:spPr>
          <a:xfrm>
            <a:off x="724950" y="4372551"/>
            <a:ext cx="7697400" cy="460500"/>
          </a:xfrm>
          <a:prstGeom prst="rect">
            <a:avLst/>
          </a:prstGeom>
        </p:spPr>
        <p:txBody>
          <a:bodyPr anchorCtr="0" anchor="ctr" bIns="91425" lIns="91425" rIns="91425" wrap="square" tIns="91425">
            <a:noAutofit/>
          </a:bodyPr>
          <a:lstStyle/>
          <a:p>
            <a:pPr indent="0" lvl="0" marL="0">
              <a:spcBef>
                <a:spcPts val="0"/>
              </a:spcBef>
              <a:buNone/>
            </a:pPr>
            <a:r>
              <a:rPr lang="en-GB"/>
              <a:t>De grootste tien beroepsgroepen in Nederland in 2007 en 2017 (Bron: statline.cbs.nl)</a:t>
            </a:r>
          </a:p>
        </p:txBody>
      </p:sp>
      <p:pic>
        <p:nvPicPr>
          <p:cNvPr id="95" name="Shape 95" title="Chart"/>
          <p:cNvPicPr preferRelativeResize="0"/>
          <p:nvPr/>
        </p:nvPicPr>
        <p:blipFill>
          <a:blip r:embed="rId3">
            <a:alphaModFix/>
          </a:blip>
          <a:stretch>
            <a:fillRect/>
          </a:stretch>
        </p:blipFill>
        <p:spPr>
          <a:xfrm>
            <a:off x="724950" y="183775"/>
            <a:ext cx="4759459" cy="4067751"/>
          </a:xfrm>
          <a:prstGeom prst="rect">
            <a:avLst/>
          </a:prstGeom>
          <a:noFill/>
          <a:ln>
            <a:noFill/>
          </a:ln>
        </p:spPr>
      </p:pic>
      <p:graphicFrame>
        <p:nvGraphicFramePr>
          <p:cNvPr id="96" name="Shape 96"/>
          <p:cNvGraphicFramePr/>
          <p:nvPr/>
        </p:nvGraphicFramePr>
        <p:xfrm>
          <a:off x="5484400" y="309225"/>
          <a:ext cx="3000000" cy="3000000"/>
        </p:xfrm>
        <a:graphic>
          <a:graphicData uri="http://schemas.openxmlformats.org/drawingml/2006/table">
            <a:tbl>
              <a:tblPr>
                <a:noFill/>
                <a:tableStyleId>{CBCC9FA2-68D7-47B1-A25E-A0A90B5B124F}</a:tableStyleId>
              </a:tblPr>
              <a:tblGrid>
                <a:gridCol w="3520775"/>
              </a:tblGrid>
              <a:tr h="352425">
                <a:tc>
                  <a:txBody>
                    <a:bodyPr>
                      <a:noAutofit/>
                    </a:bodyPr>
                    <a:lstStyle/>
                    <a:p>
                      <a:pPr indent="0" lvl="0" marL="0" rtl="0">
                        <a:spcBef>
                          <a:spcPts val="0"/>
                        </a:spcBef>
                        <a:buNone/>
                      </a:pPr>
                      <a:r>
                        <a:rPr lang="en-GB" sz="1200">
                          <a:latin typeface="Lato"/>
                          <a:ea typeface="Lato"/>
                          <a:cs typeface="Lato"/>
                          <a:sym typeface="Lato"/>
                        </a:rPr>
                        <a:t>0431 Administratief medewerkers</a:t>
                      </a:r>
                    </a:p>
                  </a:txBody>
                  <a:tcPr marT="91425" marB="91425" marR="91425" marL="91425">
                    <a:solidFill>
                      <a:schemeClr val="lt2"/>
                    </a:solidFill>
                  </a:tcPr>
                </a:tc>
              </a:tr>
              <a:tr h="352425">
                <a:tc>
                  <a:txBody>
                    <a:bodyPr>
                      <a:noAutofit/>
                    </a:bodyPr>
                    <a:lstStyle/>
                    <a:p>
                      <a:pPr indent="0" lvl="0" marL="0" rtl="0">
                        <a:spcBef>
                          <a:spcPts val="0"/>
                        </a:spcBef>
                        <a:buNone/>
                      </a:pPr>
                      <a:r>
                        <a:rPr lang="en-GB" sz="1200">
                          <a:latin typeface="Lato"/>
                          <a:ea typeface="Lato"/>
                          <a:cs typeface="Lato"/>
                          <a:sym typeface="Lato"/>
                        </a:rPr>
                        <a:t>0332 Verkoopmedewerkers detailhandel</a:t>
                      </a:r>
                    </a:p>
                  </a:txBody>
                  <a:tcPr marT="91425" marB="91425" marR="91425" marL="91425"/>
                </a:tc>
              </a:tr>
              <a:tr h="180975">
                <a:tc>
                  <a:txBody>
                    <a:bodyPr>
                      <a:noAutofit/>
                    </a:bodyPr>
                    <a:lstStyle/>
                    <a:p>
                      <a:pPr indent="0" lvl="0" marL="0" rtl="0">
                        <a:spcBef>
                          <a:spcPts val="0"/>
                        </a:spcBef>
                        <a:buNone/>
                      </a:pPr>
                      <a:r>
                        <a:rPr lang="en-GB" sz="1200">
                          <a:latin typeface="Lato"/>
                          <a:ea typeface="Lato"/>
                          <a:cs typeface="Lato"/>
                          <a:sym typeface="Lato"/>
                        </a:rPr>
                        <a:t>1051 Verzorgenden</a:t>
                      </a:r>
                    </a:p>
                  </a:txBody>
                  <a:tcPr marT="91425" marB="91425" marR="91425" marL="91425">
                    <a:solidFill>
                      <a:schemeClr val="lt2"/>
                    </a:solidFill>
                  </a:tcPr>
                </a:tc>
              </a:tr>
              <a:tr h="180975">
                <a:tc>
                  <a:txBody>
                    <a:bodyPr>
                      <a:noAutofit/>
                    </a:bodyPr>
                    <a:lstStyle/>
                    <a:p>
                      <a:pPr indent="0" lvl="0" marL="0" rtl="0">
                        <a:spcBef>
                          <a:spcPts val="0"/>
                        </a:spcBef>
                        <a:buNone/>
                      </a:pPr>
                      <a:r>
                        <a:rPr lang="en-GB" sz="1200">
                          <a:latin typeface="Lato"/>
                          <a:ea typeface="Lato"/>
                          <a:cs typeface="Lato"/>
                          <a:sym typeface="Lato"/>
                        </a:rPr>
                        <a:t>1121 Schoonmakers</a:t>
                      </a:r>
                    </a:p>
                  </a:txBody>
                  <a:tcPr marT="91425" marB="91425" marR="91425" marL="91425"/>
                </a:tc>
              </a:tr>
              <a:tr h="352425">
                <a:tc>
                  <a:txBody>
                    <a:bodyPr>
                      <a:noAutofit/>
                    </a:bodyPr>
                    <a:lstStyle/>
                    <a:p>
                      <a:pPr indent="0" lvl="0" marL="0" rtl="0">
                        <a:spcBef>
                          <a:spcPts val="0"/>
                        </a:spcBef>
                        <a:buNone/>
                      </a:pPr>
                      <a:r>
                        <a:rPr lang="en-GB" sz="1200">
                          <a:latin typeface="Lato"/>
                          <a:ea typeface="Lato"/>
                          <a:cs typeface="Lato"/>
                          <a:sym typeface="Lato"/>
                        </a:rPr>
                        <a:t>1221 Laders, lossers en vakkenvullers</a:t>
                      </a:r>
                    </a:p>
                  </a:txBody>
                  <a:tcPr marT="91425" marB="91425" marR="91425" marL="91425">
                    <a:solidFill>
                      <a:schemeClr val="lt2"/>
                    </a:solidFill>
                  </a:tcPr>
                </a:tc>
              </a:tr>
              <a:tr h="180975">
                <a:tc>
                  <a:txBody>
                    <a:bodyPr>
                      <a:noAutofit/>
                    </a:bodyPr>
                    <a:lstStyle/>
                    <a:p>
                      <a:pPr indent="0" lvl="0" marL="0" rtl="0">
                        <a:spcBef>
                          <a:spcPts val="0"/>
                        </a:spcBef>
                        <a:buNone/>
                      </a:pPr>
                      <a:r>
                        <a:rPr lang="en-GB" sz="1200">
                          <a:latin typeface="Lato"/>
                          <a:ea typeface="Lato"/>
                          <a:cs typeface="Lato"/>
                          <a:sym typeface="Lato"/>
                        </a:rPr>
                        <a:t>1113 Kelners en barpersoneel</a:t>
                      </a:r>
                    </a:p>
                  </a:txBody>
                  <a:tcPr marT="91425" marB="91425" marR="91425" marL="91425"/>
                </a:tc>
              </a:tr>
              <a:tr h="352425">
                <a:tc>
                  <a:txBody>
                    <a:bodyPr>
                      <a:noAutofit/>
                    </a:bodyPr>
                    <a:lstStyle/>
                    <a:p>
                      <a:pPr indent="0" lvl="0" marL="0" rtl="0">
                        <a:spcBef>
                          <a:spcPts val="0"/>
                        </a:spcBef>
                        <a:buNone/>
                      </a:pPr>
                      <a:r>
                        <a:rPr lang="en-GB" sz="1200">
                          <a:latin typeface="Lato"/>
                          <a:ea typeface="Lato"/>
                          <a:cs typeface="Lato"/>
                          <a:sym typeface="Lato"/>
                        </a:rPr>
                        <a:t>0114 Leerkrachten basisonderwijs</a:t>
                      </a:r>
                    </a:p>
                  </a:txBody>
                  <a:tcPr marT="91425" marB="91425" marR="91425" marL="91425">
                    <a:solidFill>
                      <a:schemeClr val="lt2"/>
                    </a:solidFill>
                  </a:tcPr>
                </a:tc>
              </a:tr>
              <a:tr h="180975">
                <a:tc>
                  <a:txBody>
                    <a:bodyPr>
                      <a:noAutofit/>
                    </a:bodyPr>
                    <a:lstStyle/>
                    <a:p>
                      <a:pPr indent="0" lvl="0" marL="0" rtl="0">
                        <a:spcBef>
                          <a:spcPts val="0"/>
                        </a:spcBef>
                        <a:buNone/>
                      </a:pPr>
                      <a:r>
                        <a:rPr lang="en-GB" sz="1200">
                          <a:latin typeface="Lato"/>
                          <a:ea typeface="Lato"/>
                          <a:cs typeface="Lato"/>
                          <a:sym typeface="Lato"/>
                        </a:rPr>
                        <a:t>0421 Boekhouders</a:t>
                      </a:r>
                    </a:p>
                  </a:txBody>
                  <a:tcPr marT="91425" marB="91425" marR="91425" marL="91425"/>
                </a:tc>
              </a:tr>
              <a:tr h="352425">
                <a:tc>
                  <a:txBody>
                    <a:bodyPr>
                      <a:noAutofit/>
                    </a:bodyPr>
                    <a:lstStyle/>
                    <a:p>
                      <a:pPr indent="0" lvl="0" marL="0" rtl="0">
                        <a:spcBef>
                          <a:spcPts val="0"/>
                        </a:spcBef>
                        <a:buNone/>
                      </a:pPr>
                      <a:r>
                        <a:rPr lang="en-GB" sz="1200">
                          <a:latin typeface="Lato"/>
                          <a:ea typeface="Lato"/>
                          <a:cs typeface="Lato"/>
                          <a:sym typeface="Lato"/>
                        </a:rPr>
                        <a:t>0435 Transportplanners en logistiek medewerkers</a:t>
                      </a:r>
                    </a:p>
                  </a:txBody>
                  <a:tcPr marT="91425" marB="91425" marR="91425" marL="91425">
                    <a:solidFill>
                      <a:schemeClr val="lt2"/>
                    </a:solidFill>
                  </a:tcPr>
                </a:tc>
              </a:tr>
              <a:tr h="352425">
                <a:tc>
                  <a:txBody>
                    <a:bodyPr>
                      <a:noAutofit/>
                    </a:bodyPr>
                    <a:lstStyle/>
                    <a:p>
                      <a:pPr indent="0" lvl="0" marL="0" rtl="0">
                        <a:spcBef>
                          <a:spcPts val="0"/>
                        </a:spcBef>
                        <a:buNone/>
                      </a:pPr>
                      <a:r>
                        <a:rPr lang="en-GB" sz="1200">
                          <a:latin typeface="Lato"/>
                          <a:ea typeface="Lato"/>
                          <a:cs typeface="Lato"/>
                          <a:sym typeface="Lato"/>
                        </a:rPr>
                        <a:t>0811 Software- en applicatieontwikkelaars</a:t>
                      </a:r>
                    </a:p>
                  </a:txBody>
                  <a:tcPr marT="91425" marB="91425" marR="91425" marL="91425"/>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729450" y="864300"/>
            <a:ext cx="7021200" cy="2985000"/>
          </a:xfrm>
          <a:prstGeom prst="rect">
            <a:avLst/>
          </a:prstGeom>
        </p:spPr>
        <p:txBody>
          <a:bodyPr anchorCtr="0" anchor="ctr" bIns="91425" lIns="91425" rIns="91425" wrap="square" tIns="91425">
            <a:noAutofit/>
          </a:bodyPr>
          <a:lstStyle/>
          <a:p>
            <a:pPr indent="0" lvl="0" marL="0">
              <a:spcBef>
                <a:spcPts val="0"/>
              </a:spcBef>
              <a:buNone/>
            </a:pPr>
            <a:r>
              <a:rPr lang="en-GB"/>
              <a:t>Waarop wil je beoordelen?</a:t>
            </a:r>
          </a:p>
          <a:p>
            <a:pPr indent="0" lvl="0" marL="0" rtl="0">
              <a:spcBef>
                <a:spcPts val="0"/>
              </a:spcBef>
              <a:buNone/>
            </a:pPr>
            <a:r>
              <a:rPr lang="en-GB"/>
              <a:t>En hoe?</a:t>
            </a:r>
          </a:p>
        </p:txBody>
      </p:sp>
      <p:sp>
        <p:nvSpPr>
          <p:cNvPr descr="4K resolution countdown animation. Beeps at the start/end." id="226" name="Shape 226" title="2 Minute Countdown Timer">
            <a:hlinkClick r:id="rId3"/>
          </p:cNvPr>
          <p:cNvSpPr/>
          <p:nvPr/>
        </p:nvSpPr>
        <p:spPr>
          <a:xfrm>
            <a:off x="6934775" y="1624988"/>
            <a:ext cx="1610024" cy="1610025"/>
          </a:xfrm>
          <a:prstGeom prst="rect">
            <a:avLst/>
          </a:prstGeom>
          <a:blipFill>
            <a:blip r:embed="rId4">
              <a:alphaModFix/>
            </a:blip>
            <a:stretch>
              <a:fillRect/>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730000" y="1318650"/>
            <a:ext cx="3300900" cy="1687200"/>
          </a:xfrm>
          <a:prstGeom prst="rect">
            <a:avLst/>
          </a:prstGeom>
        </p:spPr>
        <p:txBody>
          <a:bodyPr anchorCtr="0" anchor="t" bIns="91425" lIns="91425" rIns="91425" wrap="square" tIns="91425">
            <a:noAutofit/>
          </a:bodyPr>
          <a:lstStyle/>
          <a:p>
            <a:pPr indent="0" lvl="0" marL="0" rtl="0">
              <a:spcBef>
                <a:spcPts val="0"/>
              </a:spcBef>
              <a:buNone/>
            </a:pPr>
            <a:r>
              <a:rPr lang="en-GB"/>
              <a:t>Het probleem</a:t>
            </a:r>
          </a:p>
        </p:txBody>
      </p:sp>
      <p:sp>
        <p:nvSpPr>
          <p:cNvPr id="232" name="Shape 232"/>
          <p:cNvSpPr txBox="1"/>
          <p:nvPr>
            <p:ph idx="2" type="body"/>
          </p:nvPr>
        </p:nvSpPr>
        <p:spPr>
          <a:xfrm>
            <a:off x="5174225" y="1352625"/>
            <a:ext cx="3374400" cy="3025500"/>
          </a:xfrm>
          <a:prstGeom prst="rect">
            <a:avLst/>
          </a:prstGeom>
        </p:spPr>
        <p:txBody>
          <a:bodyPr anchorCtr="0" anchor="t" bIns="91425" lIns="91425" rIns="91425" wrap="square" tIns="91425">
            <a:noAutofit/>
          </a:bodyPr>
          <a:lstStyle/>
          <a:p>
            <a:pPr indent="0" lvl="0" marL="0" rtl="0">
              <a:spcBef>
                <a:spcPts val="0"/>
              </a:spcBef>
              <a:buNone/>
            </a:pPr>
            <a:r>
              <a:rPr lang="en-GB"/>
              <a:t>CV-ketel in storing</a:t>
            </a:r>
          </a:p>
          <a:p>
            <a:pPr indent="0" lvl="0" marL="0" rtl="0">
              <a:spcBef>
                <a:spcPts val="0"/>
              </a:spcBef>
              <a:buNone/>
            </a:pPr>
            <a:r>
              <a:rPr lang="en-GB"/>
              <a:t>Resetten door de knop in te drukken</a:t>
            </a:r>
          </a:p>
          <a:p>
            <a:pPr indent="0" lvl="0" marL="0" rtl="0">
              <a:spcBef>
                <a:spcPts val="0"/>
              </a:spcBef>
              <a:buNone/>
            </a:pPr>
            <a:r>
              <a:t/>
            </a:r>
            <a:endParaRPr/>
          </a:p>
          <a:p>
            <a:pPr indent="0" lvl="0" marL="0" rtl="0">
              <a:spcBef>
                <a:spcPts val="0"/>
              </a:spcBef>
              <a:buNone/>
            </a:pPr>
            <a:r>
              <a:t/>
            </a:r>
            <a:endParaRPr/>
          </a:p>
        </p:txBody>
      </p:sp>
      <p:sp>
        <p:nvSpPr>
          <p:cNvPr id="233" name="Shape 233" title="VID 20171127 123257">
            <a:hlinkClick r:id="rId3"/>
          </p:cNvPr>
          <p:cNvSpPr/>
          <p:nvPr/>
        </p:nvSpPr>
        <p:spPr>
          <a:xfrm>
            <a:off x="4847425" y="2481525"/>
            <a:ext cx="3742800" cy="2137925"/>
          </a:xfrm>
          <a:prstGeom prst="rect">
            <a:avLst/>
          </a:prstGeom>
          <a:blipFill>
            <a:blip r:embed="rId4">
              <a:alphaModFix/>
            </a:blip>
            <a:stretch>
              <a:fillRect/>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730000" y="1318650"/>
            <a:ext cx="3300900" cy="1381500"/>
          </a:xfrm>
          <a:prstGeom prst="rect">
            <a:avLst/>
          </a:prstGeom>
        </p:spPr>
        <p:txBody>
          <a:bodyPr anchorCtr="0" anchor="t" bIns="91425" lIns="91425" rIns="91425" wrap="square" tIns="91425">
            <a:noAutofit/>
          </a:bodyPr>
          <a:lstStyle/>
          <a:p>
            <a:pPr indent="0" lvl="0" marL="0" rtl="0">
              <a:spcBef>
                <a:spcPts val="0"/>
              </a:spcBef>
              <a:buNone/>
            </a:pPr>
            <a:r>
              <a:rPr lang="en-GB"/>
              <a:t>Eerste gedachte</a:t>
            </a:r>
          </a:p>
        </p:txBody>
      </p:sp>
      <p:sp>
        <p:nvSpPr>
          <p:cNvPr id="239" name="Shape 239"/>
          <p:cNvSpPr txBox="1"/>
          <p:nvPr>
            <p:ph idx="1" type="body"/>
          </p:nvPr>
        </p:nvSpPr>
        <p:spPr>
          <a:xfrm>
            <a:off x="721225" y="2781725"/>
            <a:ext cx="3300900" cy="1597500"/>
          </a:xfrm>
          <a:prstGeom prst="rect">
            <a:avLst/>
          </a:prstGeom>
          <a:noFill/>
        </p:spPr>
        <p:txBody>
          <a:bodyPr anchorCtr="0" anchor="t" bIns="91425" lIns="91425" rIns="91425" wrap="square" tIns="91425">
            <a:noAutofit/>
          </a:bodyPr>
          <a:lstStyle/>
          <a:p>
            <a:pPr indent="0" lvl="0" marL="0" rtl="0">
              <a:spcBef>
                <a:spcPts val="0"/>
              </a:spcBef>
              <a:buNone/>
            </a:pPr>
            <a:r>
              <a:rPr lang="en-GB"/>
              <a:t>Temperatuur loggen</a:t>
            </a:r>
          </a:p>
          <a:p>
            <a:pPr indent="0" lvl="0" marL="0" rtl="0">
              <a:spcBef>
                <a:spcPts val="0"/>
              </a:spcBef>
              <a:buNone/>
            </a:pPr>
            <a:r>
              <a:rPr lang="en-GB"/>
              <a:t>Delen via webserver</a:t>
            </a:r>
          </a:p>
          <a:p>
            <a:pPr indent="0" lvl="0" marL="0" rtl="0">
              <a:spcBef>
                <a:spcPts val="0"/>
              </a:spcBef>
              <a:buNone/>
            </a:pPr>
            <a:r>
              <a:rPr lang="en-GB"/>
              <a:t>Online commando versturen</a:t>
            </a:r>
          </a:p>
        </p:txBody>
      </p:sp>
      <p:pic>
        <p:nvPicPr>
          <p:cNvPr id="240" name="Shape 240"/>
          <p:cNvPicPr preferRelativeResize="0"/>
          <p:nvPr/>
        </p:nvPicPr>
        <p:blipFill>
          <a:blip r:embed="rId3">
            <a:alphaModFix/>
          </a:blip>
          <a:stretch>
            <a:fillRect/>
          </a:stretch>
        </p:blipFill>
        <p:spPr>
          <a:xfrm>
            <a:off x="5993350" y="926474"/>
            <a:ext cx="2492026" cy="3712598"/>
          </a:xfrm>
          <a:prstGeom prst="rect">
            <a:avLst/>
          </a:prstGeom>
          <a:noFill/>
          <a:ln>
            <a:noFill/>
          </a:ln>
          <a:effectLst>
            <a:outerShdw blurRad="57150" rotWithShape="0" algn="bl" dir="5400000" dist="19050">
              <a:srgbClr val="000000">
                <a:alpha val="50000"/>
              </a:srgbClr>
            </a:outerShdw>
          </a:effectLst>
        </p:spPr>
      </p:pic>
      <p:pic>
        <p:nvPicPr>
          <p:cNvPr id="241" name="Shape 241"/>
          <p:cNvPicPr preferRelativeResize="0"/>
          <p:nvPr/>
        </p:nvPicPr>
        <p:blipFill>
          <a:blip r:embed="rId4">
            <a:alphaModFix/>
          </a:blip>
          <a:stretch>
            <a:fillRect/>
          </a:stretch>
        </p:blipFill>
        <p:spPr>
          <a:xfrm>
            <a:off x="814300" y="4089450"/>
            <a:ext cx="1965650" cy="401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730000" y="1318650"/>
            <a:ext cx="3300900" cy="1381500"/>
          </a:xfrm>
          <a:prstGeom prst="rect">
            <a:avLst/>
          </a:prstGeom>
        </p:spPr>
        <p:txBody>
          <a:bodyPr anchorCtr="0" anchor="t" bIns="91425" lIns="91425" rIns="91425" wrap="square" tIns="91425">
            <a:noAutofit/>
          </a:bodyPr>
          <a:lstStyle/>
          <a:p>
            <a:pPr indent="0" lvl="0" marL="0" rtl="0">
              <a:spcBef>
                <a:spcPts val="0"/>
              </a:spcBef>
              <a:buNone/>
            </a:pPr>
            <a:r>
              <a:rPr lang="en-GB"/>
              <a:t>Tweede gedachte</a:t>
            </a:r>
          </a:p>
        </p:txBody>
      </p:sp>
      <p:sp>
        <p:nvSpPr>
          <p:cNvPr id="247" name="Shape 247"/>
          <p:cNvSpPr txBox="1"/>
          <p:nvPr>
            <p:ph idx="1" type="body"/>
          </p:nvPr>
        </p:nvSpPr>
        <p:spPr>
          <a:xfrm>
            <a:off x="721225" y="2781725"/>
            <a:ext cx="3300900" cy="1597500"/>
          </a:xfrm>
          <a:prstGeom prst="rect">
            <a:avLst/>
          </a:prstGeom>
        </p:spPr>
        <p:txBody>
          <a:bodyPr anchorCtr="0" anchor="t" bIns="91425" lIns="91425" rIns="91425" wrap="square" tIns="91425">
            <a:noAutofit/>
          </a:bodyPr>
          <a:lstStyle/>
          <a:p>
            <a:pPr indent="0" lvl="0" marL="0" rtl="0">
              <a:spcBef>
                <a:spcPts val="0"/>
              </a:spcBef>
              <a:buNone/>
            </a:pPr>
            <a:r>
              <a:rPr lang="en-GB"/>
              <a:t>Volautomatisch</a:t>
            </a:r>
          </a:p>
          <a:p>
            <a:pPr indent="0" lvl="0" marL="0" rtl="0">
              <a:spcBef>
                <a:spcPts val="0"/>
              </a:spcBef>
              <a:buNone/>
            </a:pPr>
            <a:r>
              <a:rPr lang="en-GB"/>
              <a:t>Bij knipperend lichtje knop indrukken.</a:t>
            </a:r>
          </a:p>
        </p:txBody>
      </p:sp>
      <p:sp>
        <p:nvSpPr>
          <p:cNvPr id="248" name="Shape 248"/>
          <p:cNvSpPr/>
          <p:nvPr/>
        </p:nvSpPr>
        <p:spPr>
          <a:xfrm>
            <a:off x="5222025" y="1077775"/>
            <a:ext cx="483300" cy="483300"/>
          </a:xfrm>
          <a:prstGeom prst="sun">
            <a:avLst>
              <a:gd fmla="val 25000"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249" name="Shape 249"/>
          <p:cNvSpPr/>
          <p:nvPr/>
        </p:nvSpPr>
        <p:spPr>
          <a:xfrm>
            <a:off x="5800403" y="1077775"/>
            <a:ext cx="483300" cy="483300"/>
          </a:xfrm>
          <a:prstGeom prst="sun">
            <a:avLst>
              <a:gd fmla="val 25000" name="adj"/>
            </a:avLst>
          </a:prstGeom>
          <a:no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50" name="Shape 250"/>
          <p:cNvSpPr/>
          <p:nvPr/>
        </p:nvSpPr>
        <p:spPr>
          <a:xfrm>
            <a:off x="6378781" y="1077775"/>
            <a:ext cx="483300" cy="483300"/>
          </a:xfrm>
          <a:prstGeom prst="sun">
            <a:avLst>
              <a:gd fmla="val 25000"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251" name="Shape 251"/>
          <p:cNvSpPr/>
          <p:nvPr/>
        </p:nvSpPr>
        <p:spPr>
          <a:xfrm>
            <a:off x="6957159" y="1077775"/>
            <a:ext cx="483300" cy="483300"/>
          </a:xfrm>
          <a:prstGeom prst="sun">
            <a:avLst>
              <a:gd fmla="val 25000" name="adj"/>
            </a:avLst>
          </a:prstGeom>
          <a:no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52" name="Shape 252"/>
          <p:cNvSpPr/>
          <p:nvPr/>
        </p:nvSpPr>
        <p:spPr>
          <a:xfrm>
            <a:off x="7535531" y="1077775"/>
            <a:ext cx="483300" cy="483300"/>
          </a:xfrm>
          <a:prstGeom prst="sun">
            <a:avLst>
              <a:gd fmla="val 25000"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pic>
        <p:nvPicPr>
          <p:cNvPr id="253" name="Shape 253"/>
          <p:cNvPicPr preferRelativeResize="0"/>
          <p:nvPr/>
        </p:nvPicPr>
        <p:blipFill>
          <a:blip r:embed="rId3">
            <a:alphaModFix/>
          </a:blip>
          <a:stretch>
            <a:fillRect/>
          </a:stretch>
        </p:blipFill>
        <p:spPr>
          <a:xfrm>
            <a:off x="5565025" y="1948038"/>
            <a:ext cx="1129975" cy="1129975"/>
          </a:xfrm>
          <a:prstGeom prst="rect">
            <a:avLst/>
          </a:prstGeom>
          <a:noFill/>
          <a:ln>
            <a:noFill/>
          </a:ln>
        </p:spPr>
      </p:pic>
      <p:sp>
        <p:nvSpPr>
          <p:cNvPr id="254" name="Shape 254"/>
          <p:cNvSpPr/>
          <p:nvPr/>
        </p:nvSpPr>
        <p:spPr>
          <a:xfrm>
            <a:off x="6056375" y="1666725"/>
            <a:ext cx="147300" cy="157200"/>
          </a:xfrm>
          <a:prstGeom prst="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pic>
        <p:nvPicPr>
          <p:cNvPr id="255" name="Shape 255"/>
          <p:cNvPicPr preferRelativeResize="0"/>
          <p:nvPr/>
        </p:nvPicPr>
        <p:blipFill>
          <a:blip r:embed="rId4">
            <a:alphaModFix/>
          </a:blip>
          <a:stretch>
            <a:fillRect/>
          </a:stretch>
        </p:blipFill>
        <p:spPr>
          <a:xfrm>
            <a:off x="6495400" y="3202125"/>
            <a:ext cx="2372200" cy="1779150"/>
          </a:xfrm>
          <a:prstGeom prst="rect">
            <a:avLst/>
          </a:prstGeom>
          <a:noFill/>
          <a:ln>
            <a:noFill/>
          </a:ln>
        </p:spPr>
      </p:pic>
      <p:sp>
        <p:nvSpPr>
          <p:cNvPr id="256" name="Shape 256"/>
          <p:cNvSpPr/>
          <p:nvPr/>
        </p:nvSpPr>
        <p:spPr>
          <a:xfrm rot="-5400000">
            <a:off x="6500350" y="2493150"/>
            <a:ext cx="147300" cy="157200"/>
          </a:xfrm>
          <a:prstGeom prst="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57" name="Shape 257"/>
          <p:cNvSpPr/>
          <p:nvPr/>
        </p:nvSpPr>
        <p:spPr>
          <a:xfrm>
            <a:off x="7466650" y="3418050"/>
            <a:ext cx="147300" cy="157200"/>
          </a:xfrm>
          <a:prstGeom prst="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58" name="Shape 258"/>
          <p:cNvSpPr/>
          <p:nvPr/>
        </p:nvSpPr>
        <p:spPr>
          <a:xfrm>
            <a:off x="6746950" y="1881600"/>
            <a:ext cx="1586700" cy="1380300"/>
          </a:xfrm>
          <a:prstGeom prst="diamond">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GB">
                <a:latin typeface="Lato"/>
                <a:ea typeface="Lato"/>
                <a:cs typeface="Lato"/>
                <a:sym typeface="Lato"/>
              </a:rPr>
              <a:t>Juiste signaal?</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pic>
        <p:nvPicPr>
          <p:cNvPr id="263" name="Shape 263"/>
          <p:cNvPicPr preferRelativeResize="0"/>
          <p:nvPr/>
        </p:nvPicPr>
        <p:blipFill>
          <a:blip r:embed="rId3">
            <a:alphaModFix/>
          </a:blip>
          <a:stretch>
            <a:fillRect/>
          </a:stretch>
        </p:blipFill>
        <p:spPr>
          <a:xfrm>
            <a:off x="2120575" y="3059088"/>
            <a:ext cx="1129975" cy="1129975"/>
          </a:xfrm>
          <a:prstGeom prst="rect">
            <a:avLst/>
          </a:prstGeom>
          <a:noFill/>
          <a:ln>
            <a:noFill/>
          </a:ln>
        </p:spPr>
      </p:pic>
      <p:sp>
        <p:nvSpPr>
          <p:cNvPr id="264" name="Shape 264"/>
          <p:cNvSpPr/>
          <p:nvPr/>
        </p:nvSpPr>
        <p:spPr>
          <a:xfrm>
            <a:off x="2246325" y="3322150"/>
            <a:ext cx="1586700" cy="1380300"/>
          </a:xfrm>
          <a:prstGeom prst="diamond">
            <a:avLst/>
          </a:prstGeom>
          <a:solidFill>
            <a:schemeClr val="accent1"/>
          </a:solidFill>
          <a:ln>
            <a:noFill/>
          </a:ln>
        </p:spPr>
        <p:txBody>
          <a:bodyPr anchorCtr="0" anchor="ctr" bIns="91425" lIns="91425" rIns="91425" wrap="square" tIns="91425">
            <a:noAutofit/>
          </a:bodyPr>
          <a:lstStyle/>
          <a:p>
            <a:pPr indent="0" lvl="0" marL="0" rtl="0" algn="ctr">
              <a:spcBef>
                <a:spcPts val="0"/>
              </a:spcBef>
              <a:buNone/>
            </a:pPr>
            <a:r>
              <a:rPr lang="en-GB">
                <a:solidFill>
                  <a:schemeClr val="lt1"/>
                </a:solidFill>
                <a:latin typeface="Lato"/>
                <a:ea typeface="Lato"/>
                <a:cs typeface="Lato"/>
                <a:sym typeface="Lato"/>
              </a:rPr>
              <a:t>Juiste signaal?</a:t>
            </a:r>
          </a:p>
        </p:txBody>
      </p:sp>
      <p:pic>
        <p:nvPicPr>
          <p:cNvPr id="265" name="Shape 265"/>
          <p:cNvPicPr preferRelativeResize="0"/>
          <p:nvPr/>
        </p:nvPicPr>
        <p:blipFill>
          <a:blip r:embed="rId4">
            <a:alphaModFix/>
          </a:blip>
          <a:stretch>
            <a:fillRect/>
          </a:stretch>
        </p:blipFill>
        <p:spPr>
          <a:xfrm>
            <a:off x="5587600" y="1041662"/>
            <a:ext cx="2578013" cy="1493100"/>
          </a:xfrm>
          <a:prstGeom prst="rect">
            <a:avLst/>
          </a:prstGeom>
          <a:noFill/>
          <a:ln>
            <a:noFill/>
          </a:ln>
        </p:spPr>
      </p:pic>
      <p:pic>
        <p:nvPicPr>
          <p:cNvPr id="266" name="Shape 266"/>
          <p:cNvPicPr preferRelativeResize="0"/>
          <p:nvPr/>
        </p:nvPicPr>
        <p:blipFill>
          <a:blip r:embed="rId5">
            <a:alphaModFix/>
          </a:blip>
          <a:stretch>
            <a:fillRect/>
          </a:stretch>
        </p:blipFill>
        <p:spPr>
          <a:xfrm>
            <a:off x="5587600" y="3314300"/>
            <a:ext cx="2578013" cy="1493100"/>
          </a:xfrm>
          <a:prstGeom prst="rect">
            <a:avLst/>
          </a:prstGeom>
          <a:noFill/>
          <a:ln>
            <a:noFill/>
          </a:ln>
        </p:spPr>
      </p:pic>
      <p:sp>
        <p:nvSpPr>
          <p:cNvPr id="267" name="Shape 267"/>
          <p:cNvSpPr txBox="1"/>
          <p:nvPr/>
        </p:nvSpPr>
        <p:spPr>
          <a:xfrm>
            <a:off x="4799925" y="1248875"/>
            <a:ext cx="540000" cy="520200"/>
          </a:xfrm>
          <a:prstGeom prst="rect">
            <a:avLst/>
          </a:prstGeom>
          <a:noFill/>
          <a:ln>
            <a:noFill/>
          </a:ln>
        </p:spPr>
        <p:txBody>
          <a:bodyPr anchorCtr="0" anchor="t" bIns="91425" lIns="91425" rIns="91425" wrap="square" tIns="91425">
            <a:noAutofit/>
          </a:bodyPr>
          <a:lstStyle/>
          <a:p>
            <a:pPr indent="0" lvl="0" marL="0" rtl="0">
              <a:spcBef>
                <a:spcPts val="0"/>
              </a:spcBef>
              <a:buNone/>
            </a:pPr>
            <a:r>
              <a:rPr lang="en-GB">
                <a:solidFill>
                  <a:schemeClr val="lt1"/>
                </a:solidFill>
                <a:latin typeface="Lato"/>
                <a:ea typeface="Lato"/>
                <a:cs typeface="Lato"/>
                <a:sym typeface="Lato"/>
              </a:rPr>
              <a:t>FFT</a:t>
            </a:r>
          </a:p>
        </p:txBody>
      </p:sp>
      <p:sp>
        <p:nvSpPr>
          <p:cNvPr id="268" name="Shape 268"/>
          <p:cNvSpPr/>
          <p:nvPr/>
        </p:nvSpPr>
        <p:spPr>
          <a:xfrm rot="-5400000">
            <a:off x="4944150" y="1671675"/>
            <a:ext cx="147300" cy="157200"/>
          </a:xfrm>
          <a:prstGeom prst="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69" name="Shape 269"/>
          <p:cNvSpPr txBox="1"/>
          <p:nvPr/>
        </p:nvSpPr>
        <p:spPr>
          <a:xfrm>
            <a:off x="6277450" y="2725350"/>
            <a:ext cx="1722300" cy="520200"/>
          </a:xfrm>
          <a:prstGeom prst="rect">
            <a:avLst/>
          </a:prstGeom>
          <a:noFill/>
          <a:ln>
            <a:noFill/>
          </a:ln>
        </p:spPr>
        <p:txBody>
          <a:bodyPr anchorCtr="0" anchor="t" bIns="91425" lIns="91425" rIns="91425" wrap="square" tIns="91425">
            <a:noAutofit/>
          </a:bodyPr>
          <a:lstStyle/>
          <a:p>
            <a:pPr indent="0" lvl="0" marL="0" rtl="0">
              <a:spcBef>
                <a:spcPts val="0"/>
              </a:spcBef>
              <a:buNone/>
            </a:pPr>
            <a:r>
              <a:rPr lang="en-GB">
                <a:solidFill>
                  <a:schemeClr val="accent1"/>
                </a:solidFill>
                <a:latin typeface="Lato"/>
                <a:ea typeface="Lato"/>
                <a:cs typeface="Lato"/>
                <a:sym typeface="Lato"/>
              </a:rPr>
              <a:t>Coherentie &gt; 0,9</a:t>
            </a:r>
          </a:p>
        </p:txBody>
      </p:sp>
      <p:sp>
        <p:nvSpPr>
          <p:cNvPr id="270" name="Shape 270"/>
          <p:cNvSpPr/>
          <p:nvPr/>
        </p:nvSpPr>
        <p:spPr>
          <a:xfrm>
            <a:off x="6120250" y="2708513"/>
            <a:ext cx="157200" cy="432000"/>
          </a:xfrm>
          <a:prstGeom prst="up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pic>
        <p:nvPicPr>
          <p:cNvPr id="271" name="Shape 271"/>
          <p:cNvPicPr preferRelativeResize="0"/>
          <p:nvPr/>
        </p:nvPicPr>
        <p:blipFill>
          <a:blip r:embed="rId6">
            <a:alphaModFix/>
          </a:blip>
          <a:stretch>
            <a:fillRect/>
          </a:stretch>
        </p:blipFill>
        <p:spPr>
          <a:xfrm>
            <a:off x="2120575" y="1045875"/>
            <a:ext cx="2578025" cy="1484638"/>
          </a:xfrm>
          <a:prstGeom prst="rect">
            <a:avLst/>
          </a:prstGeom>
          <a:noFill/>
          <a:ln>
            <a:noFill/>
          </a:ln>
        </p:spPr>
      </p:pic>
      <p:sp>
        <p:nvSpPr>
          <p:cNvPr id="272" name="Shape 272"/>
          <p:cNvSpPr/>
          <p:nvPr/>
        </p:nvSpPr>
        <p:spPr>
          <a:xfrm rot="-5400000">
            <a:off x="8404500" y="2906850"/>
            <a:ext cx="147300" cy="157200"/>
          </a:xfrm>
          <a:prstGeom prst="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pic>
        <p:nvPicPr>
          <p:cNvPr id="273" name="Shape 273"/>
          <p:cNvPicPr preferRelativeResize="0"/>
          <p:nvPr/>
        </p:nvPicPr>
        <p:blipFill>
          <a:blip r:embed="rId7">
            <a:alphaModFix/>
          </a:blip>
          <a:stretch>
            <a:fillRect/>
          </a:stretch>
        </p:blipFill>
        <p:spPr>
          <a:xfrm>
            <a:off x="2625900" y="3643850"/>
            <a:ext cx="2372200" cy="17791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pic>
        <p:nvPicPr>
          <p:cNvPr id="278" name="Shape 278"/>
          <p:cNvPicPr preferRelativeResize="0"/>
          <p:nvPr/>
        </p:nvPicPr>
        <p:blipFill>
          <a:blip r:embed="rId3">
            <a:alphaModFix/>
          </a:blip>
          <a:stretch>
            <a:fillRect/>
          </a:stretch>
        </p:blipFill>
        <p:spPr>
          <a:xfrm>
            <a:off x="0" y="0"/>
            <a:ext cx="9144018" cy="51435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729450" y="1318650"/>
            <a:ext cx="7688400" cy="535200"/>
          </a:xfrm>
          <a:prstGeom prst="rect">
            <a:avLst/>
          </a:prstGeom>
        </p:spPr>
        <p:txBody>
          <a:bodyPr anchorCtr="0" anchor="t" bIns="91425" lIns="91425" rIns="91425" wrap="square" tIns="91425">
            <a:noAutofit/>
          </a:bodyPr>
          <a:lstStyle/>
          <a:p>
            <a:pPr indent="0" lvl="0" marL="0">
              <a:spcBef>
                <a:spcPts val="0"/>
              </a:spcBef>
              <a:buNone/>
            </a:pPr>
            <a:r>
              <a:rPr lang="en-GB"/>
              <a:t>Beoordeling</a:t>
            </a:r>
          </a:p>
        </p:txBody>
      </p:sp>
      <p:sp>
        <p:nvSpPr>
          <p:cNvPr id="284" name="Shape 284"/>
          <p:cNvSpPr txBox="1"/>
          <p:nvPr>
            <p:ph idx="1" type="body"/>
          </p:nvPr>
        </p:nvSpPr>
        <p:spPr>
          <a:xfrm>
            <a:off x="729325" y="2078875"/>
            <a:ext cx="3774300" cy="2261100"/>
          </a:xfrm>
          <a:prstGeom prst="rect">
            <a:avLst/>
          </a:prstGeom>
        </p:spPr>
        <p:txBody>
          <a:bodyPr anchorCtr="0" anchor="t" bIns="91425" lIns="91425" rIns="91425" wrap="square" tIns="91425">
            <a:noAutofit/>
          </a:bodyPr>
          <a:lstStyle/>
          <a:p>
            <a:pPr indent="0" lvl="0" marL="0" rtl="0">
              <a:spcBef>
                <a:spcPts val="0"/>
              </a:spcBef>
              <a:buNone/>
            </a:pPr>
            <a:r>
              <a:rPr lang="en-GB"/>
              <a:t>Inleveren</a:t>
            </a:r>
          </a:p>
          <a:p>
            <a:pPr indent="-311150" lvl="0" marL="457200" rtl="0">
              <a:spcBef>
                <a:spcPts val="0"/>
              </a:spcBef>
              <a:spcAft>
                <a:spcPts val="0"/>
              </a:spcAft>
              <a:buSzPts val="1300"/>
              <a:buChar char="●"/>
            </a:pPr>
            <a:r>
              <a:rPr lang="en-GB"/>
              <a:t>Code</a:t>
            </a:r>
          </a:p>
          <a:p>
            <a:pPr indent="-311150" lvl="0" marL="457200" rtl="0">
              <a:spcBef>
                <a:spcPts val="0"/>
              </a:spcBef>
              <a:spcAft>
                <a:spcPts val="0"/>
              </a:spcAft>
              <a:buSzPts val="1300"/>
              <a:buChar char="●"/>
            </a:pPr>
            <a:r>
              <a:rPr lang="en-GB"/>
              <a:t>Uitleg code</a:t>
            </a:r>
          </a:p>
          <a:p>
            <a:pPr indent="-311150" lvl="0" marL="457200" rtl="0">
              <a:spcBef>
                <a:spcPts val="0"/>
              </a:spcBef>
              <a:spcAft>
                <a:spcPts val="0"/>
              </a:spcAft>
              <a:buSzPts val="1300"/>
              <a:buChar char="●"/>
            </a:pPr>
            <a:r>
              <a:rPr lang="en-GB"/>
              <a:t>Demonstratiefilmpje</a:t>
            </a:r>
          </a:p>
          <a:p>
            <a:pPr indent="-311150" lvl="0" marL="457200" rtl="0">
              <a:spcBef>
                <a:spcPts val="0"/>
              </a:spcBef>
              <a:buSzPts val="1300"/>
              <a:buChar char="●"/>
            </a:pPr>
            <a:r>
              <a:rPr lang="en-GB"/>
              <a:t>Feedback en wat je daarmee gedaan hebt</a:t>
            </a:r>
          </a:p>
          <a:p>
            <a:pPr indent="0" lvl="0" marL="0" rtl="0">
              <a:spcBef>
                <a:spcPts val="0"/>
              </a:spcBef>
              <a:buNone/>
            </a:pPr>
            <a:r>
              <a:t/>
            </a:r>
            <a:endParaRPr/>
          </a:p>
          <a:p>
            <a:pPr indent="0" lvl="0" marL="0" rtl="0">
              <a:spcBef>
                <a:spcPts val="0"/>
              </a:spcBef>
              <a:buNone/>
            </a:pPr>
            <a:r>
              <a:t/>
            </a:r>
            <a:endParaRPr/>
          </a:p>
        </p:txBody>
      </p:sp>
      <p:sp>
        <p:nvSpPr>
          <p:cNvPr id="285" name="Shape 285"/>
          <p:cNvSpPr txBox="1"/>
          <p:nvPr>
            <p:ph idx="2" type="body"/>
          </p:nvPr>
        </p:nvSpPr>
        <p:spPr>
          <a:xfrm>
            <a:off x="4643604" y="2078875"/>
            <a:ext cx="3774300" cy="2261100"/>
          </a:xfrm>
          <a:prstGeom prst="rect">
            <a:avLst/>
          </a:prstGeom>
        </p:spPr>
        <p:txBody>
          <a:bodyPr anchorCtr="0" anchor="t" bIns="91425" lIns="91425" rIns="91425" wrap="square" tIns="91425">
            <a:noAutofit/>
          </a:bodyPr>
          <a:lstStyle/>
          <a:p>
            <a:pPr indent="0" lvl="0" marL="0">
              <a:spcBef>
                <a:spcPts val="0"/>
              </a:spcBef>
              <a:buNone/>
            </a:pPr>
            <a:r>
              <a:rPr lang="en-GB"/>
              <a:t>Beoordelingscriteria… </a:t>
            </a:r>
          </a:p>
          <a:p>
            <a:pPr indent="-311150" lvl="0" marL="457200">
              <a:spcBef>
                <a:spcPts val="0"/>
              </a:spcBef>
              <a:spcAft>
                <a:spcPts val="0"/>
              </a:spcAft>
              <a:buSzPts val="1300"/>
              <a:buChar char="●"/>
            </a:pPr>
            <a:r>
              <a:rPr lang="en-GB"/>
              <a:t>Kennis en vaardigheden verwerven</a:t>
            </a:r>
          </a:p>
          <a:p>
            <a:pPr indent="-311150" lvl="0" marL="457200">
              <a:spcBef>
                <a:spcPts val="0"/>
              </a:spcBef>
              <a:spcAft>
                <a:spcPts val="0"/>
              </a:spcAft>
              <a:buSzPts val="1300"/>
              <a:buChar char="●"/>
            </a:pPr>
            <a:r>
              <a:rPr lang="en-GB"/>
              <a:t>Creatieve houding</a:t>
            </a:r>
          </a:p>
          <a:p>
            <a:pPr indent="-311150" lvl="0" marL="457200">
              <a:spcBef>
                <a:spcPts val="0"/>
              </a:spcBef>
              <a:buSzPts val="1300"/>
              <a:buChar char="●"/>
            </a:pPr>
            <a:r>
              <a:rPr lang="en-GB"/>
              <a:t>Communicatieve vaardigheid</a:t>
            </a:r>
          </a:p>
          <a:p>
            <a:pPr indent="0" lvl="0" marL="0">
              <a:spcBef>
                <a:spcPts val="0"/>
              </a:spcBef>
              <a:buNone/>
            </a:pPr>
            <a:r>
              <a:t/>
            </a:r>
            <a:endParaRPr/>
          </a:p>
          <a:p>
            <a:pPr indent="0" lvl="0" marL="0">
              <a:spcBef>
                <a:spcPts val="0"/>
              </a:spcBef>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graphicFrame>
        <p:nvGraphicFramePr>
          <p:cNvPr id="290" name="Shape 290"/>
          <p:cNvGraphicFramePr/>
          <p:nvPr/>
        </p:nvGraphicFramePr>
        <p:xfrm>
          <a:off x="729450" y="810525"/>
          <a:ext cx="3000000" cy="3000000"/>
        </p:xfrm>
        <a:graphic>
          <a:graphicData uri="http://schemas.openxmlformats.org/drawingml/2006/table">
            <a:tbl>
              <a:tblPr>
                <a:noFill/>
                <a:tableStyleId>{CBCC9FA2-68D7-47B1-A25E-A0A90B5B124F}</a:tableStyleId>
              </a:tblPr>
              <a:tblGrid>
                <a:gridCol w="1169250"/>
                <a:gridCol w="1152975"/>
                <a:gridCol w="1152975"/>
                <a:gridCol w="990625"/>
                <a:gridCol w="811975"/>
                <a:gridCol w="1437200"/>
                <a:gridCol w="973700"/>
              </a:tblGrid>
              <a:tr h="548350">
                <a:tc>
                  <a:txBody>
                    <a:bodyPr>
                      <a:noAutofit/>
                    </a:bodyPr>
                    <a:lstStyle/>
                    <a:p>
                      <a:pPr indent="0" lvl="0" marL="0" rtl="0">
                        <a:spcBef>
                          <a:spcPts val="0"/>
                        </a:spcBef>
                        <a:buNone/>
                      </a:pPr>
                      <a:r>
                        <a:t/>
                      </a:r>
                      <a:endParaRPr sz="1500"/>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indent="0" lvl="0" marL="0" rtl="0">
                        <a:lnSpc>
                          <a:spcPct val="115000"/>
                        </a:lnSpc>
                        <a:spcBef>
                          <a:spcPts val="0"/>
                        </a:spcBef>
                        <a:buNone/>
                      </a:pPr>
                      <a:r>
                        <a:rPr lang="en-GB" sz="1100"/>
                        <a:t>Kennis verwerven, verwerken, toepassen</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rgbClr val="EAD1DC"/>
                    </a:solidFill>
                  </a:tcPr>
                </a:tc>
                <a:tc>
                  <a:txBody>
                    <a:bodyPr>
                      <a:noAutofit/>
                    </a:bodyPr>
                    <a:lstStyle/>
                    <a:p>
                      <a:pPr indent="0" lvl="0" marL="0" rtl="0">
                        <a:spcBef>
                          <a:spcPts val="0"/>
                        </a:spcBef>
                        <a:buNone/>
                      </a:pPr>
                      <a:r>
                        <a:t/>
                      </a:r>
                      <a:endParaRPr sz="1500"/>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rgbClr val="EAD1DC"/>
                    </a:solidFill>
                  </a:tcPr>
                </a:tc>
                <a:tc>
                  <a:txBody>
                    <a:bodyPr>
                      <a:noAutofit/>
                    </a:bodyPr>
                    <a:lstStyle/>
                    <a:p>
                      <a:pPr indent="0" lvl="0" marL="0" rtl="0">
                        <a:lnSpc>
                          <a:spcPct val="115000"/>
                        </a:lnSpc>
                        <a:spcBef>
                          <a:spcPts val="0"/>
                        </a:spcBef>
                        <a:buNone/>
                      </a:pPr>
                      <a:r>
                        <a:rPr lang="en-GB" sz="1100"/>
                        <a:t>Creatieve houding</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rgbClr val="FFF2CC"/>
                    </a:solidFill>
                  </a:tcPr>
                </a:tc>
                <a:tc>
                  <a:txBody>
                    <a:bodyPr>
                      <a:noAutofit/>
                    </a:bodyPr>
                    <a:lstStyle/>
                    <a:p>
                      <a:pPr indent="0" lvl="0" marL="0" rtl="0">
                        <a:spcBef>
                          <a:spcPts val="0"/>
                        </a:spcBef>
                        <a:buNone/>
                      </a:pPr>
                      <a:r>
                        <a:t/>
                      </a:r>
                      <a:endParaRPr sz="1500"/>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rgbClr val="FFF2CC"/>
                    </a:solidFill>
                  </a:tcPr>
                </a:tc>
                <a:tc>
                  <a:txBody>
                    <a:bodyPr>
                      <a:noAutofit/>
                    </a:bodyPr>
                    <a:lstStyle/>
                    <a:p>
                      <a:pPr indent="0" lvl="0" marL="0" rtl="0">
                        <a:lnSpc>
                          <a:spcPct val="115000"/>
                        </a:lnSpc>
                        <a:spcBef>
                          <a:spcPts val="0"/>
                        </a:spcBef>
                        <a:buNone/>
                      </a:pPr>
                      <a:r>
                        <a:rPr lang="en-GB" sz="1100"/>
                        <a:t>Communicatie-</a:t>
                      </a:r>
                    </a:p>
                    <a:p>
                      <a:pPr indent="0" lvl="0" marL="0" rtl="0">
                        <a:lnSpc>
                          <a:spcPct val="115000"/>
                        </a:lnSpc>
                        <a:spcBef>
                          <a:spcPts val="0"/>
                        </a:spcBef>
                        <a:buNone/>
                      </a:pPr>
                      <a:r>
                        <a:rPr lang="en-GB" sz="1100"/>
                        <a:t>vaardigheid</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rgbClr val="D9EAD3"/>
                    </a:solidFill>
                  </a:tcPr>
                </a:tc>
                <a:tc>
                  <a:txBody>
                    <a:bodyPr>
                      <a:noAutofit/>
                    </a:bodyPr>
                    <a:lstStyle/>
                    <a:p>
                      <a:pPr indent="0" lvl="0" marL="0" rtl="0">
                        <a:spcBef>
                          <a:spcPts val="0"/>
                        </a:spcBef>
                        <a:buNone/>
                      </a:pPr>
                      <a:r>
                        <a:t/>
                      </a:r>
                      <a:endParaRPr sz="1500"/>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rgbClr val="D9EAD3"/>
                    </a:solidFill>
                  </a:tcPr>
                </a:tc>
              </a:tr>
              <a:tr h="301600">
                <a:tc>
                  <a:txBody>
                    <a:bodyPr>
                      <a:noAutofit/>
                    </a:bodyPr>
                    <a:lstStyle/>
                    <a:p>
                      <a:pPr indent="0" lvl="0" marL="0" rtl="0">
                        <a:lnSpc>
                          <a:spcPct val="115000"/>
                        </a:lnSpc>
                        <a:spcBef>
                          <a:spcPts val="0"/>
                        </a:spcBef>
                        <a:buNone/>
                      </a:pPr>
                      <a:r>
                        <a:rPr b="1" lang="en-GB" sz="1100"/>
                        <a:t>Projectnaam</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indent="0" lvl="0" marL="0" rtl="0">
                        <a:lnSpc>
                          <a:spcPct val="115000"/>
                        </a:lnSpc>
                        <a:spcBef>
                          <a:spcPts val="0"/>
                        </a:spcBef>
                        <a:buNone/>
                      </a:pPr>
                      <a:r>
                        <a:rPr lang="en-GB" sz="1100"/>
                        <a:t>Toelichting</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rgbClr val="EAD1DC"/>
                    </a:solidFill>
                  </a:tcPr>
                </a:tc>
                <a:tc>
                  <a:txBody>
                    <a:bodyPr>
                      <a:noAutofit/>
                    </a:bodyPr>
                    <a:lstStyle/>
                    <a:p>
                      <a:pPr indent="0" lvl="0" marL="0" rtl="0">
                        <a:lnSpc>
                          <a:spcPct val="115000"/>
                        </a:lnSpc>
                        <a:spcBef>
                          <a:spcPts val="0"/>
                        </a:spcBef>
                        <a:buNone/>
                      </a:pPr>
                      <a:r>
                        <a:rPr lang="en-GB" sz="1100"/>
                        <a:t>Beoordeling</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rgbClr val="EAD1DC"/>
                    </a:solidFill>
                  </a:tcPr>
                </a:tc>
                <a:tc>
                  <a:txBody>
                    <a:bodyPr>
                      <a:noAutofit/>
                    </a:bodyPr>
                    <a:lstStyle/>
                    <a:p>
                      <a:pPr indent="0" lvl="0" marL="0" rtl="0">
                        <a:lnSpc>
                          <a:spcPct val="115000"/>
                        </a:lnSpc>
                        <a:spcBef>
                          <a:spcPts val="0"/>
                        </a:spcBef>
                        <a:buNone/>
                      </a:pPr>
                      <a:r>
                        <a:rPr lang="en-GB" sz="1100"/>
                        <a:t>Toelichting</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rgbClr val="FFF2CC"/>
                    </a:solidFill>
                  </a:tcPr>
                </a:tc>
                <a:tc>
                  <a:txBody>
                    <a:bodyPr>
                      <a:noAutofit/>
                    </a:bodyPr>
                    <a:lstStyle/>
                    <a:p>
                      <a:pPr indent="0" lvl="0" marL="0" rtl="0">
                        <a:lnSpc>
                          <a:spcPct val="115000"/>
                        </a:lnSpc>
                        <a:spcBef>
                          <a:spcPts val="0"/>
                        </a:spcBef>
                        <a:buNone/>
                      </a:pPr>
                      <a:r>
                        <a:rPr lang="en-GB" sz="1100"/>
                        <a:t>Beoordeling</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rgbClr val="FFF2CC"/>
                    </a:solidFill>
                  </a:tcPr>
                </a:tc>
                <a:tc>
                  <a:txBody>
                    <a:bodyPr>
                      <a:noAutofit/>
                    </a:bodyPr>
                    <a:lstStyle/>
                    <a:p>
                      <a:pPr indent="0" lvl="0" marL="0" rtl="0">
                        <a:lnSpc>
                          <a:spcPct val="115000"/>
                        </a:lnSpc>
                        <a:spcBef>
                          <a:spcPts val="0"/>
                        </a:spcBef>
                        <a:buNone/>
                      </a:pPr>
                      <a:r>
                        <a:rPr lang="en-GB" sz="1100"/>
                        <a:t>Toelichting</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rgbClr val="D9EAD3"/>
                    </a:solidFill>
                  </a:tcPr>
                </a:tc>
                <a:tc>
                  <a:txBody>
                    <a:bodyPr>
                      <a:noAutofit/>
                    </a:bodyPr>
                    <a:lstStyle/>
                    <a:p>
                      <a:pPr indent="0" lvl="0" marL="0" rtl="0">
                        <a:lnSpc>
                          <a:spcPct val="115000"/>
                        </a:lnSpc>
                        <a:spcBef>
                          <a:spcPts val="0"/>
                        </a:spcBef>
                        <a:buNone/>
                      </a:pPr>
                      <a:r>
                        <a:rPr lang="en-GB" sz="1100"/>
                        <a:t>Beoordeling</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rgbClr val="D9EAD3"/>
                    </a:solidFill>
                  </a:tcPr>
                </a:tc>
              </a:tr>
              <a:tr h="1041875">
                <a:tc>
                  <a:txBody>
                    <a:bodyPr>
                      <a:noAutofit/>
                    </a:bodyPr>
                    <a:lstStyle/>
                    <a:p>
                      <a:pPr indent="0" lvl="0" marL="0" rtl="0">
                        <a:lnSpc>
                          <a:spcPct val="115000"/>
                        </a:lnSpc>
                        <a:spcBef>
                          <a:spcPts val="0"/>
                        </a:spcBef>
                        <a:buNone/>
                      </a:pPr>
                      <a:r>
                        <a:rPr b="1" lang="en-GB" sz="1100"/>
                        <a:t>Reactietijdmeter</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chemeClr val="lt2"/>
                    </a:solidFill>
                  </a:tcPr>
                </a:tc>
                <a:tc>
                  <a:txBody>
                    <a:bodyPr>
                      <a:noAutofit/>
                    </a:bodyPr>
                    <a:lstStyle/>
                    <a:p>
                      <a:pPr indent="0" lvl="0" marL="0" rtl="0">
                        <a:lnSpc>
                          <a:spcPct val="115000"/>
                        </a:lnSpc>
                        <a:spcBef>
                          <a:spcPts val="0"/>
                        </a:spcBef>
                        <a:buNone/>
                      </a:pPr>
                      <a:r>
                        <a:rPr lang="en-GB" sz="1100"/>
                        <a:t>Jammer dat het niet werkte. Goed geannoteerde code</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chemeClr val="lt2"/>
                    </a:solidFill>
                  </a:tcPr>
                </a:tc>
                <a:tc>
                  <a:txBody>
                    <a:bodyPr>
                      <a:noAutofit/>
                    </a:bodyPr>
                    <a:lstStyle/>
                    <a:p>
                      <a:pPr indent="0" lvl="0" marL="0" rtl="0">
                        <a:lnSpc>
                          <a:spcPct val="115000"/>
                        </a:lnSpc>
                        <a:spcBef>
                          <a:spcPts val="0"/>
                        </a:spcBef>
                        <a:buNone/>
                      </a:pPr>
                      <a:r>
                        <a:rPr lang="en-GB" sz="1100"/>
                        <a:t>B</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chemeClr val="lt2"/>
                    </a:solidFill>
                  </a:tcPr>
                </a:tc>
                <a:tc>
                  <a:txBody>
                    <a:bodyPr>
                      <a:noAutofit/>
                    </a:bodyPr>
                    <a:lstStyle/>
                    <a:p>
                      <a:pPr indent="0" lvl="0" marL="0" rtl="0">
                        <a:lnSpc>
                          <a:spcPct val="115000"/>
                        </a:lnSpc>
                        <a:spcBef>
                          <a:spcPts val="0"/>
                        </a:spcBef>
                        <a:buNone/>
                      </a:pPr>
                      <a:r>
                        <a:rPr lang="en-GB" sz="1100"/>
                        <a:t>Goede poging met een leuk idee.</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chemeClr val="lt2"/>
                    </a:solidFill>
                  </a:tcPr>
                </a:tc>
                <a:tc>
                  <a:txBody>
                    <a:bodyPr>
                      <a:noAutofit/>
                    </a:bodyPr>
                    <a:lstStyle/>
                    <a:p>
                      <a:pPr indent="0" lvl="0" marL="0" rtl="0">
                        <a:lnSpc>
                          <a:spcPct val="115000"/>
                        </a:lnSpc>
                        <a:spcBef>
                          <a:spcPts val="0"/>
                        </a:spcBef>
                        <a:buNone/>
                      </a:pPr>
                      <a:r>
                        <a:rPr lang="en-GB" sz="1100"/>
                        <a:t>B</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chemeClr val="lt2"/>
                    </a:solidFill>
                  </a:tcPr>
                </a:tc>
                <a:tc>
                  <a:txBody>
                    <a:bodyPr>
                      <a:noAutofit/>
                    </a:bodyPr>
                    <a:lstStyle/>
                    <a:p>
                      <a:pPr indent="0" lvl="0" marL="0" rtl="0">
                        <a:lnSpc>
                          <a:spcPct val="115000"/>
                        </a:lnSpc>
                        <a:spcBef>
                          <a:spcPts val="0"/>
                        </a:spcBef>
                        <a:buNone/>
                      </a:pPr>
                      <a:r>
                        <a:rPr lang="en-GB" sz="1100"/>
                        <a:t>Er is een filmpje waarin jullie uitleggen wat de bedoeling was. De flowchart legt niet goed uit wat er gebeurt.</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chemeClr val="lt2"/>
                    </a:solidFill>
                  </a:tcPr>
                </a:tc>
                <a:tc>
                  <a:txBody>
                    <a:bodyPr>
                      <a:noAutofit/>
                    </a:bodyPr>
                    <a:lstStyle/>
                    <a:p>
                      <a:pPr indent="0" lvl="0" marL="0" rtl="0">
                        <a:lnSpc>
                          <a:spcPct val="115000"/>
                        </a:lnSpc>
                        <a:spcBef>
                          <a:spcPts val="0"/>
                        </a:spcBef>
                        <a:buNone/>
                      </a:pPr>
                      <a:r>
                        <a:rPr lang="en-GB" sz="1100"/>
                        <a:t>B</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solidFill>
                      <a:schemeClr val="lt2"/>
                    </a:solidFill>
                  </a:tcPr>
                </a:tc>
              </a:tr>
              <a:tr h="795125">
                <a:tc>
                  <a:txBody>
                    <a:bodyPr>
                      <a:noAutofit/>
                    </a:bodyPr>
                    <a:lstStyle/>
                    <a:p>
                      <a:pPr indent="0" lvl="0" marL="0" rtl="0">
                        <a:lnSpc>
                          <a:spcPct val="115000"/>
                        </a:lnSpc>
                        <a:spcBef>
                          <a:spcPts val="0"/>
                        </a:spcBef>
                        <a:buNone/>
                      </a:pPr>
                      <a:r>
                        <a:rPr b="1" lang="en-GB" sz="1100"/>
                        <a:t>Simon Says</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indent="0" lvl="0" marL="0" rtl="0">
                        <a:lnSpc>
                          <a:spcPct val="115000"/>
                        </a:lnSpc>
                        <a:spcBef>
                          <a:spcPts val="0"/>
                        </a:spcBef>
                        <a:buNone/>
                      </a:pPr>
                      <a:r>
                        <a:rPr lang="en-GB" sz="1100"/>
                        <a:t>Goed dat jullie de randomizer hebben toegevoegd</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indent="0" lvl="0" marL="0" rtl="0">
                        <a:lnSpc>
                          <a:spcPct val="115000"/>
                        </a:lnSpc>
                        <a:spcBef>
                          <a:spcPts val="0"/>
                        </a:spcBef>
                        <a:buNone/>
                      </a:pPr>
                      <a:r>
                        <a:rPr lang="en-GB" sz="1100"/>
                        <a:t>A</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indent="0" lvl="0" marL="0" rtl="0">
                        <a:lnSpc>
                          <a:spcPct val="115000"/>
                        </a:lnSpc>
                        <a:spcBef>
                          <a:spcPts val="0"/>
                        </a:spcBef>
                        <a:buNone/>
                      </a:pPr>
                      <a:r>
                        <a:rPr lang="en-GB" sz="1100"/>
                        <a:t>Origineel idee, goed omgegaan met de suggesties.</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indent="0" lvl="0" marL="0" rtl="0">
                        <a:lnSpc>
                          <a:spcPct val="115000"/>
                        </a:lnSpc>
                        <a:spcBef>
                          <a:spcPts val="0"/>
                        </a:spcBef>
                        <a:buNone/>
                      </a:pPr>
                      <a:r>
                        <a:rPr lang="en-GB" sz="1100"/>
                        <a:t>A</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indent="0" lvl="0" marL="0" rtl="0">
                        <a:lnSpc>
                          <a:spcPct val="115000"/>
                        </a:lnSpc>
                        <a:spcBef>
                          <a:spcPts val="0"/>
                        </a:spcBef>
                        <a:buNone/>
                      </a:pPr>
                      <a:r>
                        <a:rPr lang="en-GB" sz="1100"/>
                        <a:t>Prima uitgewerkt stroomdiagram</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c>
                  <a:txBody>
                    <a:bodyPr>
                      <a:noAutofit/>
                    </a:bodyPr>
                    <a:lstStyle/>
                    <a:p>
                      <a:pPr indent="0" lvl="0" marL="0" rtl="0">
                        <a:lnSpc>
                          <a:spcPct val="115000"/>
                        </a:lnSpc>
                        <a:spcBef>
                          <a:spcPts val="0"/>
                        </a:spcBef>
                        <a:buNone/>
                      </a:pPr>
                      <a:r>
                        <a:rPr lang="en-GB" sz="1100"/>
                        <a:t>A</a:t>
                      </a:r>
                    </a:p>
                  </a:txBody>
                  <a:tcPr marT="19050" marB="19050" marR="28575" marL="28575" anchor="b">
                    <a:lnL cap="flat" cmpd="sng" w="9525">
                      <a:solidFill>
                        <a:srgbClr val="CCCCCC"/>
                      </a:solidFill>
                      <a:prstDash val="solid"/>
                      <a:round/>
                      <a:headEnd len="med" w="med" type="none"/>
                      <a:tailEnd len="med" w="med" type="none"/>
                    </a:lnL>
                    <a:lnR cap="flat" cmpd="sng" w="9525">
                      <a:solidFill>
                        <a:srgbClr val="CCCCCC"/>
                      </a:solidFill>
                      <a:prstDash val="solid"/>
                      <a:round/>
                      <a:headEnd len="med" w="med" type="none"/>
                      <a:tailEnd len="med" w="med" type="none"/>
                    </a:lnR>
                    <a:lnT cap="flat" cmpd="sng" w="9525">
                      <a:solidFill>
                        <a:srgbClr val="CCCCCC"/>
                      </a:solidFill>
                      <a:prstDash val="solid"/>
                      <a:round/>
                      <a:headEnd len="med" w="med" type="none"/>
                      <a:tailEnd len="med" w="med" type="none"/>
                    </a:lnT>
                    <a:lnB cap="flat" cmpd="sng" w="9525">
                      <a:solidFill>
                        <a:srgbClr val="CCCCCC"/>
                      </a:solidFill>
                      <a:prstDash val="solid"/>
                      <a:round/>
                      <a:headEnd len="med" w="med" type="none"/>
                      <a:tailEnd len="med" w="med" type="none"/>
                    </a:lnB>
                  </a:tcPr>
                </a:tc>
              </a:tr>
            </a:tbl>
          </a:graphicData>
        </a:graphic>
      </p:graphicFrame>
      <p:sp>
        <p:nvSpPr>
          <p:cNvPr id="291" name="Shape 291"/>
          <p:cNvSpPr txBox="1"/>
          <p:nvPr>
            <p:ph idx="1" type="body"/>
          </p:nvPr>
        </p:nvSpPr>
        <p:spPr>
          <a:xfrm>
            <a:off x="724950" y="4372551"/>
            <a:ext cx="7697400" cy="460500"/>
          </a:xfrm>
          <a:prstGeom prst="rect">
            <a:avLst/>
          </a:prstGeom>
        </p:spPr>
        <p:txBody>
          <a:bodyPr anchorCtr="0" anchor="ctr" bIns="91425" lIns="91425" rIns="91425" wrap="square" tIns="91425">
            <a:noAutofit/>
          </a:bodyPr>
          <a:lstStyle/>
          <a:p>
            <a:pPr indent="0" lvl="0" marL="0">
              <a:spcBef>
                <a:spcPts val="0"/>
              </a:spcBef>
              <a:buNone/>
            </a:pPr>
            <a:r>
              <a:rPr lang="en-GB"/>
              <a:t>Beoordelingen...</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Shape 296" title="Imme en Lauren">
            <a:hlinkClick r:id="rId3"/>
          </p:cNvPr>
          <p:cNvSpPr/>
          <p:nvPr/>
        </p:nvSpPr>
        <p:spPr>
          <a:xfrm>
            <a:off x="0" y="0"/>
            <a:ext cx="3052625" cy="5143500"/>
          </a:xfrm>
          <a:prstGeom prst="rect">
            <a:avLst/>
          </a:prstGeom>
          <a:blipFill>
            <a:blip r:embed="rId4">
              <a:alphaModFix/>
            </a:blip>
            <a:stretch>
              <a:fillRect/>
            </a:stretch>
          </a:blipFill>
          <a:ln>
            <a:noFill/>
          </a:ln>
        </p:spPr>
      </p:sp>
      <p:sp>
        <p:nvSpPr>
          <p:cNvPr id="297" name="Shape 297" title="Szabi Nathanyel Isa">
            <a:hlinkClick r:id="rId5"/>
          </p:cNvPr>
          <p:cNvSpPr/>
          <p:nvPr/>
        </p:nvSpPr>
        <p:spPr>
          <a:xfrm>
            <a:off x="6105250" y="0"/>
            <a:ext cx="3038750" cy="5143500"/>
          </a:xfrm>
          <a:prstGeom prst="rect">
            <a:avLst/>
          </a:prstGeom>
          <a:blipFill>
            <a:blip r:embed="rId6">
              <a:alphaModFix/>
            </a:blip>
            <a:stretch>
              <a:fillRect/>
            </a:stretch>
          </a:blipFill>
          <a:ln>
            <a:noFill/>
          </a:ln>
        </p:spPr>
      </p:sp>
      <p:sp>
        <p:nvSpPr>
          <p:cNvPr id="298" name="Shape 298" title="Arduino project filmpje Julia en Stijn">
            <a:hlinkClick r:id="rId7"/>
          </p:cNvPr>
          <p:cNvSpPr/>
          <p:nvPr/>
        </p:nvSpPr>
        <p:spPr>
          <a:xfrm>
            <a:off x="3052625" y="0"/>
            <a:ext cx="3052625" cy="5143500"/>
          </a:xfrm>
          <a:prstGeom prst="rect">
            <a:avLst/>
          </a:prstGeom>
          <a:blipFill>
            <a:blip r:embed="rId8">
              <a:alphaModFix/>
            </a:blip>
            <a:stretch>
              <a:fillRect/>
            </a:stretch>
          </a:blipFill>
          <a:ln>
            <a:noFill/>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02" name="Shape 302"/>
        <p:cNvGrpSpPr/>
        <p:nvPr/>
      </p:nvGrpSpPr>
      <p:grpSpPr>
        <a:xfrm>
          <a:off x="0" y="0"/>
          <a:ext cx="0" cy="0"/>
          <a:chOff x="0" y="0"/>
          <a:chExt cx="0" cy="0"/>
        </a:xfrm>
      </p:grpSpPr>
      <p:sp>
        <p:nvSpPr>
          <p:cNvPr id="303" name="Shape 303" title="Spoorwegovergang Hilverd Kremer &amp; Michaël Vermeulen">
            <a:hlinkClick r:id="rId3"/>
          </p:cNvPr>
          <p:cNvSpPr/>
          <p:nvPr/>
        </p:nvSpPr>
        <p:spPr>
          <a:xfrm>
            <a:off x="-125" y="0"/>
            <a:ext cx="4571725" cy="2571600"/>
          </a:xfrm>
          <a:prstGeom prst="rect">
            <a:avLst/>
          </a:prstGeom>
          <a:blipFill>
            <a:blip r:embed="rId4">
              <a:alphaModFix/>
            </a:blip>
            <a:stretch>
              <a:fillRect/>
            </a:stretch>
          </a:blipFill>
          <a:ln>
            <a:noFill/>
          </a:ln>
        </p:spPr>
      </p:sp>
      <p:sp>
        <p:nvSpPr>
          <p:cNvPr id="304" name="Shape 304" title="Wave Robot">
            <a:hlinkClick r:id="rId5"/>
          </p:cNvPr>
          <p:cNvSpPr/>
          <p:nvPr/>
        </p:nvSpPr>
        <p:spPr>
          <a:xfrm>
            <a:off x="4571600" y="0"/>
            <a:ext cx="4571725" cy="2571600"/>
          </a:xfrm>
          <a:prstGeom prst="rect">
            <a:avLst/>
          </a:prstGeom>
          <a:blipFill>
            <a:blip r:embed="rId6">
              <a:alphaModFix/>
            </a:blip>
            <a:stretch>
              <a:fillRect/>
            </a:stretch>
          </a:blipFill>
          <a:ln>
            <a:noFill/>
          </a:ln>
        </p:spPr>
      </p:sp>
      <p:sp>
        <p:nvSpPr>
          <p:cNvPr descr="Een deurbel gemaakt met Arduino." id="305" name="Shape 305" title="Mario Deurbel Arduino">
            <a:hlinkClick r:id="rId7"/>
          </p:cNvPr>
          <p:cNvSpPr/>
          <p:nvPr/>
        </p:nvSpPr>
        <p:spPr>
          <a:xfrm>
            <a:off x="-125" y="2571900"/>
            <a:ext cx="4571725" cy="2571600"/>
          </a:xfrm>
          <a:prstGeom prst="rect">
            <a:avLst/>
          </a:prstGeom>
          <a:blipFill>
            <a:blip r:embed="rId8">
              <a:alphaModFix/>
            </a:blip>
            <a:stretch>
              <a:fillRect/>
            </a:stretch>
          </a:blipFill>
          <a:ln>
            <a:noFill/>
          </a:ln>
        </p:spPr>
      </p:sp>
      <p:sp>
        <p:nvSpPr>
          <p:cNvPr id="306" name="Shape 306" title="Arduino Elektrische Piano Gijs Hendrickx, Myrte van de Ven">
            <a:hlinkClick r:id="rId9"/>
          </p:cNvPr>
          <p:cNvSpPr/>
          <p:nvPr/>
        </p:nvSpPr>
        <p:spPr>
          <a:xfrm>
            <a:off x="4572275" y="2571900"/>
            <a:ext cx="4571725" cy="2571600"/>
          </a:xfrm>
          <a:prstGeom prst="rect">
            <a:avLst/>
          </a:prstGeom>
          <a:blipFill>
            <a:blip r:embed="rId10">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id="101" name="Shape 101" title="Chart"/>
          <p:cNvPicPr preferRelativeResize="0"/>
          <p:nvPr/>
        </p:nvPicPr>
        <p:blipFill>
          <a:blip r:embed="rId3">
            <a:alphaModFix/>
          </a:blip>
          <a:stretch>
            <a:fillRect/>
          </a:stretch>
        </p:blipFill>
        <p:spPr>
          <a:xfrm>
            <a:off x="152400" y="662325"/>
            <a:ext cx="5357813" cy="3307556"/>
          </a:xfrm>
          <a:prstGeom prst="rect">
            <a:avLst/>
          </a:prstGeom>
          <a:noFill/>
          <a:ln>
            <a:noFill/>
          </a:ln>
        </p:spPr>
      </p:pic>
      <p:graphicFrame>
        <p:nvGraphicFramePr>
          <p:cNvPr id="102" name="Shape 102"/>
          <p:cNvGraphicFramePr/>
          <p:nvPr/>
        </p:nvGraphicFramePr>
        <p:xfrm>
          <a:off x="5604325" y="354100"/>
          <a:ext cx="3000000" cy="3000000"/>
        </p:xfrm>
        <a:graphic>
          <a:graphicData uri="http://schemas.openxmlformats.org/drawingml/2006/table">
            <a:tbl>
              <a:tblPr>
                <a:noFill/>
                <a:tableStyleId>{CBCC9FA2-68D7-47B1-A25E-A0A90B5B124F}</a:tableStyleId>
              </a:tblPr>
              <a:tblGrid>
                <a:gridCol w="3174850"/>
              </a:tblGrid>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0431 Administratief medewerkers</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chemeClr val="accent6"/>
                    </a:solidFill>
                  </a:tcPr>
                </a:tc>
              </a:tr>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0332 Verkoopmedewerkers detailhandel</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chemeClr val="accent6"/>
                    </a:solidFill>
                  </a:tcPr>
                </a:tc>
              </a:tr>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0542 Managers detail- en groothandel</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0421 Boekhouders</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chemeClr val="accent6"/>
                    </a:solidFill>
                  </a:tcPr>
                </a:tc>
              </a:tr>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1033 Verpleegkundigen (mbo)</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0744 Machinemonteurs</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0721 Technici bouwkunde en natuur</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0912 Hoveniers, tuinders en kwekers</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0114 Leerkrachten basisonderwijs</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chemeClr val="accent6"/>
                    </a:solidFill>
                  </a:tcPr>
                </a:tc>
              </a:tr>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0531 Managers productie</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title="Arduino 1 object avoider">
            <a:hlinkClick r:id="rId3"/>
          </p:cNvPr>
          <p:cNvSpPr/>
          <p:nvPr/>
        </p:nvSpPr>
        <p:spPr>
          <a:xfrm>
            <a:off x="0" y="0"/>
            <a:ext cx="9144000" cy="5143500"/>
          </a:xfrm>
          <a:prstGeom prst="rect">
            <a:avLst/>
          </a:prstGeom>
          <a:blipFill>
            <a:blip r:embed="rId4">
              <a:alphaModFix/>
            </a:blip>
            <a:stretch>
              <a:fillRect/>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Shape 316" title="Snelheidsmeter Tino en Floris">
            <a:hlinkClick r:id="rId3"/>
          </p:cNvPr>
          <p:cNvSpPr/>
          <p:nvPr/>
        </p:nvSpPr>
        <p:spPr>
          <a:xfrm>
            <a:off x="0" y="0"/>
            <a:ext cx="9144000" cy="5143500"/>
          </a:xfrm>
          <a:prstGeom prst="rect">
            <a:avLst/>
          </a:prstGeom>
          <a:blipFill>
            <a:blip r:embed="rId4">
              <a:alphaModFix/>
            </a:blip>
            <a:stretch>
              <a:fillRect/>
            </a:stretch>
          </a:blipFill>
          <a:ln>
            <a:noFill/>
          </a:ln>
        </p:spPr>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pic>
        <p:nvPicPr>
          <p:cNvPr id="321" name="Shape 321"/>
          <p:cNvPicPr preferRelativeResize="0"/>
          <p:nvPr/>
        </p:nvPicPr>
        <p:blipFill>
          <a:blip r:embed="rId3">
            <a:alphaModFix/>
          </a:blip>
          <a:stretch>
            <a:fillRect/>
          </a:stretch>
        </p:blipFill>
        <p:spPr>
          <a:xfrm>
            <a:off x="-584950" y="-139625"/>
            <a:ext cx="11406161" cy="53507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descr="I programmed a uArm robot arm to help me put on lipstick. I'm not sure how well this color goes with my skin tone. TWITTER: http://twitter.com/simonegiertz FACEBOOK: https://www.facebook.com/simonegiertz/ INSTAGRAM: https://instagram.com/simonegiertz/" id="326" name="Shape 326" title="I made a lipstick robot">
            <a:hlinkClick r:id="rId3"/>
          </p:cNvPr>
          <p:cNvSpPr/>
          <p:nvPr/>
        </p:nvSpPr>
        <p:spPr>
          <a:xfrm>
            <a:off x="0" y="0"/>
            <a:ext cx="9144000" cy="5143500"/>
          </a:xfrm>
          <a:prstGeom prst="rect">
            <a:avLst/>
          </a:prstGeom>
          <a:blipFill>
            <a:blip r:embed="rId4">
              <a:alphaModFix/>
            </a:blip>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graphicFrame>
        <p:nvGraphicFramePr>
          <p:cNvPr id="107" name="Shape 107"/>
          <p:cNvGraphicFramePr/>
          <p:nvPr/>
        </p:nvGraphicFramePr>
        <p:xfrm>
          <a:off x="5603250" y="333175"/>
          <a:ext cx="3000000" cy="3000000"/>
        </p:xfrm>
        <a:graphic>
          <a:graphicData uri="http://schemas.openxmlformats.org/drawingml/2006/table">
            <a:tbl>
              <a:tblPr>
                <a:noFill/>
                <a:tableStyleId>{CBCC9FA2-68D7-47B1-A25E-A0A90B5B124F}</a:tableStyleId>
              </a:tblPr>
              <a:tblGrid>
                <a:gridCol w="3242800"/>
              </a:tblGrid>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1041 Sociaal werkers, groeps- en woon.</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1311 Beroepsgroep overig</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0321 Vertegenwoordigers en inkopers</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0334 Callcentermedewerkers outbound e...</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0434 Boekhoudkundig medewerkers</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0811 Software- en applicatieontwikkelaars</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chemeClr val="accent6"/>
                    </a:solidFill>
                  </a:tcPr>
                </a:tc>
              </a:tr>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0311 Adviseurs marketing, public relations</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0411 Accountants</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1012 Gespecialiseerd verpleegkundigen</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r h="278725">
                <a:tc>
                  <a:txBody>
                    <a:bodyPr>
                      <a:noAutofit/>
                    </a:bodyPr>
                    <a:lstStyle/>
                    <a:p>
                      <a:pPr indent="0" lvl="0" marL="0" rtl="0">
                        <a:lnSpc>
                          <a:spcPct val="115000"/>
                        </a:lnSpc>
                        <a:spcBef>
                          <a:spcPts val="0"/>
                        </a:spcBef>
                        <a:buNone/>
                      </a:pPr>
                      <a:r>
                        <a:rPr lang="en-GB" sz="1200">
                          <a:solidFill>
                            <a:srgbClr val="333333"/>
                          </a:solidFill>
                          <a:latin typeface="Lato"/>
                          <a:ea typeface="Lato"/>
                          <a:cs typeface="Lato"/>
                          <a:sym typeface="Lato"/>
                        </a:rPr>
                        <a:t>0331 Winkeliers en teamleiders detailhandel</a:t>
                      </a:r>
                    </a:p>
                  </a:txBody>
                  <a:tcPr marT="91425" marB="91425" marR="28575" marL="2857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bl>
          </a:graphicData>
        </a:graphic>
      </p:graphicFrame>
      <p:pic>
        <p:nvPicPr>
          <p:cNvPr id="108" name="Shape 108" title="Chart"/>
          <p:cNvPicPr preferRelativeResize="0"/>
          <p:nvPr/>
        </p:nvPicPr>
        <p:blipFill>
          <a:blip r:embed="rId3">
            <a:alphaModFix/>
          </a:blip>
          <a:stretch>
            <a:fillRect/>
          </a:stretch>
        </p:blipFill>
        <p:spPr>
          <a:xfrm>
            <a:off x="149994" y="641397"/>
            <a:ext cx="5357813" cy="33075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descr="RIBA II Care Support Robot For Lifting Patients http://www.diginfo.tv/v/11-0215-r-en.php  DigInfo TV - http://diginfo.tv  6/10/2011 H.C.R.2011  Tokai Rubber Industries, RIKEN RIBA II" id="113" name="Shape 113" title="RIBA II Care Support Robot For Lifting Patients #DigInfo">
            <a:hlinkClick r:id="rId3"/>
          </p:cNvPr>
          <p:cNvSpPr/>
          <p:nvPr/>
        </p:nvSpPr>
        <p:spPr>
          <a:xfrm>
            <a:off x="4571725" y="2571600"/>
            <a:ext cx="4571725" cy="2571600"/>
          </a:xfrm>
          <a:prstGeom prst="rect">
            <a:avLst/>
          </a:prstGeom>
          <a:blipFill>
            <a:blip r:embed="rId4">
              <a:alphaModFix/>
            </a:blip>
            <a:stretch>
              <a:fillRect/>
            </a:stretch>
          </a:blipFill>
          <a:ln>
            <a:noFill/>
          </a:ln>
        </p:spPr>
      </p:sp>
      <p:sp>
        <p:nvSpPr>
          <p:cNvPr descr="Google's Boston Dynamics unveils smaller, lighter robotic dog named Spot.  Full Story:  Boston Dynamics, a subsidiary of Google, has unveiled a new robot dog named Spot on YouTube that is going as viral as its quadraped forebearers.  The four-legged robot runs on an electric motor that powers a series of hydraulic actuators - the motors responsible for controlling the movement of a mechanical system.  Spot can be seen walking indoors, walking through various outdoor terrains, climbing stairs and running. The video also shows Spot being kicked, presumably to demonstrate its use of a sensor that helps it navigate and walk. Spot weighs approximately 160 lbs.  Spot is the leanest and most agile in a long line of canine robots from Boston Dynamics. Earlier iterations were larger and developed to carry heavy loads; Spot has been built for search and rescue or scouting.  Boston Dynamics, which is based in Waltham, Massachusetts, was purchased by Google for an undisclosed amount in December 2013.  Boston Dynamics has gained an international reputation for machines that walk with an uncanny sense of balance, run at cheetah-like speeds faster than the fastest humans and jump 30 feet. The company has also designed mobile research robots for the U.S. Department of Defense.  For more news and videos visit ☛ http://ntd.tv Follow us on Twitter ☛ http://twitter.com/NTDTelevision Add us on Facebook ☛ http://on.fb.me/s5KV2C" id="114" name="Shape 114" title="See Robot Dog Run">
            <a:hlinkClick r:id="rId5"/>
          </p:cNvPr>
          <p:cNvSpPr/>
          <p:nvPr/>
        </p:nvSpPr>
        <p:spPr>
          <a:xfrm>
            <a:off x="0" y="0"/>
            <a:ext cx="4571725" cy="2571600"/>
          </a:xfrm>
          <a:prstGeom prst="rect">
            <a:avLst/>
          </a:prstGeom>
          <a:blipFill>
            <a:blip r:embed="rId6">
              <a:alphaModFix/>
            </a:blip>
            <a:stretch>
              <a:fillRect/>
            </a:stretch>
          </a:blipFill>
          <a:ln>
            <a:noFill/>
          </a:ln>
        </p:spPr>
      </p:sp>
      <p:sp>
        <p:nvSpPr>
          <p:cNvPr descr="✱ Introducing 'The Possible,' a new virtual reality series that explores groundbreaking technology.  ✱ Watch now on the Within app ⇨ http://on.mash.to/2il7pu5  Why do you feel comfortable or even empathetic to a robot?  We explore how humans develop an emotional connection with machines, and how engineers are designing that connection.  MASHABLE ON YOUTUBE  Subscribe to Mashable: http://on.mash.to/subscribe  Best of playlist: https://on.mash.to/BestOf   MASHABLE ACROSS THE WEB  Mashable.com: http://on.mash.to/1hCcRpl  Facebook: http://on.mash.to/1KkCTIP  Twitter: http://on.mash.to/1Udp1kz  Tumblr: http://on.mash.to/1NBBijY  Instagram: http://on.mash.to/1U6D40z  Google+: http://on.mash.to/1i27L5R  Mashable is a leading global media company that informs, inspires and entertains the digital generation." id="115" name="Shape 115" title="When a Robot Isn't Just A Robot">
            <a:hlinkClick r:id="rId7"/>
          </p:cNvPr>
          <p:cNvSpPr/>
          <p:nvPr/>
        </p:nvSpPr>
        <p:spPr>
          <a:xfrm>
            <a:off x="0" y="2571600"/>
            <a:ext cx="4571725" cy="2571600"/>
          </a:xfrm>
          <a:prstGeom prst="rect">
            <a:avLst/>
          </a:prstGeom>
          <a:blipFill>
            <a:blip r:embed="rId8">
              <a:alphaModFix/>
            </a:blip>
            <a:stretch>
              <a:fillRect/>
            </a:stretch>
          </a:blipFill>
          <a:ln>
            <a:noFill/>
          </a:ln>
        </p:spPr>
      </p:sp>
      <p:sp>
        <p:nvSpPr>
          <p:cNvPr descr="Subscribe now for more! http://bit.ly/1NbomQa Piers, Susanna, and Kate talk to Sophia, a sophisticated humanoid robot.  Broadcast on 21/06/17  Like, follow and subscribe to Good Morning Britain!  The Good Morning Britain YouTube channel delivers you the news that you’re waking up to in the morning. From exclusive interviews with some of the biggest names in politics and showbiz to heartwarming human interest stories and unmissable watch again moments.   Join Susanna Reid, Piers Morgan, Ben Shephard, Kate Garraway, Charlotte Hawkins and Sean Fletcher every weekday on ITV from 6am.  Website: http://bit.ly/1GsZuha YouTube: http://bit.ly/1Ecy0g1 Facebook: http://on.fb.me/1HEDRMb Twitter: http://bit.ly/1xdLqU3  http://www.itv.com" id="116" name="Shape 116" title="Humanoid Robot Tells Jokes on GMB! | Good Morning Britain">
            <a:hlinkClick r:id="rId9"/>
          </p:cNvPr>
          <p:cNvSpPr/>
          <p:nvPr/>
        </p:nvSpPr>
        <p:spPr>
          <a:xfrm>
            <a:off x="4571725" y="0"/>
            <a:ext cx="4571725" cy="2571600"/>
          </a:xfrm>
          <a:prstGeom prst="rect">
            <a:avLst/>
          </a:prstGeom>
          <a:blipFill>
            <a:blip r:embed="rId10">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descr="Discuss this video: http://www.reddit.com/r/CGPGrey/comments/2dfh5v/humans_need_not_apply/ http://www.CGPGrey.com/ https://twitter.com/cgpgrey  ## Robots, Etc:  Terex Port automation: http://www.terex.com/port-solutions/en/products/new-equipment/automated-guided-vehicles/lift-agv/index.htm  Command | Cat MieStar System.: http://www.catminestarsystem.com/capability_sets/command  Bosch Automotive Technology: http://www.bosch-automotivetechnology.com/en/de/specials/specials_for_more_driving_safety/automated_driving/automated_driving.html  Atlas Update: https://www.youtube.com/watch?v=SD6Okylclb8&amp;list=UU7vVhkEfw4nOGp8TyDk7RcQ  Kiva Systems: http://www.kivasystems.com  PhantomX running Phoenix code: https://www.youtube.com/watch?v=rAeQn5QnyXo  iRobot, Do You: https://www.youtube.com/watch?v=da-5Uw8GBks&amp;list=UUB6E-44uKOyRW9hX378XEyg  New pharmacy robot at QEHB: https://www.youtube.com/watch?v=_Ql1ZHSkUPk  Briggo Coffee Experience: http://vimeo.com/77993254  John Deere Autosteer ITEC Pro 2010. In use while cultivating: https://www.youtube.com/watch?v=VAPfImWdkDw&amp;t=19s  The Duel: Timo Boll vs. KUKA Robot: https://www.youtube.com/watch?v=tIIJME8-au8  Baxter with the Power of Intera 3: https://www.youtube.com/watch?v=DKR_pje7X2A&amp;list=UUpSQ-euTEYaq5VtmEWukyiQ  Baxter Research Robot SDK 1.0: https://www.youtube.com/watch?v=wgQLzin4I9M&amp;list=UUpSQ-euTEYaq5VtmEWukyiQ&amp;index=11  Baxter the Bartender: https://www.youtube.com/watch?v=AeTs9tLsUmc&amp;list=UUpSQ-euTEYaq5VtmEWukyiQ  Online Cash Registers Touch-Screen EPOS System Demonstration: https://www.youtube.com/watch?v=3yA22B0rC4o  Self-Service Check in: https://www.youtube.com/watch?v=OafuIBDzxxU  Robot to play Flappy Bird: https://www.youtube.com/watch?v=kHkMaWZFePI  e-david from University of Konstanz, Germany: https://vimeo.com/68859229  Sedasys: http://www.sedasys.com/  Empty Car Convoy: http://www.youtube.com/watch?v=EPTIXldrq3Q  Clever robots for crops: http://www.crops-robots.eu/index.php?option=com_content&amp;view=article&amp;id=62&amp;Itemid=61  Autonomously folding a pile of 5 previously-unseen towels: https://www.youtube.com/watch?v=gy5g33S0Gzo#t=94  LS3 Follow Tight: https://www.youtube.com/watch?v=hNUeSUXOc-w  Robotic Handling material: https://www.youtube.com/watch?v=pT3XoqJ7lIY  Caterpillar automation project:  http://www.catminestarsystem.com/articles/autonomous-haulage-improves-mine-site-safety  Universal Robots has reinvented industrial robotics: https://www.youtube.com/watch?v=UQj-1yZFEZI  Introducing WildCat: https://www.youtube.com/watch?v=wE3fmFTtP9g  The Human Brain Project - Video Overview: https://www.youtube.com/watch?v=JqMpGrM5ECo  This Robot Is Changing How We Cure Diseases: https://www.youtube.com/watch?v=ra0e97Wiqds  Jeopardy! - Watson Game 2: https://www.youtube.com/watch?v=kDA-7O1q4oo  What Will You Do With Watson?: https://www.youtube.com/watch?v=Y_cqBP08yuA  ## Other Credits  Mandelbrot set: https://www.youtube.com/watch?v=NGMRB4O922I&amp;list=UUoxcjq-8xIDTYp3uz647V5A  Moore's law graph: http://en.wikipedia.org/wiki/File:PPTMooresLawai.jpg  Apple II 1977: https://www.youtube.com/watch?v=CxJwy8NsXFs  Beer Robot Fail m2803: https://www.youtube.com/watch?v=N4Lb_3_NMjE  All Wales Ambulance Promotional Video: https://www.youtube.com/watch?v=658aiRoVp6s  Clyde Robinson: https://www.flickr.com/photos/crobj/4312159033/in/photostream/  Time lapse Painting - Monster Spa: https://www.youtube.com/watch?v=ED14i8qLxr4" id="121" name="Shape 121" title="Humans Need Not Apply">
            <a:hlinkClick r:id="rId3"/>
          </p:cNvPr>
          <p:cNvSpPr/>
          <p:nvPr/>
        </p:nvSpPr>
        <p:spPr>
          <a:xfrm>
            <a:off x="0" y="0"/>
            <a:ext cx="4571734" cy="2571600"/>
          </a:xfrm>
          <a:prstGeom prst="rect">
            <a:avLst/>
          </a:prstGeom>
          <a:blipFill>
            <a:blip r:embed="rId4">
              <a:alphaModFix/>
            </a:blip>
            <a:stretch>
              <a:fillRect/>
            </a:stretch>
          </a:blipFill>
          <a:ln>
            <a:noFill/>
          </a:ln>
        </p:spPr>
      </p:sp>
      <p:sp>
        <p:nvSpPr>
          <p:cNvPr descr="Discuss this video: http://www.reddit.com/r/CGPGrey/comments/2dfh5v/humans_need_not_apply/ http://www.CGPGrey.com/ https://twitter.com/cgpgrey  ## Robots, Etc:  Terex Port automation: http://www.terex.com/port-solutions/en/products/new-equipment/automated-guided-vehicles/lift-agv/index.htm  Command | Cat MieStar System.: http://www.catminestarsystem.com/capability_sets/command  Bosch Automotive Technology: http://www.bosch-automotivetechnology.com/en/de/specials/specials_for_more_driving_safety/automated_driving/automated_driving.html  Atlas Update: https://www.youtube.com/watch?v=SD6Okylclb8&amp;list=UU7vVhkEfw4nOGp8TyDk7RcQ  Kiva Systems: http://www.kivasystems.com  PhantomX running Phoenix code: https://www.youtube.com/watch?v=rAeQn5QnyXo  iRobot, Do You: https://www.youtube.com/watch?v=da-5Uw8GBks&amp;list=UUB6E-44uKOyRW9hX378XEyg  New pharmacy robot at QEHB: https://www.youtube.com/watch?v=_Ql1ZHSkUPk  Briggo Coffee Experience: http://vimeo.com/77993254  John Deere Autosteer ITEC Pro 2010. In use while cultivating: https://www.youtube.com/watch?v=VAPfImWdkDw&amp;t=19s  The Duel: Timo Boll vs. KUKA Robot: https://www.youtube.com/watch?v=tIIJME8-au8  Baxter with the Power of Intera 3: https://www.youtube.com/watch?v=DKR_pje7X2A&amp;list=UUpSQ-euTEYaq5VtmEWukyiQ  Baxter Research Robot SDK 1.0: https://www.youtube.com/watch?v=wgQLzin4I9M&amp;list=UUpSQ-euTEYaq5VtmEWukyiQ&amp;index=11  Baxter the Bartender: https://www.youtube.com/watch?v=AeTs9tLsUmc&amp;list=UUpSQ-euTEYaq5VtmEWukyiQ  Online Cash Registers Touch-Screen EPOS System Demonstration: https://www.youtube.com/watch?v=3yA22B0rC4o  Self-Service Check in: https://www.youtube.com/watch?v=OafuIBDzxxU  Robot to play Flappy Bird: https://www.youtube.com/watch?v=kHkMaWZFePI  e-david from University of Konstanz, Germany: https://vimeo.com/68859229  Sedasys: http://www.sedasys.com/  Empty Car Convoy: http://www.youtube.com/watch?v=EPTIXldrq3Q  Clever robots for crops: http://www.crops-robots.eu/index.php?option=com_content&amp;view=article&amp;id=62&amp;Itemid=61  Autonomously folding a pile of 5 previously-unseen towels: https://www.youtube.com/watch?v=gy5g33S0Gzo#t=94  LS3 Follow Tight: https://www.youtube.com/watch?v=hNUeSUXOc-w  Robotic Handling material: https://www.youtube.com/watch?v=pT3XoqJ7lIY  Caterpillar automation project:  http://www.catminestarsystem.com/articles/autonomous-haulage-improves-mine-site-safety  Universal Robots has reinvented industrial robotics: https://www.youtube.com/watch?v=UQj-1yZFEZI  Introducing WildCat: https://www.youtube.com/watch?v=wE3fmFTtP9g  The Human Brain Project - Video Overview: https://www.youtube.com/watch?v=JqMpGrM5ECo  This Robot Is Changing How We Cure Diseases: https://www.youtube.com/watch?v=ra0e97Wiqds  Jeopardy! - Watson Game 2: https://www.youtube.com/watch?v=kDA-7O1q4oo  What Will You Do With Watson?: https://www.youtube.com/watch?v=Y_cqBP08yuA  ## Other Credits  Mandelbrot set: https://www.youtube.com/watch?v=NGMRB4O922I&amp;list=UUoxcjq-8xIDTYp3uz647V5A  Moore's law graph: http://en.wikipedia.org/wiki/File:PPTMooresLawai.jpg  Apple II 1977: https://www.youtube.com/watch?v=CxJwy8NsXFs  Beer Robot Fail m2803: https://www.youtube.com/watch?v=N4Lb_3_NMjE  All Wales Ambulance Promotional Video: https://www.youtube.com/watch?v=658aiRoVp6s  Clyde Robinson: https://www.flickr.com/photos/crobj/4312159033/in/photostream/  Time lapse Painting - Monster Spa: https://www.youtube.com/watch?v=ED14i8qLxr4" id="122" name="Shape 122" title="Humans Need Not Apply">
            <a:hlinkClick r:id="rId5"/>
          </p:cNvPr>
          <p:cNvSpPr/>
          <p:nvPr/>
        </p:nvSpPr>
        <p:spPr>
          <a:xfrm>
            <a:off x="4571725" y="0"/>
            <a:ext cx="4571734" cy="2571600"/>
          </a:xfrm>
          <a:prstGeom prst="rect">
            <a:avLst/>
          </a:prstGeom>
          <a:blipFill>
            <a:blip r:embed="rId4">
              <a:alphaModFix/>
            </a:blip>
            <a:stretch>
              <a:fillRect/>
            </a:stretch>
          </a:blipFill>
          <a:ln>
            <a:noFill/>
          </a:ln>
        </p:spPr>
      </p:sp>
      <p:sp>
        <p:nvSpPr>
          <p:cNvPr descr="Discuss this video: http://www.reddit.com/r/CGPGrey/comments/2dfh5v/humans_need_not_apply/ http://www.CGPGrey.com/ https://twitter.com/cgpgrey  ## Robots, Etc:  Terex Port automation: http://www.terex.com/port-solutions/en/products/new-equipment/automated-guided-vehicles/lift-agv/index.htm  Command | Cat MieStar System.: http://www.catminestarsystem.com/capability_sets/command  Bosch Automotive Technology: http://www.bosch-automotivetechnology.com/en/de/specials/specials_for_more_driving_safety/automated_driving/automated_driving.html  Atlas Update: https://www.youtube.com/watch?v=SD6Okylclb8&amp;list=UU7vVhkEfw4nOGp8TyDk7RcQ  Kiva Systems: http://www.kivasystems.com  PhantomX running Phoenix code: https://www.youtube.com/watch?v=rAeQn5QnyXo  iRobot, Do You: https://www.youtube.com/watch?v=da-5Uw8GBks&amp;list=UUB6E-44uKOyRW9hX378XEyg  New pharmacy robot at QEHB: https://www.youtube.com/watch?v=_Ql1ZHSkUPk  Briggo Coffee Experience: http://vimeo.com/77993254  John Deere Autosteer ITEC Pro 2010. In use while cultivating: https://www.youtube.com/watch?v=VAPfImWdkDw&amp;t=19s  The Duel: Timo Boll vs. KUKA Robot: https://www.youtube.com/watch?v=tIIJME8-au8  Baxter with the Power of Intera 3: https://www.youtube.com/watch?v=DKR_pje7X2A&amp;list=UUpSQ-euTEYaq5VtmEWukyiQ  Baxter Research Robot SDK 1.0: https://www.youtube.com/watch?v=wgQLzin4I9M&amp;list=UUpSQ-euTEYaq5VtmEWukyiQ&amp;index=11  Baxter the Bartender: https://www.youtube.com/watch?v=AeTs9tLsUmc&amp;list=UUpSQ-euTEYaq5VtmEWukyiQ  Online Cash Registers Touch-Screen EPOS System Demonstration: https://www.youtube.com/watch?v=3yA22B0rC4o  Self-Service Check in: https://www.youtube.com/watch?v=OafuIBDzxxU  Robot to play Flappy Bird: https://www.youtube.com/watch?v=kHkMaWZFePI  e-david from University of Konstanz, Germany: https://vimeo.com/68859229  Sedasys: http://www.sedasys.com/  Empty Car Convoy: http://www.youtube.com/watch?v=EPTIXldrq3Q  Clever robots for crops: http://www.crops-robots.eu/index.php?option=com_content&amp;view=article&amp;id=62&amp;Itemid=61  Autonomously folding a pile of 5 previously-unseen towels: https://www.youtube.com/watch?v=gy5g33S0Gzo#t=94  LS3 Follow Tight: https://www.youtube.com/watch?v=hNUeSUXOc-w  Robotic Handling material: https://www.youtube.com/watch?v=pT3XoqJ7lIY  Caterpillar automation project:  http://www.catminestarsystem.com/articles/autonomous-haulage-improves-mine-site-safety  Universal Robots has reinvented industrial robotics: https://www.youtube.com/watch?v=UQj-1yZFEZI  Introducing WildCat: https://www.youtube.com/watch?v=wE3fmFTtP9g  The Human Brain Project - Video Overview: https://www.youtube.com/watch?v=JqMpGrM5ECo  This Robot Is Changing How We Cure Diseases: https://www.youtube.com/watch?v=ra0e97Wiqds  Jeopardy! - Watson Game 2: https://www.youtube.com/watch?v=kDA-7O1q4oo  What Will You Do With Watson?: https://www.youtube.com/watch?v=Y_cqBP08yuA  ## Other Credits  Mandelbrot set: https://www.youtube.com/watch?v=NGMRB4O922I&amp;list=UUoxcjq-8xIDTYp3uz647V5A  Moore's law graph: http://en.wikipedia.org/wiki/File:PPTMooresLawai.jpg  Apple II 1977: https://www.youtube.com/watch?v=CxJwy8NsXFs  Beer Robot Fail m2803: https://www.youtube.com/watch?v=N4Lb_3_NMjE  All Wales Ambulance Promotional Video: https://www.youtube.com/watch?v=658aiRoVp6s  Clyde Robinson: https://www.flickr.com/photos/crobj/4312159033/in/photostream/  Time lapse Painting - Monster Spa: https://www.youtube.com/watch?v=ED14i8qLxr4" id="123" name="Shape 123" title="Humans Need Not Apply">
            <a:hlinkClick r:id="rId6"/>
          </p:cNvPr>
          <p:cNvSpPr/>
          <p:nvPr/>
        </p:nvSpPr>
        <p:spPr>
          <a:xfrm>
            <a:off x="0" y="2571600"/>
            <a:ext cx="4571734" cy="2571600"/>
          </a:xfrm>
          <a:prstGeom prst="rect">
            <a:avLst/>
          </a:prstGeom>
          <a:blipFill>
            <a:blip r:embed="rId4">
              <a:alphaModFix/>
            </a:blip>
            <a:stretch>
              <a:fillRect/>
            </a:stretch>
          </a:blipFill>
          <a:ln>
            <a:noFill/>
          </a:ln>
        </p:spPr>
      </p:sp>
      <p:sp>
        <p:nvSpPr>
          <p:cNvPr descr="Discuss this video: http://www.reddit.com/r/CGPGrey/comments/2dfh5v/humans_need_not_apply/ http://www.CGPGrey.com/ https://twitter.com/cgpgrey  ## Robots, Etc:  Terex Port automation: http://www.terex.com/port-solutions/en/products/new-equipment/automated-guided-vehicles/lift-agv/index.htm  Command | Cat MieStar System.: http://www.catminestarsystem.com/capability_sets/command  Bosch Automotive Technology: http://www.bosch-automotivetechnology.com/en/de/specials/specials_for_more_driving_safety/automated_driving/automated_driving.html  Atlas Update: https://www.youtube.com/watch?v=SD6Okylclb8&amp;list=UU7vVhkEfw4nOGp8TyDk7RcQ  Kiva Systems: http://www.kivasystems.com  PhantomX running Phoenix code: https://www.youtube.com/watch?v=rAeQn5QnyXo  iRobot, Do You: https://www.youtube.com/watch?v=da-5Uw8GBks&amp;list=UUB6E-44uKOyRW9hX378XEyg  New pharmacy robot at QEHB: https://www.youtube.com/watch?v=_Ql1ZHSkUPk  Briggo Coffee Experience: http://vimeo.com/77993254  John Deere Autosteer ITEC Pro 2010. In use while cultivating: https://www.youtube.com/watch?v=VAPfImWdkDw&amp;t=19s  The Duel: Timo Boll vs. KUKA Robot: https://www.youtube.com/watch?v=tIIJME8-au8  Baxter with the Power of Intera 3: https://www.youtube.com/watch?v=DKR_pje7X2A&amp;list=UUpSQ-euTEYaq5VtmEWukyiQ  Baxter Research Robot SDK 1.0: https://www.youtube.com/watch?v=wgQLzin4I9M&amp;list=UUpSQ-euTEYaq5VtmEWukyiQ&amp;index=11  Baxter the Bartender: https://www.youtube.com/watch?v=AeTs9tLsUmc&amp;list=UUpSQ-euTEYaq5VtmEWukyiQ  Online Cash Registers Touch-Screen EPOS System Demonstration: https://www.youtube.com/watch?v=3yA22B0rC4o  Self-Service Check in: https://www.youtube.com/watch?v=OafuIBDzxxU  Robot to play Flappy Bird: https://www.youtube.com/watch?v=kHkMaWZFePI  e-david from University of Konstanz, Germany: https://vimeo.com/68859229  Sedasys: http://www.sedasys.com/  Empty Car Convoy: http://www.youtube.com/watch?v=EPTIXldrq3Q  Clever robots for crops: http://www.crops-robots.eu/index.php?option=com_content&amp;view=article&amp;id=62&amp;Itemid=61  Autonomously folding a pile of 5 previously-unseen towels: https://www.youtube.com/watch?v=gy5g33S0Gzo#t=94  LS3 Follow Tight: https://www.youtube.com/watch?v=hNUeSUXOc-w  Robotic Handling material: https://www.youtube.com/watch?v=pT3XoqJ7lIY  Caterpillar automation project:  http://www.catminestarsystem.com/articles/autonomous-haulage-improves-mine-site-safety  Universal Robots has reinvented industrial robotics: https://www.youtube.com/watch?v=UQj-1yZFEZI  Introducing WildCat: https://www.youtube.com/watch?v=wE3fmFTtP9g  The Human Brain Project - Video Overview: https://www.youtube.com/watch?v=JqMpGrM5ECo  This Robot Is Changing How We Cure Diseases: https://www.youtube.com/watch?v=ra0e97Wiqds  Jeopardy! - Watson Game 2: https://www.youtube.com/watch?v=kDA-7O1q4oo  What Will You Do With Watson?: https://www.youtube.com/watch?v=Y_cqBP08yuA  ## Other Credits  Mandelbrot set: https://www.youtube.com/watch?v=NGMRB4O922I&amp;list=UUoxcjq-8xIDTYp3uz647V5A  Moore's law graph: http://en.wikipedia.org/wiki/File:PPTMooresLawai.jpg  Apple II 1977: https://www.youtube.com/watch?v=CxJwy8NsXFs  Beer Robot Fail m2803: https://www.youtube.com/watch?v=N4Lb_3_NMjE  All Wales Ambulance Promotional Video: https://www.youtube.com/watch?v=658aiRoVp6s  Clyde Robinson: https://www.flickr.com/photos/crobj/4312159033/in/photostream/  Time lapse Painting - Monster Spa: https://www.youtube.com/watch?v=ED14i8qLxr4" id="124" name="Shape 124" title="Humans Need Not Apply">
            <a:hlinkClick r:id="rId7"/>
          </p:cNvPr>
          <p:cNvSpPr/>
          <p:nvPr/>
        </p:nvSpPr>
        <p:spPr>
          <a:xfrm>
            <a:off x="4571725" y="2571600"/>
            <a:ext cx="4571734" cy="2571600"/>
          </a:xfrm>
          <a:prstGeom prst="rect">
            <a:avLst/>
          </a:prstGeom>
          <a:blipFill>
            <a:blip r:embed="rId4">
              <a:alphaModFix/>
            </a:blip>
            <a:stretch>
              <a:fillRect/>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id="129" name="Shape 129"/>
          <p:cNvPicPr preferRelativeResize="0"/>
          <p:nvPr/>
        </p:nvPicPr>
        <p:blipFill>
          <a:blip r:embed="rId3">
            <a:alphaModFix/>
          </a:blip>
          <a:stretch>
            <a:fillRect/>
          </a:stretch>
        </p:blipFill>
        <p:spPr>
          <a:xfrm>
            <a:off x="4148993" y="132450"/>
            <a:ext cx="4855605" cy="3398924"/>
          </a:xfrm>
          <a:prstGeom prst="rect">
            <a:avLst/>
          </a:prstGeom>
          <a:noFill/>
          <a:ln>
            <a:noFill/>
          </a:ln>
        </p:spPr>
      </p:pic>
      <p:pic>
        <p:nvPicPr>
          <p:cNvPr id="130" name="Shape 130"/>
          <p:cNvPicPr preferRelativeResize="0"/>
          <p:nvPr/>
        </p:nvPicPr>
        <p:blipFill>
          <a:blip r:embed="rId4">
            <a:alphaModFix/>
          </a:blip>
          <a:stretch>
            <a:fillRect/>
          </a:stretch>
        </p:blipFill>
        <p:spPr>
          <a:xfrm>
            <a:off x="79225" y="50147"/>
            <a:ext cx="3987475" cy="2710225"/>
          </a:xfrm>
          <a:prstGeom prst="rect">
            <a:avLst/>
          </a:prstGeom>
          <a:noFill/>
          <a:ln>
            <a:noFill/>
          </a:ln>
        </p:spPr>
      </p:pic>
      <p:sp>
        <p:nvSpPr>
          <p:cNvPr descr="Discuss this video: http://www.reddit.com/r/CGPGrey/comments/2dfh5v/humans_need_not_apply/ http://www.CGPGrey.com/ https://twitter.com/cgpgrey  ## Robots, Etc:  Terex Port automation: http://www.terex.com/port-solutions/en/products/new-equipment/automated-guided-vehicles/lift-agv/index.htm  Command | Cat MieStar System.: http://www.catminestarsystem.com/capability_sets/command  Bosch Automotive Technology: http://www.bosch-automotivetechnology.com/en/de/specials/specials_for_more_driving_safety/automated_driving/automated_driving.html  Atlas Update: https://www.youtube.com/watch?v=SD6Okylclb8&amp;list=UU7vVhkEfw4nOGp8TyDk7RcQ  Kiva Systems: http://www.kivasystems.com  PhantomX running Phoenix code: https://www.youtube.com/watch?v=rAeQn5QnyXo  iRobot, Do You: https://www.youtube.com/watch?v=da-5Uw8GBks&amp;list=UUB6E-44uKOyRW9hX378XEyg  New pharmacy robot at QEHB: https://www.youtube.com/watch?v=_Ql1ZHSkUPk  Briggo Coffee Experience: http://vimeo.com/77993254  John Deere Autosteer ITEC Pro 2010. In use while cultivating: https://www.youtube.com/watch?v=VAPfImWdkDw&amp;t=19s  The Duel: Timo Boll vs. KUKA Robot: https://www.youtube.com/watch?v=tIIJME8-au8  Baxter with the Power of Intera 3: https://www.youtube.com/watch?v=DKR_pje7X2A&amp;list=UUpSQ-euTEYaq5VtmEWukyiQ  Baxter Research Robot SDK 1.0: https://www.youtube.com/watch?v=wgQLzin4I9M&amp;list=UUpSQ-euTEYaq5VtmEWukyiQ&amp;index=11  Baxter the Bartender: https://www.youtube.com/watch?v=AeTs9tLsUmc&amp;list=UUpSQ-euTEYaq5VtmEWukyiQ  Online Cash Registers Touch-Screen EPOS System Demonstration: https://www.youtube.com/watch?v=3yA22B0rC4o  Self-Service Check in: https://www.youtube.com/watch?v=OafuIBDzxxU  Robot to play Flappy Bird: https://www.youtube.com/watch?v=kHkMaWZFePI  e-david from University of Konstanz, Germany: https://vimeo.com/68859229  Sedasys: http://www.sedasys.com/  Empty Car Convoy: http://www.youtube.com/watch?v=EPTIXldrq3Q  Clever robots for crops: http://www.crops-robots.eu/index.php?option=com_content&amp;view=article&amp;id=62&amp;Itemid=61  Autonomously folding a pile of 5 previously-unseen towels: https://www.youtube.com/watch?v=gy5g33S0Gzo#t=94  LS3 Follow Tight: https://www.youtube.com/watch?v=hNUeSUXOc-w  Robotic Handling material: https://www.youtube.com/watch?v=pT3XoqJ7lIY  Caterpillar automation project:  http://www.catminestarsystem.com/articles/autonomous-haulage-improves-mine-site-safety  Universal Robots has reinvented industrial robotics: https://www.youtube.com/watch?v=UQj-1yZFEZI  Introducing WildCat: https://www.youtube.com/watch?v=wE3fmFTtP9g  The Human Brain Project - Video Overview: https://www.youtube.com/watch?v=JqMpGrM5ECo  This Robot Is Changing How We Cure Diseases: https://www.youtube.com/watch?v=ra0e97Wiqds  Jeopardy! - Watson Game 2: https://www.youtube.com/watch?v=kDA-7O1q4oo  What Will You Do With Watson?: https://www.youtube.com/watch?v=Y_cqBP08yuA  ## Other Credits  Mandelbrot set: https://www.youtube.com/watch?v=NGMRB4O922I&amp;list=UUoxcjq-8xIDTYp3uz647V5A  Moore's law graph: http://en.wikipedia.org/wiki/File:PPTMooresLawai.jpg  Apple II 1977: https://www.youtube.com/watch?v=CxJwy8NsXFs  Beer Robot Fail m2803: https://www.youtube.com/watch?v=N4Lb_3_NMjE  All Wales Ambulance Promotional Video: https://www.youtube.com/watch?v=658aiRoVp6s  Clyde Robinson: https://www.flickr.com/photos/crobj/4312159033/in/photostream/  Time lapse Painting - Monster Spa: https://www.youtube.com/watch?v=ED14i8qLxr4" id="131" name="Shape 131" title="Humans Need Not Apply">
            <a:hlinkClick r:id="rId5"/>
          </p:cNvPr>
          <p:cNvSpPr/>
          <p:nvPr/>
        </p:nvSpPr>
        <p:spPr>
          <a:xfrm>
            <a:off x="304825" y="271475"/>
            <a:ext cx="3536275" cy="2018150"/>
          </a:xfrm>
          <a:prstGeom prst="rect">
            <a:avLst/>
          </a:prstGeom>
          <a:blipFill>
            <a:blip r:embed="rId6">
              <a:alphaModFix/>
            </a:blip>
            <a:stretch>
              <a:fillRect/>
            </a:stretch>
          </a:blipFill>
          <a:ln>
            <a:noFill/>
          </a:ln>
        </p:spPr>
      </p:sp>
      <p:pic>
        <p:nvPicPr>
          <p:cNvPr id="132" name="Shape 132"/>
          <p:cNvPicPr preferRelativeResize="0"/>
          <p:nvPr/>
        </p:nvPicPr>
        <p:blipFill rotWithShape="1">
          <a:blip r:embed="rId7">
            <a:alphaModFix/>
          </a:blip>
          <a:srcRect b="0" l="20163" r="10737" t="0"/>
          <a:stretch/>
        </p:blipFill>
        <p:spPr>
          <a:xfrm>
            <a:off x="296638" y="2911400"/>
            <a:ext cx="1968000" cy="1901100"/>
          </a:xfrm>
          <a:prstGeom prst="ellipse">
            <a:avLst/>
          </a:prstGeom>
          <a:noFill/>
          <a:ln>
            <a:noFill/>
          </a:ln>
        </p:spPr>
      </p:pic>
      <p:pic>
        <p:nvPicPr>
          <p:cNvPr id="133" name="Shape 133"/>
          <p:cNvPicPr preferRelativeResize="0"/>
          <p:nvPr/>
        </p:nvPicPr>
        <p:blipFill rotWithShape="1">
          <a:blip r:embed="rId8">
            <a:alphaModFix/>
          </a:blip>
          <a:srcRect b="0" l="6596" r="47914" t="0"/>
          <a:stretch/>
        </p:blipFill>
        <p:spPr>
          <a:xfrm>
            <a:off x="4537150" y="3092375"/>
            <a:ext cx="2138100" cy="1974600"/>
          </a:xfrm>
          <a:prstGeom prst="ellipse">
            <a:avLst/>
          </a:prstGeom>
          <a:noFill/>
          <a:ln>
            <a:noFill/>
          </a:ln>
        </p:spPr>
      </p:pic>
      <p:pic>
        <p:nvPicPr>
          <p:cNvPr id="134" name="Shape 134"/>
          <p:cNvPicPr preferRelativeResize="0"/>
          <p:nvPr/>
        </p:nvPicPr>
        <p:blipFill rotWithShape="1">
          <a:blip r:embed="rId9">
            <a:alphaModFix/>
          </a:blip>
          <a:srcRect b="0" l="25008" r="34102" t="0"/>
          <a:stretch/>
        </p:blipFill>
        <p:spPr>
          <a:xfrm>
            <a:off x="2705638" y="3349900"/>
            <a:ext cx="1390500" cy="1275000"/>
          </a:xfrm>
          <a:prstGeom prst="ellipse">
            <a:avLst/>
          </a:prstGeom>
          <a:noFill/>
          <a:ln>
            <a:noFill/>
          </a:ln>
        </p:spPr>
      </p:pic>
      <p:sp>
        <p:nvSpPr>
          <p:cNvPr id="135" name="Shape 135"/>
          <p:cNvSpPr/>
          <p:nvPr/>
        </p:nvSpPr>
        <p:spPr>
          <a:xfrm rot="3952233">
            <a:off x="2404003" y="3066252"/>
            <a:ext cx="470402" cy="449597"/>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36" name="Shape 136"/>
          <p:cNvSpPr/>
          <p:nvPr/>
        </p:nvSpPr>
        <p:spPr>
          <a:xfrm flipH="1" rot="8933148">
            <a:off x="4026337" y="4410830"/>
            <a:ext cx="470251" cy="449671"/>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pic>
        <p:nvPicPr>
          <p:cNvPr id="137" name="Shape 137"/>
          <p:cNvPicPr preferRelativeResize="0"/>
          <p:nvPr/>
        </p:nvPicPr>
        <p:blipFill>
          <a:blip r:embed="rId10">
            <a:alphaModFix/>
          </a:blip>
          <a:stretch>
            <a:fillRect/>
          </a:stretch>
        </p:blipFill>
        <p:spPr>
          <a:xfrm>
            <a:off x="7022147" y="3744075"/>
            <a:ext cx="1088200" cy="942975"/>
          </a:xfrm>
          <a:prstGeom prst="rect">
            <a:avLst/>
          </a:prstGeom>
          <a:noFill/>
          <a:ln>
            <a:noFill/>
          </a:ln>
        </p:spPr>
      </p:pic>
      <p:sp>
        <p:nvSpPr>
          <p:cNvPr id="138" name="Shape 138"/>
          <p:cNvSpPr/>
          <p:nvPr/>
        </p:nvSpPr>
        <p:spPr>
          <a:xfrm flipH="1" rot="8933148">
            <a:off x="7754112" y="4604705"/>
            <a:ext cx="470251" cy="449671"/>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39" name="Shape 139"/>
          <p:cNvSpPr txBox="1"/>
          <p:nvPr/>
        </p:nvSpPr>
        <p:spPr>
          <a:xfrm>
            <a:off x="8306775" y="3984450"/>
            <a:ext cx="635100" cy="702600"/>
          </a:xfrm>
          <a:prstGeom prst="rect">
            <a:avLst/>
          </a:prstGeom>
          <a:noFill/>
          <a:ln>
            <a:noFill/>
          </a:ln>
        </p:spPr>
        <p:txBody>
          <a:bodyPr anchorCtr="0" anchor="t" bIns="91425" lIns="91425" rIns="91425" wrap="square" tIns="91425">
            <a:noAutofit/>
          </a:bodyPr>
          <a:lstStyle/>
          <a:p>
            <a:pPr indent="0" lvl="0" marL="0">
              <a:spcBef>
                <a:spcPts val="0"/>
              </a:spcBef>
              <a:buNone/>
            </a:pPr>
            <a:r>
              <a:rPr lang="en-GB" sz="6000">
                <a:latin typeface="Raleway"/>
                <a:ea typeface="Raleway"/>
                <a:cs typeface="Raleway"/>
                <a:sym typeface="Raleway"/>
              </a:rPr>
              <a: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9900"/>
        </a:solidFill>
      </p:bgPr>
    </p:bg>
    <p:spTree>
      <p:nvGrpSpPr>
        <p:cNvPr id="143" name="Shape 143"/>
        <p:cNvGrpSpPr/>
        <p:nvPr/>
      </p:nvGrpSpPr>
      <p:grpSpPr>
        <a:xfrm>
          <a:off x="0" y="0"/>
          <a:ext cx="0" cy="0"/>
          <a:chOff x="0" y="0"/>
          <a:chExt cx="0" cy="0"/>
        </a:xfrm>
      </p:grpSpPr>
      <p:sp>
        <p:nvSpPr>
          <p:cNvPr id="144" name="Shape 144"/>
          <p:cNvSpPr txBox="1"/>
          <p:nvPr>
            <p:ph type="title"/>
          </p:nvPr>
        </p:nvSpPr>
        <p:spPr>
          <a:xfrm>
            <a:off x="729450" y="864300"/>
            <a:ext cx="7021200" cy="2985000"/>
          </a:xfrm>
          <a:prstGeom prst="rect">
            <a:avLst/>
          </a:prstGeom>
        </p:spPr>
        <p:txBody>
          <a:bodyPr anchorCtr="0" anchor="ctr" bIns="91425" lIns="91425" rIns="91425" wrap="square" tIns="91425">
            <a:noAutofit/>
          </a:bodyPr>
          <a:lstStyle/>
          <a:p>
            <a:pPr indent="0" lvl="0" marL="0">
              <a:spcBef>
                <a:spcPts val="0"/>
              </a:spcBef>
              <a:buNone/>
            </a:pPr>
            <a:r>
              <a:rPr lang="en-GB"/>
              <a:t>Betekenis voor ons vak:</a:t>
            </a:r>
          </a:p>
          <a:p>
            <a:pPr indent="0" lvl="0" marL="0">
              <a:spcBef>
                <a:spcPts val="0"/>
              </a:spcBef>
              <a:buNone/>
            </a:pPr>
            <a:r>
              <a:rPr lang="en-GB"/>
              <a:t>Hoe moeten we onze</a:t>
            </a:r>
          </a:p>
          <a:p>
            <a:pPr indent="0" lvl="0" marL="0">
              <a:spcBef>
                <a:spcPts val="0"/>
              </a:spcBef>
              <a:buNone/>
            </a:pPr>
            <a:r>
              <a:rPr lang="en-GB"/>
              <a:t>leerlingen hierop </a:t>
            </a:r>
            <a:br>
              <a:rPr lang="en-GB"/>
            </a:br>
            <a:r>
              <a:rPr lang="en-GB"/>
              <a:t>voorbereiden?</a:t>
            </a:r>
          </a:p>
        </p:txBody>
      </p:sp>
      <p:sp>
        <p:nvSpPr>
          <p:cNvPr descr="4K resolution countdown animation. Beeps at the start/end." id="145" name="Shape 145" title="2 Minute Countdown Timer">
            <a:hlinkClick r:id="rId3"/>
          </p:cNvPr>
          <p:cNvSpPr/>
          <p:nvPr/>
        </p:nvSpPr>
        <p:spPr>
          <a:xfrm>
            <a:off x="6763925" y="1624988"/>
            <a:ext cx="1610024" cy="1610025"/>
          </a:xfrm>
          <a:prstGeom prst="rect">
            <a:avLst/>
          </a:prstGeom>
          <a:blipFill>
            <a:blip r:embed="rId4">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idx="1" type="body"/>
          </p:nvPr>
        </p:nvSpPr>
        <p:spPr>
          <a:xfrm>
            <a:off x="729325" y="2078875"/>
            <a:ext cx="3774300" cy="2261100"/>
          </a:xfrm>
          <a:prstGeom prst="rect">
            <a:avLst/>
          </a:prstGeom>
        </p:spPr>
        <p:txBody>
          <a:bodyPr anchorCtr="0" anchor="t" bIns="91425" lIns="91425" rIns="91425" wrap="square" tIns="91425">
            <a:noAutofit/>
          </a:bodyPr>
          <a:lstStyle/>
          <a:p>
            <a:pPr indent="0" lvl="0" marL="0">
              <a:spcBef>
                <a:spcPts val="0"/>
              </a:spcBef>
              <a:buNone/>
            </a:pPr>
            <a:r>
              <a:rPr lang="en-GB"/>
              <a:t>A1: Informatievaardigheden gebruiken</a:t>
            </a:r>
          </a:p>
          <a:p>
            <a:pPr indent="0" lvl="0" marL="0">
              <a:spcBef>
                <a:spcPts val="0"/>
              </a:spcBef>
              <a:buNone/>
            </a:pPr>
            <a:r>
              <a:rPr lang="en-GB"/>
              <a:t>A6: Ontwerpen</a:t>
            </a:r>
          </a:p>
          <a:p>
            <a:pPr indent="0" lvl="0" marL="0">
              <a:spcBef>
                <a:spcPts val="0"/>
              </a:spcBef>
              <a:buNone/>
            </a:pPr>
            <a:r>
              <a:rPr lang="en-GB"/>
              <a:t>A7: Modelvorming</a:t>
            </a:r>
          </a:p>
          <a:p>
            <a:pPr indent="0" lvl="0" marL="0">
              <a:spcBef>
                <a:spcPts val="0"/>
              </a:spcBef>
              <a:buNone/>
            </a:pPr>
            <a:r>
              <a:rPr lang="en-GB"/>
              <a:t>A10: Kennisontwikkeling en -toepassing</a:t>
            </a:r>
          </a:p>
          <a:p>
            <a:pPr indent="0" lvl="0" marL="0">
              <a:spcBef>
                <a:spcPts val="0"/>
              </a:spcBef>
              <a:buNone/>
            </a:pPr>
            <a:r>
              <a:rPr lang="en-GB"/>
              <a:t>A11: Technisch-instrumentele vaardigheden</a:t>
            </a:r>
          </a:p>
          <a:p>
            <a:pPr indent="0" lvl="0" marL="0">
              <a:spcBef>
                <a:spcPts val="0"/>
              </a:spcBef>
              <a:buNone/>
            </a:pPr>
            <a:r>
              <a:t/>
            </a:r>
            <a:endParaRPr/>
          </a:p>
        </p:txBody>
      </p:sp>
      <p:sp>
        <p:nvSpPr>
          <p:cNvPr id="151" name="Shape 151"/>
          <p:cNvSpPr txBox="1"/>
          <p:nvPr>
            <p:ph type="title"/>
          </p:nvPr>
        </p:nvSpPr>
        <p:spPr>
          <a:xfrm>
            <a:off x="729450" y="1318650"/>
            <a:ext cx="7688400" cy="535200"/>
          </a:xfrm>
          <a:prstGeom prst="rect">
            <a:avLst/>
          </a:prstGeom>
        </p:spPr>
        <p:txBody>
          <a:bodyPr anchorCtr="0" anchor="t" bIns="91425" lIns="91425" rIns="91425" wrap="square" tIns="91425">
            <a:noAutofit/>
          </a:bodyPr>
          <a:lstStyle/>
          <a:p>
            <a:pPr indent="0" lvl="0" marL="0">
              <a:spcBef>
                <a:spcPts val="0"/>
              </a:spcBef>
              <a:buNone/>
            </a:pPr>
            <a:r>
              <a:rPr lang="en-GB"/>
              <a:t>Examenprogramma</a:t>
            </a:r>
          </a:p>
        </p:txBody>
      </p:sp>
      <p:sp>
        <p:nvSpPr>
          <p:cNvPr id="152" name="Shape 152"/>
          <p:cNvSpPr txBox="1"/>
          <p:nvPr>
            <p:ph idx="2" type="body"/>
          </p:nvPr>
        </p:nvSpPr>
        <p:spPr>
          <a:xfrm>
            <a:off x="4643604" y="2078875"/>
            <a:ext cx="3774300" cy="2261100"/>
          </a:xfrm>
          <a:prstGeom prst="rect">
            <a:avLst/>
          </a:prstGeom>
        </p:spPr>
        <p:txBody>
          <a:bodyPr anchorCtr="0" anchor="t" bIns="91425" lIns="91425" rIns="91425" wrap="square" tIns="91425">
            <a:noAutofit/>
          </a:bodyPr>
          <a:lstStyle/>
          <a:p>
            <a:pPr indent="0" lvl="0" marL="0">
              <a:spcBef>
                <a:spcPts val="0"/>
              </a:spcBef>
              <a:buNone/>
            </a:pPr>
            <a:r>
              <a:rPr lang="en-GB"/>
              <a:t>A14: Vakspecifiek gebruik van de computer</a:t>
            </a:r>
          </a:p>
          <a:p>
            <a:pPr indent="0" lvl="0" marL="0">
              <a:spcBef>
                <a:spcPts val="0"/>
              </a:spcBef>
              <a:buNone/>
            </a:pPr>
            <a:r>
              <a:rPr lang="en-GB"/>
              <a:t>G2: Technische automatisering* (HAVO)</a:t>
            </a:r>
          </a:p>
          <a:p>
            <a:pPr indent="0" lvl="0" marL="0">
              <a:spcBef>
                <a:spcPts val="0"/>
              </a:spcBef>
              <a:buNone/>
            </a:pPr>
            <a:r>
              <a:rPr lang="en-GB"/>
              <a:t>D1: Elektrische systemen (VWO)</a:t>
            </a:r>
          </a:p>
          <a:p>
            <a:pPr indent="0" lvl="0" marL="0">
              <a:spcBef>
                <a:spcPts val="0"/>
              </a:spcBef>
              <a:buNone/>
            </a:pPr>
            <a:r>
              <a:rPr lang="en-GB"/>
              <a:t>I2: Modelstudie </a:t>
            </a:r>
          </a:p>
          <a:p>
            <a:pPr indent="0" lvl="0" marL="0">
              <a:spcBef>
                <a:spcPts val="0"/>
              </a:spcBef>
              <a:buNone/>
            </a:pPr>
            <a:r>
              <a:rPr lang="en-GB"/>
              <a:t>I3: Ontwerp</a:t>
            </a:r>
          </a:p>
          <a:p>
            <a:pPr indent="0" lvl="0" marL="0">
              <a:spcBef>
                <a:spcPts val="0"/>
              </a:spcBef>
              <a:buNone/>
            </a:pPr>
            <a:r>
              <a:t/>
            </a:r>
            <a:endParaRPr/>
          </a:p>
        </p:txBody>
      </p:sp>
      <p:pic>
        <p:nvPicPr>
          <p:cNvPr id="153" name="Shape 153"/>
          <p:cNvPicPr preferRelativeResize="0"/>
          <p:nvPr/>
        </p:nvPicPr>
        <p:blipFill rotWithShape="1">
          <a:blip r:embed="rId3">
            <a:alphaModFix/>
          </a:blip>
          <a:srcRect b="0" l="7247" r="2491" t="0"/>
          <a:stretch/>
        </p:blipFill>
        <p:spPr>
          <a:xfrm>
            <a:off x="7067075" y="3076100"/>
            <a:ext cx="2437800" cy="2442300"/>
          </a:xfrm>
          <a:prstGeom prst="ellipse">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