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6" r:id="rId3"/>
    <p:sldId id="287" r:id="rId4"/>
    <p:sldId id="288" r:id="rId5"/>
    <p:sldId id="265" r:id="rId6"/>
    <p:sldId id="257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9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20" autoAdjust="0"/>
    <p:restoredTop sz="94660"/>
  </p:normalViewPr>
  <p:slideViewPr>
    <p:cSldViewPr snapToGrid="0">
      <p:cViewPr>
        <p:scale>
          <a:sx n="53" d="100"/>
          <a:sy n="53" d="100"/>
        </p:scale>
        <p:origin x="-102" y="-5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19497AD-07EC-4BD6-AA3B-6245EEF99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FE939D6C-2225-4893-BB02-D7A86A1CB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B8FFBDAC-C29E-4455-A8FC-0CBBE36D0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D964-731F-42C6-AC26-454AB33C1FC7}" type="datetimeFigureOut">
              <a:rPr lang="nl-NL" smtClean="0"/>
              <a:t>8-1-2018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BC0722E0-9275-491F-A84F-8891D18A4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7FC9CE17-A41A-4632-AC0B-5986A59BB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F9B-0B99-4202-9BC1-2C5070534D4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9169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16585EF-8C03-4F34-B8C1-E877CF5D5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="" xmlns:a16="http://schemas.microsoft.com/office/drawing/2014/main" id="{700D8860-2457-4B03-8CB9-711686F8DF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865DE9F2-49A4-4DBB-9D72-8FEEA75C2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D964-731F-42C6-AC26-454AB33C1FC7}" type="datetimeFigureOut">
              <a:rPr lang="nl-NL" smtClean="0"/>
              <a:t>8-1-2018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07CDE4DA-CAAE-4B09-B136-402B138E3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F6C14A04-790E-44E5-B554-D9B163ED0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F9B-0B99-4202-9BC1-2C5070534D4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2433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="" xmlns:a16="http://schemas.microsoft.com/office/drawing/2014/main" id="{ABADBC9E-BB58-4DF2-8739-CFA2BABE25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="" xmlns:a16="http://schemas.microsoft.com/office/drawing/2014/main" id="{38F85BDD-7E70-4441-94F3-A68A99EA2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E06DC823-C15E-46CD-8006-95B90510A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D964-731F-42C6-AC26-454AB33C1FC7}" type="datetimeFigureOut">
              <a:rPr lang="nl-NL" smtClean="0"/>
              <a:t>8-1-2018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82B75F52-8504-4A8B-B1B9-3DAE07E0A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8BD76834-912F-47FE-9024-E8CC2E269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F9B-0B99-4202-9BC1-2C5070534D4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5949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D2202C1-D752-4875-B84C-1C1529CA0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E320A986-7A4F-4CE0-A6B1-394F4BEA8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6965350E-0438-4C14-89CB-84B926C21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D964-731F-42C6-AC26-454AB33C1FC7}" type="datetimeFigureOut">
              <a:rPr lang="nl-NL" smtClean="0"/>
              <a:t>8-1-2018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C9301845-E45B-4C99-B31A-E3140D058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5FA5A6D7-5250-4DA8-BA3E-7E0450201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F9B-0B99-4202-9BC1-2C5070534D4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902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2C8FD1F-4A54-438C-8281-F45C389FE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0DCD219F-046F-4153-AB15-1012BF6F0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867C613D-8C9D-4A73-835C-899C564A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D964-731F-42C6-AC26-454AB33C1FC7}" type="datetimeFigureOut">
              <a:rPr lang="nl-NL" smtClean="0"/>
              <a:t>8-1-2018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97EB439-A78F-4E12-B397-F04558F14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A6449428-9242-41A3-8B0A-BA0E4DE19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F9B-0B99-4202-9BC1-2C5070534D4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288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A566D10-705C-489C-B9D4-7F361A37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F475B651-6F30-4D2A-96A6-B27ADA213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27B0B643-62C5-4F02-A92B-A6DA21DF2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03305398-5EF6-487F-BAB9-35BD5CC72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D964-731F-42C6-AC26-454AB33C1FC7}" type="datetimeFigureOut">
              <a:rPr lang="nl-NL" smtClean="0"/>
              <a:t>8-1-2018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F66E4BA4-AB56-4E7D-BA4D-16CDFE151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452D5CAA-9852-4B11-AE92-A45583FFB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F9B-0B99-4202-9BC1-2C5070534D4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929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191D8AB-9E2A-4A45-AEDE-8AA24471B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01DD1141-45F8-408E-97B0-AC8CCDADB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1E37B07B-37D0-4DB8-8AEB-A427C073B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1B4F034F-7B01-439A-B989-453294ADC5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="" xmlns:a16="http://schemas.microsoft.com/office/drawing/2014/main" id="{A3155DF3-EE0E-422D-8163-986188134E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="" xmlns:a16="http://schemas.microsoft.com/office/drawing/2014/main" id="{3C8A4AA5-FDF4-4405-AF5F-B58DB93EC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D964-731F-42C6-AC26-454AB33C1FC7}" type="datetimeFigureOut">
              <a:rPr lang="nl-NL" smtClean="0"/>
              <a:t>8-1-2018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="" xmlns:a16="http://schemas.microsoft.com/office/drawing/2014/main" id="{04551534-50B2-4590-BDE5-C8F72B3DD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="" xmlns:a16="http://schemas.microsoft.com/office/drawing/2014/main" id="{BFB048AD-AB00-4DBE-A274-2667EC5B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F9B-0B99-4202-9BC1-2C5070534D4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628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B27FCF3-A30D-4CC3-9D4D-8B898C443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="" xmlns:a16="http://schemas.microsoft.com/office/drawing/2014/main" id="{CCD67BC6-DB83-44AA-8566-702B4E559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D964-731F-42C6-AC26-454AB33C1FC7}" type="datetimeFigureOut">
              <a:rPr lang="nl-NL" smtClean="0"/>
              <a:t>8-1-2018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="" xmlns:a16="http://schemas.microsoft.com/office/drawing/2014/main" id="{CA9A93A8-E6E3-4D4C-8603-DFD66A0DE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="" xmlns:a16="http://schemas.microsoft.com/office/drawing/2014/main" id="{7FB9C04D-0FDD-4E7F-BD3B-DB787E3F1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F9B-0B99-4202-9BC1-2C5070534D4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3813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="" xmlns:a16="http://schemas.microsoft.com/office/drawing/2014/main" id="{5740197A-6E07-435A-9E22-2BE05FD6A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D964-731F-42C6-AC26-454AB33C1FC7}" type="datetimeFigureOut">
              <a:rPr lang="nl-NL" smtClean="0"/>
              <a:t>8-1-2018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="" xmlns:a16="http://schemas.microsoft.com/office/drawing/2014/main" id="{10489616-95F2-4232-9A4C-574FA9C18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A5D9B9B6-F5CA-4DC2-82B6-7F62862EA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F9B-0B99-4202-9BC1-2C5070534D4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8036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F979ADB-7244-4420-88BF-35CF4FD1B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B895B71D-9BA5-4867-818B-6F83B30FC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A50E2D49-0327-47C6-A00E-2EF2E0344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3E23FC1F-12C6-41EA-9880-A1E24AEAF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D964-731F-42C6-AC26-454AB33C1FC7}" type="datetimeFigureOut">
              <a:rPr lang="nl-NL" smtClean="0"/>
              <a:t>8-1-2018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4C41315B-E00F-403E-B59C-02A2A2F7E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FDF39903-9737-4642-B4A9-B02E81E22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F9B-0B99-4202-9BC1-2C5070534D4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2347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CB8B9A1-0BD7-48DD-8BB1-0DA802985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="" xmlns:a16="http://schemas.microsoft.com/office/drawing/2014/main" id="{C9E45018-C9BC-4971-A913-42FEFE8E92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96D82B72-2785-42FC-BE50-D13D868F0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EC96DD40-A360-4643-9590-E0475DCF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D964-731F-42C6-AC26-454AB33C1FC7}" type="datetimeFigureOut">
              <a:rPr lang="nl-NL" smtClean="0"/>
              <a:t>8-1-2018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649A9422-9315-461D-BC63-24189954D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A7AE136C-DAAF-4795-9D5B-B28C0C582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F9B-0B99-4202-9BC1-2C5070534D4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1189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="" xmlns:a16="http://schemas.microsoft.com/office/drawing/2014/main" id="{CBA7114A-324F-4431-A30A-587F335C2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BF2BB7BC-F97D-40F5-A644-66DC54004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F98E1205-B12B-4DFE-9CC7-4473E45002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9D964-731F-42C6-AC26-454AB33C1FC7}" type="datetimeFigureOut">
              <a:rPr lang="nl-NL" smtClean="0"/>
              <a:t>8-1-2018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BF78A63B-8AAB-42E3-83A6-D2D42650C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FE431BF5-1C26-459B-B03B-A5468EDB1F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1EF9B-0B99-4202-9BC1-2C5070534D4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6850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157" y="1869623"/>
            <a:ext cx="3426189" cy="256964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335" y="1268361"/>
            <a:ext cx="3018503" cy="354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Conclusie, onderbouwing, en gegevens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631768" y="1690688"/>
            <a:ext cx="51687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Gegevens bij conclusie?</a:t>
            </a:r>
          </a:p>
          <a:p>
            <a:pPr marL="457200" indent="-457200">
              <a:buFont typeface="Arial" charset="0"/>
              <a:buChar char="•"/>
            </a:pPr>
            <a:r>
              <a:rPr lang="nl-NL" sz="3200" dirty="0"/>
              <a:t>Bellen bewegen hele tijd naar </a:t>
            </a:r>
            <a:r>
              <a:rPr lang="nl-NL" sz="3200" dirty="0" smtClean="0"/>
              <a:t>Van de Graaff </a:t>
            </a:r>
            <a:r>
              <a:rPr lang="nl-NL" sz="3200" dirty="0"/>
              <a:t>toe</a:t>
            </a:r>
          </a:p>
          <a:p>
            <a:pPr>
              <a:tabLst>
                <a:tab pos="481013" algn="l"/>
              </a:tabLst>
            </a:pPr>
            <a:endParaRPr lang="nl-NL" sz="3200" dirty="0"/>
          </a:p>
          <a:p>
            <a:pPr>
              <a:tabLst>
                <a:tab pos="481013" algn="l"/>
              </a:tabLst>
            </a:pPr>
            <a:r>
              <a:rPr lang="nl-NL" sz="3200" dirty="0"/>
              <a:t>Onderbouwing bij conclusie?</a:t>
            </a:r>
          </a:p>
          <a:p>
            <a:pPr marL="457200" indent="-457200">
              <a:buFont typeface="Arial" charset="0"/>
              <a:buChar char="•"/>
              <a:tabLst>
                <a:tab pos="481013" algn="l"/>
              </a:tabLst>
            </a:pPr>
            <a:r>
              <a:rPr lang="nl-NL" sz="3200" dirty="0"/>
              <a:t>Ladingsscheiding (dipool)</a:t>
            </a:r>
          </a:p>
          <a:p>
            <a:pPr marL="457200" indent="-457200">
              <a:buFont typeface="Arial" charset="0"/>
              <a:buChar char="•"/>
              <a:tabLst>
                <a:tab pos="481013" algn="l"/>
              </a:tabLst>
            </a:pPr>
            <a:r>
              <a:rPr lang="nl-NL" sz="3200" dirty="0"/>
              <a:t>Elektrische influentie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xmlns="" id="{F9F43765-BFA9-4203-B1AC-BF70E03C6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9149" y="1604112"/>
            <a:ext cx="627697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8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97656"/>
            <a:ext cx="10515600" cy="1325563"/>
          </a:xfrm>
        </p:spPr>
        <p:txBody>
          <a:bodyPr/>
          <a:lstStyle/>
          <a:p>
            <a:r>
              <a:rPr lang="nl-NL" dirty="0"/>
              <a:t>Conclusie, onderbouwing en gegevens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838200" y="1690688"/>
            <a:ext cx="59100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Gegevens bij conclusie?</a:t>
            </a:r>
          </a:p>
          <a:p>
            <a:pPr marL="457200" indent="-457200">
              <a:buFont typeface="Arial" charset="0"/>
              <a:buChar char="•"/>
            </a:pPr>
            <a:r>
              <a:rPr lang="nl-NL" sz="3200" dirty="0"/>
              <a:t>Eerst: naar </a:t>
            </a:r>
            <a:r>
              <a:rPr lang="nl-NL" sz="3200" dirty="0" smtClean="0"/>
              <a:t>Van de Graaff </a:t>
            </a:r>
            <a:r>
              <a:rPr lang="nl-NL" sz="3200" dirty="0"/>
              <a:t>toe</a:t>
            </a:r>
          </a:p>
          <a:p>
            <a:pPr marL="457200" indent="-457200">
              <a:buFont typeface="Arial" charset="0"/>
              <a:buChar char="•"/>
            </a:pPr>
            <a:r>
              <a:rPr lang="nl-NL" sz="3200" dirty="0"/>
              <a:t>Daarna: sneller naar </a:t>
            </a:r>
            <a:r>
              <a:rPr lang="nl-NL" sz="3200" dirty="0" smtClean="0"/>
              <a:t>Van de Graaff   </a:t>
            </a:r>
            <a:r>
              <a:rPr lang="nl-NL" sz="3200" dirty="0"/>
              <a:t>	OF</a:t>
            </a:r>
          </a:p>
          <a:p>
            <a:pPr marL="457200" indent="-457200">
              <a:buFont typeface="Arial" charset="0"/>
              <a:buChar char="•"/>
              <a:tabLst>
                <a:tab pos="434975" algn="l"/>
              </a:tabLst>
            </a:pPr>
            <a:r>
              <a:rPr lang="nl-NL" sz="3200" dirty="0"/>
              <a:t>Daarna: weg van </a:t>
            </a:r>
            <a:r>
              <a:rPr lang="nl-NL" sz="3200" dirty="0" err="1" smtClean="0"/>
              <a:t>Van</a:t>
            </a:r>
            <a:r>
              <a:rPr lang="nl-NL" sz="3200" dirty="0" smtClean="0"/>
              <a:t> de Graaff</a:t>
            </a:r>
            <a:endParaRPr lang="nl-NL" sz="3200" dirty="0"/>
          </a:p>
          <a:p>
            <a:pPr>
              <a:tabLst>
                <a:tab pos="481013" algn="l"/>
              </a:tabLst>
            </a:pPr>
            <a:endParaRPr lang="nl-NL" sz="3200" dirty="0"/>
          </a:p>
          <a:p>
            <a:pPr>
              <a:tabLst>
                <a:tab pos="481013" algn="l"/>
              </a:tabLst>
            </a:pPr>
            <a:r>
              <a:rPr lang="nl-NL" sz="3200" dirty="0"/>
              <a:t>Onderbouwing bij conclusie?</a:t>
            </a:r>
          </a:p>
          <a:p>
            <a:pPr marL="457200" indent="-457200">
              <a:buFont typeface="Arial" charset="0"/>
              <a:buChar char="•"/>
              <a:tabLst>
                <a:tab pos="481013" algn="l"/>
              </a:tabLst>
            </a:pPr>
            <a:r>
              <a:rPr lang="nl-NL" sz="3200" dirty="0"/>
              <a:t>Eerst: dipool</a:t>
            </a:r>
          </a:p>
          <a:p>
            <a:pPr marL="457200" indent="-457200">
              <a:buFont typeface="Arial" charset="0"/>
              <a:buChar char="•"/>
              <a:tabLst>
                <a:tab pos="481013" algn="l"/>
              </a:tabLst>
            </a:pPr>
            <a:r>
              <a:rPr lang="nl-NL" sz="3200" dirty="0"/>
              <a:t>Daarna: Wet van Coulomb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40943E07-F7DF-4E23-818E-4CE5C2B72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8272" y="1623219"/>
            <a:ext cx="504825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2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2208" y="2504821"/>
            <a:ext cx="10515600" cy="1325563"/>
          </a:xfrm>
        </p:spPr>
        <p:txBody>
          <a:bodyPr>
            <a:noAutofit/>
          </a:bodyPr>
          <a:lstStyle/>
          <a:p>
            <a:r>
              <a:rPr lang="nl-NL" sz="16600" dirty="0"/>
              <a:t>Observatie</a:t>
            </a:r>
          </a:p>
        </p:txBody>
      </p:sp>
    </p:spTree>
    <p:extLst>
      <p:ext uri="{BB962C8B-B14F-4D97-AF65-F5344CB8AC3E}">
        <p14:creationId xmlns:p14="http://schemas.microsoft.com/office/powerpoint/2010/main" val="32529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563"/>
            <a:ext cx="12192000" cy="65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2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865"/>
            <a:ext cx="12192000" cy="659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8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563"/>
            <a:ext cx="12192000" cy="65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3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563"/>
            <a:ext cx="12192000" cy="65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563"/>
            <a:ext cx="12192000" cy="65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2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563"/>
            <a:ext cx="12192000" cy="65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563"/>
            <a:ext cx="12192000" cy="65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4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037" y="4822720"/>
            <a:ext cx="2458065" cy="184354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478" y="2504187"/>
            <a:ext cx="5189138" cy="207920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5708" y="4715856"/>
            <a:ext cx="3576292" cy="214214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2323" y="0"/>
            <a:ext cx="2053598" cy="241350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4756" y="0"/>
            <a:ext cx="3647244" cy="2218427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7214" y="2504187"/>
            <a:ext cx="1735688" cy="207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3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5383161" y="597456"/>
            <a:ext cx="5763053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</a:rPr>
              <a:t>Bestellen?</a:t>
            </a:r>
          </a:p>
          <a:p>
            <a:endParaRPr lang="nl-NL" sz="3200" dirty="0">
              <a:solidFill>
                <a:schemeClr val="bg1"/>
              </a:solidFill>
            </a:endParaRPr>
          </a:p>
          <a:p>
            <a:r>
              <a:rPr lang="nl-NL" sz="3200" dirty="0">
                <a:solidFill>
                  <a:schemeClr val="bg1"/>
                </a:solidFill>
              </a:rPr>
              <a:t>https://www.nvonwebshop.nl</a:t>
            </a:r>
            <a:r>
              <a:rPr lang="nl-NL" sz="3200" dirty="0" smtClean="0">
                <a:solidFill>
                  <a:schemeClr val="bg1"/>
                </a:solidFill>
              </a:rPr>
              <a:t>/</a:t>
            </a:r>
          </a:p>
          <a:p>
            <a:endParaRPr lang="nl-NL" sz="3200" dirty="0" smtClean="0">
              <a:solidFill>
                <a:schemeClr val="bg1"/>
              </a:solidFill>
            </a:endParaRPr>
          </a:p>
          <a:p>
            <a:r>
              <a:rPr lang="nl-NL" sz="3200" dirty="0" smtClean="0">
                <a:solidFill>
                  <a:schemeClr val="bg1"/>
                </a:solidFill>
              </a:rPr>
              <a:t>Slechts 18 euro voor NVON-leden</a:t>
            </a:r>
            <a:endParaRPr lang="nl-NL" sz="3200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77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Inhoud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4000" dirty="0" smtClean="0"/>
              <a:t>A: Wetenschappelijke vaardigheden</a:t>
            </a:r>
          </a:p>
          <a:p>
            <a:pPr marL="0" indent="0">
              <a:buNone/>
            </a:pPr>
            <a:endParaRPr lang="nl-NL" sz="4000" dirty="0"/>
          </a:p>
          <a:p>
            <a:pPr marL="0" indent="0">
              <a:buNone/>
            </a:pPr>
            <a:r>
              <a:rPr lang="nl-NL" sz="4000" dirty="0" smtClean="0"/>
              <a:t>B: Begripsontwikkeling</a:t>
            </a:r>
          </a:p>
          <a:p>
            <a:pPr marL="0" indent="0">
              <a:buNone/>
            </a:pPr>
            <a:endParaRPr lang="nl-NL" sz="4000" dirty="0"/>
          </a:p>
          <a:p>
            <a:pPr marL="0" indent="0">
              <a:buNone/>
            </a:pPr>
            <a:r>
              <a:rPr lang="nl-NL" sz="4000" dirty="0" smtClean="0"/>
              <a:t>C: Bijzondere gelegenheden</a:t>
            </a: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60749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Didactische aanpak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dirty="0" smtClean="0"/>
              <a:t>PEOE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40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dirty="0" smtClean="0"/>
              <a:t>Concept Cartoon</a:t>
            </a: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201537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DFC47F6A-C4FD-4282-942F-1E0AE04A5E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34E935B5-FD57-48A4-95F5-8EEC3A9138B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594360"/>
            <a:ext cx="10927080" cy="5998464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="" xmlns:a16="http://schemas.microsoft.com/office/drawing/2014/main" id="{F7F913E3-4EA8-495B-AD13-0DE8591D9511}"/>
              </a:ext>
            </a:extLst>
          </p:cNvPr>
          <p:cNvSpPr/>
          <p:nvPr/>
        </p:nvSpPr>
        <p:spPr>
          <a:xfrm>
            <a:off x="6885432" y="2432304"/>
            <a:ext cx="4462272" cy="1335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235B884B-FA68-4A6A-8B0F-A990076A9FCD}"/>
              </a:ext>
            </a:extLst>
          </p:cNvPr>
          <p:cNvSpPr/>
          <p:nvPr/>
        </p:nvSpPr>
        <p:spPr>
          <a:xfrm>
            <a:off x="2515259" y="3767328"/>
            <a:ext cx="4462272" cy="2015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="" xmlns:a16="http://schemas.microsoft.com/office/drawing/2014/main" id="{2B2A2ED9-176E-40E5-AD58-FB157E2E522B}"/>
              </a:ext>
            </a:extLst>
          </p:cNvPr>
          <p:cNvSpPr/>
          <p:nvPr/>
        </p:nvSpPr>
        <p:spPr>
          <a:xfrm>
            <a:off x="7037832" y="2584704"/>
            <a:ext cx="4462272" cy="1335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="" xmlns:a16="http://schemas.microsoft.com/office/drawing/2014/main" id="{7799005D-E748-4A90-992A-977F1205C153}"/>
              </a:ext>
            </a:extLst>
          </p:cNvPr>
          <p:cNvSpPr txBox="1"/>
          <p:nvPr/>
        </p:nvSpPr>
        <p:spPr>
          <a:xfrm>
            <a:off x="4590370" y="4139993"/>
            <a:ext cx="628958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Maak je beweringen overtuigend</a:t>
            </a:r>
          </a:p>
          <a:p>
            <a:endParaRPr lang="nl-NL" sz="2800" b="1" dirty="0"/>
          </a:p>
          <a:p>
            <a:r>
              <a:rPr lang="nl-NL" sz="2800" b="1" dirty="0"/>
              <a:t>met de kennis die je al hebt</a:t>
            </a:r>
          </a:p>
          <a:p>
            <a:endParaRPr lang="nl-NL" sz="2800" b="1" dirty="0"/>
          </a:p>
          <a:p>
            <a:r>
              <a:rPr lang="nl-NL" sz="2800" b="1" dirty="0"/>
              <a:t>over de situatie en je waarnemingen </a:t>
            </a:r>
          </a:p>
          <a:p>
            <a:endParaRPr lang="nl-NL" b="1" dirty="0"/>
          </a:p>
          <a:p>
            <a:r>
              <a:rPr lang="nl-NL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001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DFC47F6A-C4FD-4282-942F-1E0AE04A5E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34E935B5-FD57-48A4-95F5-8EEC3A9138B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594360"/>
            <a:ext cx="10927080" cy="599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8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5400" dirty="0"/>
              <a:t>Wil Van </a:t>
            </a:r>
            <a:r>
              <a:rPr lang="nl-NL" sz="5400" dirty="0" smtClean="0"/>
              <a:t>de Graaff </a:t>
            </a:r>
            <a:r>
              <a:rPr lang="nl-NL" sz="5400" dirty="0"/>
              <a:t>geen douche?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Bellenblaas en de </a:t>
            </a:r>
            <a:r>
              <a:rPr lang="nl-NL" dirty="0" smtClean="0"/>
              <a:t>Van de Graaff generator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7798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B75D877D-068A-4F5D-8B7A-558CF5FBE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5" y="142875"/>
            <a:ext cx="977265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6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Conclusie, onderbouwing en gegevens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838200" y="1690688"/>
            <a:ext cx="51968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Gegevens bij de conclusie?</a:t>
            </a:r>
          </a:p>
          <a:p>
            <a:pPr marL="457200" indent="-457200">
              <a:buFont typeface="Arial" charset="0"/>
              <a:buChar char="•"/>
            </a:pPr>
            <a:r>
              <a:rPr lang="nl-NL" sz="3200" dirty="0"/>
              <a:t>Bellen bewegen hele tijd naar </a:t>
            </a:r>
            <a:r>
              <a:rPr lang="nl-NL" sz="3200" dirty="0" smtClean="0"/>
              <a:t>Van de Graaff </a:t>
            </a:r>
            <a:r>
              <a:rPr lang="nl-NL" sz="3200" dirty="0"/>
              <a:t>toe</a:t>
            </a:r>
          </a:p>
          <a:p>
            <a:pPr>
              <a:tabLst>
                <a:tab pos="481013" algn="l"/>
              </a:tabLst>
            </a:pPr>
            <a:r>
              <a:rPr lang="nl-NL" sz="3200" dirty="0"/>
              <a:t>	OF</a:t>
            </a:r>
          </a:p>
          <a:p>
            <a:pPr marL="457200" indent="-457200">
              <a:buFont typeface="Arial" charset="0"/>
              <a:buChar char="•"/>
              <a:tabLst>
                <a:tab pos="481013" algn="l"/>
              </a:tabLst>
            </a:pPr>
            <a:r>
              <a:rPr lang="nl-NL" sz="3200" dirty="0"/>
              <a:t>Bellen bewegen hele tijd van </a:t>
            </a:r>
            <a:r>
              <a:rPr lang="nl-NL" sz="3200" dirty="0" err="1" smtClean="0"/>
              <a:t>Van</a:t>
            </a:r>
            <a:r>
              <a:rPr lang="nl-NL" sz="3200" dirty="0" smtClean="0"/>
              <a:t> de Graaff </a:t>
            </a:r>
            <a:r>
              <a:rPr lang="nl-NL" sz="3200" dirty="0"/>
              <a:t>weg</a:t>
            </a:r>
          </a:p>
          <a:p>
            <a:pPr marL="457200" indent="-457200">
              <a:buFont typeface="Arial" charset="0"/>
              <a:buChar char="•"/>
              <a:tabLst>
                <a:tab pos="481013" algn="l"/>
              </a:tabLst>
            </a:pPr>
            <a:endParaRPr lang="nl-NL" sz="3200" dirty="0"/>
          </a:p>
          <a:p>
            <a:pPr>
              <a:tabLst>
                <a:tab pos="481013" algn="l"/>
              </a:tabLst>
            </a:pPr>
            <a:r>
              <a:rPr lang="nl-NL" sz="3200" dirty="0"/>
              <a:t>Onderbouwing?</a:t>
            </a:r>
          </a:p>
          <a:p>
            <a:pPr marL="457200" indent="-457200">
              <a:buFont typeface="Arial" charset="0"/>
              <a:buChar char="•"/>
              <a:tabLst>
                <a:tab pos="481013" algn="l"/>
              </a:tabLst>
            </a:pPr>
            <a:r>
              <a:rPr lang="nl-NL" sz="3200" dirty="0"/>
              <a:t>Wet van Coulomb</a:t>
            </a:r>
          </a:p>
          <a:p>
            <a:pPr marL="457200" indent="-457200">
              <a:buFont typeface="Arial" charset="0"/>
              <a:buChar char="•"/>
              <a:tabLst>
                <a:tab pos="481013" algn="l"/>
              </a:tabLst>
            </a:pPr>
            <a:r>
              <a:rPr lang="nl-NL" sz="3200" dirty="0"/>
              <a:t>Kracht constante richting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xmlns="" id="{06707883-C6B1-46E2-931C-8EF1CF3CD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973508"/>
            <a:ext cx="54483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132</Words>
  <Application>Microsoft Office PowerPoint</Application>
  <PresentationFormat>Custom</PresentationFormat>
  <Paragraphs>50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Kantoorthema</vt:lpstr>
      <vt:lpstr>PowerPoint Presentation</vt:lpstr>
      <vt:lpstr>PowerPoint Presentation</vt:lpstr>
      <vt:lpstr>Inhoud</vt:lpstr>
      <vt:lpstr>Didactische aanpak</vt:lpstr>
      <vt:lpstr>PowerPoint Presentation</vt:lpstr>
      <vt:lpstr>PowerPoint Presentation</vt:lpstr>
      <vt:lpstr>Wil Van de Graaff geen douche?</vt:lpstr>
      <vt:lpstr>PowerPoint Presentation</vt:lpstr>
      <vt:lpstr>Conclusie, onderbouwing en gegevens</vt:lpstr>
      <vt:lpstr>Conclusie, onderbouwing, en gegevens</vt:lpstr>
      <vt:lpstr>Conclusie, onderbouwing en gegevens</vt:lpstr>
      <vt:lpstr>Observatie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Peter Dekkers</dc:creator>
  <cp:lastModifiedBy>Peter Dekkers</cp:lastModifiedBy>
  <cp:revision>22</cp:revision>
  <dcterms:created xsi:type="dcterms:W3CDTF">2017-12-14T12:54:25Z</dcterms:created>
  <dcterms:modified xsi:type="dcterms:W3CDTF">2018-01-08T12:19:22Z</dcterms:modified>
</cp:coreProperties>
</file>