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7" r:id="rId2"/>
    <p:sldId id="258" r:id="rId3"/>
    <p:sldId id="29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1" r:id="rId18"/>
    <p:sldId id="272" r:id="rId19"/>
    <p:sldId id="273" r:id="rId20"/>
    <p:sldId id="274" r:id="rId21"/>
    <p:sldId id="275" r:id="rId22"/>
    <p:sldId id="276" r:id="rId23"/>
    <p:sldId id="29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2" r:id="rId39"/>
    <p:sldId id="293" r:id="rId40"/>
    <p:sldId id="294" r:id="rId4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E0BB9CB7-2CCF-4C57-BC10-0C3EFBB2A954}">
          <p14:sldIdLst>
            <p14:sldId id="257"/>
          </p14:sldIdLst>
        </p14:section>
        <p14:section name="Naamloze sectie" id="{E5217BAC-37A2-4593-9AC3-6448E972C20A}">
          <p14:sldIdLst>
            <p14:sldId id="258"/>
            <p14:sldId id="295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91"/>
            <p14:sldId id="272"/>
            <p14:sldId id="273"/>
            <p14:sldId id="274"/>
            <p14:sldId id="275"/>
            <p14:sldId id="276"/>
            <p14:sldId id="29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2"/>
            <p14:sldId id="293"/>
            <p14:sldId id="29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8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70" d="100"/>
          <a:sy n="70" d="100"/>
        </p:scale>
        <p:origin x="-11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KBSE2010\resultaatenquete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KBSE2010\resultaatenquete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KBSE2010\resultaatenquete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KBSE2010\resultaatenquete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Handreiking2012\samenhang\vwo2011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Handreiking2012\samenhang\havo2011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Handreiking2012\samenhang\havo2011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Handreiking2012\samenhang\vwo2011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Handreiking2012\samenhang\havo2011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Handreiking2012\samenhang\vwo2011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Map1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.paus\ARoot\KBSE2010\resultaatenquet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Blad1!$B$37</c:f>
              <c:strCache>
                <c:ptCount val="1"/>
                <c:pt idx="0">
                  <c:v>4H (n=41)</c:v>
                </c:pt>
              </c:strCache>
            </c:strRef>
          </c:tx>
          <c:invertIfNegative val="0"/>
          <c:cat>
            <c:strRef>
              <c:f>Blad1!$A$38:$A$47</c:f>
              <c:strCache>
                <c:ptCount val="10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90-100</c:v>
                </c:pt>
              </c:strCache>
            </c:strRef>
          </c:cat>
          <c:val>
            <c:numRef>
              <c:f>Blad1!$B$38:$B$47</c:f>
              <c:numCache>
                <c:formatCode>General</c:formatCode>
                <c:ptCount val="10"/>
                <c:pt idx="0">
                  <c:v>7</c:v>
                </c:pt>
                <c:pt idx="1">
                  <c:v>20</c:v>
                </c:pt>
                <c:pt idx="2">
                  <c:v>39</c:v>
                </c:pt>
                <c:pt idx="3">
                  <c:v>22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333120"/>
        <c:axId val="91476736"/>
        <c:axId val="0"/>
      </c:bar3DChart>
      <c:catAx>
        <c:axId val="89333120"/>
        <c:scaling>
          <c:orientation val="minMax"/>
        </c:scaling>
        <c:delete val="0"/>
        <c:axPos val="b"/>
        <c:majorTickMark val="out"/>
        <c:minorTickMark val="none"/>
        <c:tickLblPos val="nextTo"/>
        <c:crossAx val="91476736"/>
        <c:crosses val="autoZero"/>
        <c:auto val="1"/>
        <c:lblAlgn val="ctr"/>
        <c:lblOffset val="100"/>
        <c:noMultiLvlLbl val="0"/>
      </c:catAx>
      <c:valAx>
        <c:axId val="91476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333120"/>
        <c:crosses val="autoZero"/>
        <c:crossBetween val="between"/>
      </c:valAx>
      <c:spPr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Blad1!$A$169</c:f>
              <c:strCache>
                <c:ptCount val="1"/>
                <c:pt idx="0">
                  <c:v>havo (n=51)</c:v>
                </c:pt>
              </c:strCache>
            </c:strRef>
          </c:tx>
          <c:invertIfNegative val="0"/>
          <c:cat>
            <c:strRef>
              <c:f>Blad1!$B$168:$D$168</c:f>
              <c:strCache>
                <c:ptCount val="3"/>
                <c:pt idx="0">
                  <c:v>vaak</c:v>
                </c:pt>
                <c:pt idx="1">
                  <c:v>soms</c:v>
                </c:pt>
                <c:pt idx="2">
                  <c:v>nooit</c:v>
                </c:pt>
              </c:strCache>
            </c:strRef>
          </c:cat>
          <c:val>
            <c:numRef>
              <c:f>Blad1!$B$169:$D$169</c:f>
              <c:numCache>
                <c:formatCode>General</c:formatCode>
                <c:ptCount val="3"/>
                <c:pt idx="0">
                  <c:v>2</c:v>
                </c:pt>
                <c:pt idx="1">
                  <c:v>26</c:v>
                </c:pt>
                <c:pt idx="2">
                  <c:v>72</c:v>
                </c:pt>
              </c:numCache>
            </c:numRef>
          </c:val>
        </c:ser>
        <c:ser>
          <c:idx val="1"/>
          <c:order val="1"/>
          <c:tx>
            <c:strRef>
              <c:f>Blad1!$A$170</c:f>
              <c:strCache>
                <c:ptCount val="1"/>
                <c:pt idx="0">
                  <c:v>vwo (n=93)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Blad1!$B$168:$D$168</c:f>
              <c:strCache>
                <c:ptCount val="3"/>
                <c:pt idx="0">
                  <c:v>vaak</c:v>
                </c:pt>
                <c:pt idx="1">
                  <c:v>soms</c:v>
                </c:pt>
                <c:pt idx="2">
                  <c:v>nooit</c:v>
                </c:pt>
              </c:strCache>
            </c:strRef>
          </c:cat>
          <c:val>
            <c:numRef>
              <c:f>Blad1!$B$170:$D$170</c:f>
              <c:numCache>
                <c:formatCode>General</c:formatCode>
                <c:ptCount val="3"/>
                <c:pt idx="0">
                  <c:v>2</c:v>
                </c:pt>
                <c:pt idx="1">
                  <c:v>23</c:v>
                </c:pt>
                <c:pt idx="2">
                  <c:v>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3307264"/>
        <c:axId val="93308800"/>
        <c:axId val="0"/>
      </c:bar3DChart>
      <c:catAx>
        <c:axId val="93307264"/>
        <c:scaling>
          <c:orientation val="minMax"/>
        </c:scaling>
        <c:delete val="0"/>
        <c:axPos val="b"/>
        <c:majorTickMark val="out"/>
        <c:minorTickMark val="none"/>
        <c:tickLblPos val="nextTo"/>
        <c:crossAx val="93308800"/>
        <c:crosses val="autoZero"/>
        <c:auto val="1"/>
        <c:lblAlgn val="ctr"/>
        <c:lblOffset val="100"/>
        <c:noMultiLvlLbl val="0"/>
      </c:catAx>
      <c:valAx>
        <c:axId val="93308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3072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Blad1!$A$161</c:f>
              <c:strCache>
                <c:ptCount val="1"/>
                <c:pt idx="0">
                  <c:v>havo (n=51)</c:v>
                </c:pt>
              </c:strCache>
            </c:strRef>
          </c:tx>
          <c:invertIfNegative val="0"/>
          <c:cat>
            <c:strRef>
              <c:f>Blad1!$B$160:$D$160</c:f>
              <c:strCache>
                <c:ptCount val="3"/>
                <c:pt idx="0">
                  <c:v>vaak</c:v>
                </c:pt>
                <c:pt idx="1">
                  <c:v>soms</c:v>
                </c:pt>
                <c:pt idx="2">
                  <c:v>nooit</c:v>
                </c:pt>
              </c:strCache>
            </c:strRef>
          </c:cat>
          <c:val>
            <c:numRef>
              <c:f>Blad1!$B$161:$D$161</c:f>
              <c:numCache>
                <c:formatCode>General</c:formatCode>
                <c:ptCount val="3"/>
                <c:pt idx="0">
                  <c:v>2</c:v>
                </c:pt>
                <c:pt idx="1">
                  <c:v>86</c:v>
                </c:pt>
                <c:pt idx="2">
                  <c:v>12</c:v>
                </c:pt>
              </c:numCache>
            </c:numRef>
          </c:val>
        </c:ser>
        <c:ser>
          <c:idx val="1"/>
          <c:order val="1"/>
          <c:tx>
            <c:strRef>
              <c:f>Blad1!$A$162</c:f>
              <c:strCache>
                <c:ptCount val="1"/>
                <c:pt idx="0">
                  <c:v>vwo (n=93)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Blad1!$B$160:$D$160</c:f>
              <c:strCache>
                <c:ptCount val="3"/>
                <c:pt idx="0">
                  <c:v>vaak</c:v>
                </c:pt>
                <c:pt idx="1">
                  <c:v>soms</c:v>
                </c:pt>
                <c:pt idx="2">
                  <c:v>nooit</c:v>
                </c:pt>
              </c:strCache>
            </c:strRef>
          </c:cat>
          <c:val>
            <c:numRef>
              <c:f>Blad1!$B$162:$D$162</c:f>
              <c:numCache>
                <c:formatCode>General</c:formatCode>
                <c:ptCount val="3"/>
                <c:pt idx="0">
                  <c:v>4</c:v>
                </c:pt>
                <c:pt idx="1">
                  <c:v>78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3335552"/>
        <c:axId val="93337088"/>
        <c:axId val="0"/>
      </c:bar3DChart>
      <c:catAx>
        <c:axId val="93335552"/>
        <c:scaling>
          <c:orientation val="minMax"/>
        </c:scaling>
        <c:delete val="0"/>
        <c:axPos val="b"/>
        <c:majorTickMark val="out"/>
        <c:minorTickMark val="none"/>
        <c:tickLblPos val="nextTo"/>
        <c:crossAx val="93337088"/>
        <c:crosses val="autoZero"/>
        <c:auto val="1"/>
        <c:lblAlgn val="ctr"/>
        <c:lblOffset val="100"/>
        <c:noMultiLvlLbl val="0"/>
      </c:catAx>
      <c:valAx>
        <c:axId val="93337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335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Blad1!$A$182</c:f>
              <c:strCache>
                <c:ptCount val="1"/>
                <c:pt idx="0">
                  <c:v>4 havo (n=57)</c:v>
                </c:pt>
              </c:strCache>
            </c:strRef>
          </c:tx>
          <c:invertIfNegative val="0"/>
          <c:cat>
            <c:strRef>
              <c:f>Blad1!$B$181:$G$181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Anders</c:v>
                </c:pt>
              </c:strCache>
            </c:strRef>
          </c:cat>
          <c:val>
            <c:numRef>
              <c:f>Blad1!$B$182:$G$182</c:f>
              <c:numCache>
                <c:formatCode>0%</c:formatCode>
                <c:ptCount val="6"/>
                <c:pt idx="0">
                  <c:v>0</c:v>
                </c:pt>
                <c:pt idx="1">
                  <c:v>0.12</c:v>
                </c:pt>
                <c:pt idx="2">
                  <c:v>0.47</c:v>
                </c:pt>
                <c:pt idx="3">
                  <c:v>0.25</c:v>
                </c:pt>
                <c:pt idx="4">
                  <c:v>0</c:v>
                </c:pt>
                <c:pt idx="5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Blad1!$A$183</c:f>
              <c:strCache>
                <c:ptCount val="1"/>
                <c:pt idx="0">
                  <c:v>5 havo (n=57)</c:v>
                </c:pt>
              </c:strCache>
            </c:strRef>
          </c:tx>
          <c:invertIfNegative val="0"/>
          <c:cat>
            <c:strRef>
              <c:f>Blad1!$B$181:$G$181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Anders</c:v>
                </c:pt>
              </c:strCache>
            </c:strRef>
          </c:cat>
          <c:val>
            <c:numRef>
              <c:f>Blad1!$B$183:$G$183</c:f>
              <c:numCache>
                <c:formatCode>0%</c:formatCode>
                <c:ptCount val="6"/>
                <c:pt idx="0">
                  <c:v>0</c:v>
                </c:pt>
                <c:pt idx="1">
                  <c:v>0.09</c:v>
                </c:pt>
                <c:pt idx="2">
                  <c:v>0.3</c:v>
                </c:pt>
                <c:pt idx="3">
                  <c:v>0.42</c:v>
                </c:pt>
                <c:pt idx="4">
                  <c:v>0.02</c:v>
                </c:pt>
                <c:pt idx="5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Blad1!$A$184</c:f>
              <c:strCache>
                <c:ptCount val="1"/>
                <c:pt idx="0">
                  <c:v>4 vwo (n=100)</c:v>
                </c:pt>
              </c:strCache>
            </c:strRef>
          </c:tx>
          <c:invertIfNegative val="0"/>
          <c:cat>
            <c:strRef>
              <c:f>Blad1!$B$181:$G$181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Anders</c:v>
                </c:pt>
              </c:strCache>
            </c:strRef>
          </c:cat>
          <c:val>
            <c:numRef>
              <c:f>Blad1!$B$184:$G$184</c:f>
              <c:numCache>
                <c:formatCode>0%</c:formatCode>
                <c:ptCount val="6"/>
                <c:pt idx="0">
                  <c:v>0.01</c:v>
                </c:pt>
                <c:pt idx="1">
                  <c:v>0.38</c:v>
                </c:pt>
                <c:pt idx="2">
                  <c:v>0.5</c:v>
                </c:pt>
                <c:pt idx="3">
                  <c:v>0.01</c:v>
                </c:pt>
                <c:pt idx="4">
                  <c:v>0</c:v>
                </c:pt>
                <c:pt idx="5">
                  <c:v>0.1</c:v>
                </c:pt>
              </c:numCache>
            </c:numRef>
          </c:val>
        </c:ser>
        <c:ser>
          <c:idx val="3"/>
          <c:order val="3"/>
          <c:tx>
            <c:strRef>
              <c:f>Blad1!$A$185</c:f>
              <c:strCache>
                <c:ptCount val="1"/>
                <c:pt idx="0">
                  <c:v>5 vwo (n=100)</c:v>
                </c:pt>
              </c:strCache>
            </c:strRef>
          </c:tx>
          <c:invertIfNegative val="0"/>
          <c:cat>
            <c:strRef>
              <c:f>Blad1!$B$181:$G$181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Anders</c:v>
                </c:pt>
              </c:strCache>
            </c:strRef>
          </c:cat>
          <c:val>
            <c:numRef>
              <c:f>Blad1!$B$185:$G$185</c:f>
              <c:numCache>
                <c:formatCode>0%</c:formatCode>
                <c:ptCount val="6"/>
                <c:pt idx="0">
                  <c:v>0</c:v>
                </c:pt>
                <c:pt idx="1">
                  <c:v>0.12</c:v>
                </c:pt>
                <c:pt idx="2">
                  <c:v>0.73</c:v>
                </c:pt>
                <c:pt idx="3">
                  <c:v>7.0000000000000007E-2</c:v>
                </c:pt>
                <c:pt idx="4">
                  <c:v>0</c:v>
                </c:pt>
                <c:pt idx="5">
                  <c:v>0.08</c:v>
                </c:pt>
              </c:numCache>
            </c:numRef>
          </c:val>
        </c:ser>
        <c:ser>
          <c:idx val="4"/>
          <c:order val="4"/>
          <c:tx>
            <c:strRef>
              <c:f>Blad1!$A$186</c:f>
              <c:strCache>
                <c:ptCount val="1"/>
                <c:pt idx="0">
                  <c:v>6 vwo (n=100)</c:v>
                </c:pt>
              </c:strCache>
            </c:strRef>
          </c:tx>
          <c:invertIfNegative val="0"/>
          <c:cat>
            <c:strRef>
              <c:f>Blad1!$B$181:$G$181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Anders</c:v>
                </c:pt>
              </c:strCache>
            </c:strRef>
          </c:cat>
          <c:val>
            <c:numRef>
              <c:f>Blad1!$B$186:$G$186</c:f>
              <c:numCache>
                <c:formatCode>0%</c:formatCode>
                <c:ptCount val="6"/>
                <c:pt idx="0">
                  <c:v>0</c:v>
                </c:pt>
                <c:pt idx="1">
                  <c:v>0.14000000000000001</c:v>
                </c:pt>
                <c:pt idx="2">
                  <c:v>0.59</c:v>
                </c:pt>
                <c:pt idx="3">
                  <c:v>0.11</c:v>
                </c:pt>
                <c:pt idx="4">
                  <c:v>0</c:v>
                </c:pt>
                <c:pt idx="5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395200"/>
        <c:axId val="93396992"/>
        <c:axId val="0"/>
      </c:bar3DChart>
      <c:catAx>
        <c:axId val="93395200"/>
        <c:scaling>
          <c:orientation val="minMax"/>
        </c:scaling>
        <c:delete val="0"/>
        <c:axPos val="b"/>
        <c:majorTickMark val="out"/>
        <c:minorTickMark val="none"/>
        <c:tickLblPos val="nextTo"/>
        <c:crossAx val="93396992"/>
        <c:crosses val="autoZero"/>
        <c:auto val="1"/>
        <c:lblAlgn val="ctr"/>
        <c:lblOffset val="100"/>
        <c:noMultiLvlLbl val="0"/>
      </c:catAx>
      <c:valAx>
        <c:axId val="933969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33952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Blad1!$A$191</c:f>
              <c:strCache>
                <c:ptCount val="1"/>
                <c:pt idx="0">
                  <c:v>havo (n=57)</c:v>
                </c:pt>
              </c:strCache>
            </c:strRef>
          </c:tx>
          <c:invertIfNegative val="0"/>
          <c:cat>
            <c:strRef>
              <c:f>Blad1!$B$190:$F$190</c:f>
              <c:strCache>
                <c:ptCount val="5"/>
                <c:pt idx="0">
                  <c:v>40 minuten</c:v>
                </c:pt>
                <c:pt idx="1">
                  <c:v>50 minuten</c:v>
                </c:pt>
                <c:pt idx="2">
                  <c:v>60 minuten</c:v>
                </c:pt>
                <c:pt idx="3">
                  <c:v>70 minuten</c:v>
                </c:pt>
                <c:pt idx="4">
                  <c:v>Anders</c:v>
                </c:pt>
              </c:strCache>
            </c:strRef>
          </c:cat>
          <c:val>
            <c:numRef>
              <c:f>Blad1!$B$191:$F$191</c:f>
              <c:numCache>
                <c:formatCode>0%</c:formatCode>
                <c:ptCount val="5"/>
                <c:pt idx="0">
                  <c:v>0.02</c:v>
                </c:pt>
                <c:pt idx="1">
                  <c:v>0.75</c:v>
                </c:pt>
                <c:pt idx="2">
                  <c:v>0.09</c:v>
                </c:pt>
                <c:pt idx="3">
                  <c:v>0.03</c:v>
                </c:pt>
                <c:pt idx="4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Blad1!$A$192</c:f>
              <c:strCache>
                <c:ptCount val="1"/>
                <c:pt idx="0">
                  <c:v>vwo (n=99)</c:v>
                </c:pt>
              </c:strCache>
            </c:strRef>
          </c:tx>
          <c:spPr>
            <a:pattFill prst="pct60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Blad1!$B$190:$F$190</c:f>
              <c:strCache>
                <c:ptCount val="5"/>
                <c:pt idx="0">
                  <c:v>40 minuten</c:v>
                </c:pt>
                <c:pt idx="1">
                  <c:v>50 minuten</c:v>
                </c:pt>
                <c:pt idx="2">
                  <c:v>60 minuten</c:v>
                </c:pt>
                <c:pt idx="3">
                  <c:v>70 minuten</c:v>
                </c:pt>
                <c:pt idx="4">
                  <c:v>Anders</c:v>
                </c:pt>
              </c:strCache>
            </c:strRef>
          </c:cat>
          <c:val>
            <c:numRef>
              <c:f>Blad1!$B$192:$F$192</c:f>
              <c:numCache>
                <c:formatCode>0%</c:formatCode>
                <c:ptCount val="5"/>
                <c:pt idx="0">
                  <c:v>0.02</c:v>
                </c:pt>
                <c:pt idx="1">
                  <c:v>0.68</c:v>
                </c:pt>
                <c:pt idx="2">
                  <c:v>0.08</c:v>
                </c:pt>
                <c:pt idx="3">
                  <c:v>0.02</c:v>
                </c:pt>
                <c:pt idx="4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448448"/>
        <c:axId val="93450240"/>
        <c:axId val="0"/>
      </c:bar3DChart>
      <c:catAx>
        <c:axId val="93448448"/>
        <c:scaling>
          <c:orientation val="minMax"/>
        </c:scaling>
        <c:delete val="0"/>
        <c:axPos val="b"/>
        <c:majorTickMark val="out"/>
        <c:minorTickMark val="none"/>
        <c:tickLblPos val="nextTo"/>
        <c:crossAx val="93450240"/>
        <c:crosses val="autoZero"/>
        <c:auto val="1"/>
        <c:lblAlgn val="ctr"/>
        <c:lblOffset val="100"/>
        <c:noMultiLvlLbl val="0"/>
      </c:catAx>
      <c:valAx>
        <c:axId val="934502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34484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CE-SE, VWO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CE-SE</c:v>
          </c:tx>
          <c:invertIfNegative val="0"/>
          <c:val>
            <c:numRef>
              <c:f>natuurkunde!$Q$6:$Q$512</c:f>
              <c:numCache>
                <c:formatCode>0.00</c:formatCode>
                <c:ptCount val="507"/>
                <c:pt idx="0">
                  <c:v>-0.40000000000000036</c:v>
                </c:pt>
                <c:pt idx="1">
                  <c:v>0</c:v>
                </c:pt>
                <c:pt idx="2">
                  <c:v>9.9999999999999645E-2</c:v>
                </c:pt>
                <c:pt idx="3">
                  <c:v>-0.20000000000000018</c:v>
                </c:pt>
                <c:pt idx="4">
                  <c:v>-0.69999999999999929</c:v>
                </c:pt>
                <c:pt idx="5">
                  <c:v>-9.9999999999999645E-2</c:v>
                </c:pt>
                <c:pt idx="6">
                  <c:v>0.10000000000000053</c:v>
                </c:pt>
                <c:pt idx="7">
                  <c:v>-0.5</c:v>
                </c:pt>
                <c:pt idx="8">
                  <c:v>0.20000000000000018</c:v>
                </c:pt>
                <c:pt idx="9">
                  <c:v>-0.79999999999999982</c:v>
                </c:pt>
                <c:pt idx="10">
                  <c:v>-0.20000000000000018</c:v>
                </c:pt>
                <c:pt idx="11">
                  <c:v>-0.29999999999999982</c:v>
                </c:pt>
                <c:pt idx="12">
                  <c:v>0.30000000000000071</c:v>
                </c:pt>
                <c:pt idx="13">
                  <c:v>-0.40000000000000036</c:v>
                </c:pt>
                <c:pt idx="14">
                  <c:v>0</c:v>
                </c:pt>
                <c:pt idx="15">
                  <c:v>-0.10000000000000053</c:v>
                </c:pt>
                <c:pt idx="16">
                  <c:v>0.10000000000000053</c:v>
                </c:pt>
                <c:pt idx="17">
                  <c:v>0.59999999999999964</c:v>
                </c:pt>
                <c:pt idx="18">
                  <c:v>9.9999999999999645E-2</c:v>
                </c:pt>
                <c:pt idx="19">
                  <c:v>-0.90000000000000036</c:v>
                </c:pt>
                <c:pt idx="20">
                  <c:v>-0.29999999999999982</c:v>
                </c:pt>
                <c:pt idx="21">
                  <c:v>0.29999999999999982</c:v>
                </c:pt>
                <c:pt idx="22">
                  <c:v>-1.4000000000000004</c:v>
                </c:pt>
                <c:pt idx="23">
                  <c:v>-9.9999999999999645E-2</c:v>
                </c:pt>
                <c:pt idx="24">
                  <c:v>-0.39999999999999947</c:v>
                </c:pt>
                <c:pt idx="25">
                  <c:v>-0.20000000000000018</c:v>
                </c:pt>
                <c:pt idx="26">
                  <c:v>-0.70000000000000018</c:v>
                </c:pt>
                <c:pt idx="27">
                  <c:v>-0.20000000000000018</c:v>
                </c:pt>
                <c:pt idx="28">
                  <c:v>0.20000000000000018</c:v>
                </c:pt>
                <c:pt idx="29">
                  <c:v>-0.79999999999999982</c:v>
                </c:pt>
                <c:pt idx="30">
                  <c:v>-0.20000000000000018</c:v>
                </c:pt>
                <c:pt idx="31">
                  <c:v>0.20000000000000018</c:v>
                </c:pt>
                <c:pt idx="32">
                  <c:v>-0.70000000000000018</c:v>
                </c:pt>
                <c:pt idx="33">
                  <c:v>-9.9999999999999645E-2</c:v>
                </c:pt>
                <c:pt idx="34">
                  <c:v>-0.59999999999999964</c:v>
                </c:pt>
                <c:pt idx="35">
                  <c:v>0.70000000000000018</c:v>
                </c:pt>
                <c:pt idx="36">
                  <c:v>-0.10000000000000053</c:v>
                </c:pt>
                <c:pt idx="37">
                  <c:v>9.9999999999999645E-2</c:v>
                </c:pt>
                <c:pt idx="38">
                  <c:v>9.9999999999999645E-2</c:v>
                </c:pt>
                <c:pt idx="39">
                  <c:v>-0.59999999999999964</c:v>
                </c:pt>
                <c:pt idx="40">
                  <c:v>0</c:v>
                </c:pt>
                <c:pt idx="41">
                  <c:v>-0.20000000000000018</c:v>
                </c:pt>
                <c:pt idx="42">
                  <c:v>-0.60000000000000053</c:v>
                </c:pt>
                <c:pt idx="43">
                  <c:v>0.5</c:v>
                </c:pt>
                <c:pt idx="44">
                  <c:v>-0.60000000000000053</c:v>
                </c:pt>
                <c:pt idx="45">
                  <c:v>-0.70000000000000018</c:v>
                </c:pt>
                <c:pt idx="46">
                  <c:v>0.19999999999999929</c:v>
                </c:pt>
                <c:pt idx="47">
                  <c:v>-0.5</c:v>
                </c:pt>
                <c:pt idx="48">
                  <c:v>0</c:v>
                </c:pt>
                <c:pt idx="49">
                  <c:v>-0.60000000000000053</c:v>
                </c:pt>
                <c:pt idx="50">
                  <c:v>0.10000000000000053</c:v>
                </c:pt>
                <c:pt idx="51">
                  <c:v>0.59999999999999964</c:v>
                </c:pt>
                <c:pt idx="52">
                  <c:v>-0.20000000000000018</c:v>
                </c:pt>
                <c:pt idx="53">
                  <c:v>-9.9999999999999645E-2</c:v>
                </c:pt>
                <c:pt idx="54">
                  <c:v>-0.10000000000000053</c:v>
                </c:pt>
                <c:pt idx="55">
                  <c:v>-0.40000000000000036</c:v>
                </c:pt>
                <c:pt idx="56">
                  <c:v>-0.30000000000000071</c:v>
                </c:pt>
                <c:pt idx="57">
                  <c:v>-0.10000000000000053</c:v>
                </c:pt>
                <c:pt idx="58">
                  <c:v>0</c:v>
                </c:pt>
                <c:pt idx="59">
                  <c:v>-0.20000000000000018</c:v>
                </c:pt>
                <c:pt idx="60">
                  <c:v>-0.29999999999999982</c:v>
                </c:pt>
                <c:pt idx="61">
                  <c:v>-1</c:v>
                </c:pt>
                <c:pt idx="62">
                  <c:v>-0.60000000000000053</c:v>
                </c:pt>
                <c:pt idx="63">
                  <c:v>-0.59999999999999964</c:v>
                </c:pt>
                <c:pt idx="64">
                  <c:v>-0.29999999999999982</c:v>
                </c:pt>
                <c:pt idx="65">
                  <c:v>-0.40000000000000036</c:v>
                </c:pt>
                <c:pt idx="66">
                  <c:v>0.5</c:v>
                </c:pt>
                <c:pt idx="67">
                  <c:v>-0.29999999999999982</c:v>
                </c:pt>
                <c:pt idx="68">
                  <c:v>9.9999999999999645E-2</c:v>
                </c:pt>
                <c:pt idx="69">
                  <c:v>0</c:v>
                </c:pt>
                <c:pt idx="70">
                  <c:v>-0.40000000000000036</c:v>
                </c:pt>
                <c:pt idx="71">
                  <c:v>-1.0999999999999996</c:v>
                </c:pt>
                <c:pt idx="72">
                  <c:v>-0.20000000000000018</c:v>
                </c:pt>
                <c:pt idx="73">
                  <c:v>-0.90000000000000036</c:v>
                </c:pt>
                <c:pt idx="74">
                  <c:v>-0.29999999999999982</c:v>
                </c:pt>
                <c:pt idx="75">
                  <c:v>-1.1999999999999993</c:v>
                </c:pt>
                <c:pt idx="76">
                  <c:v>0.39999999999999947</c:v>
                </c:pt>
                <c:pt idx="77">
                  <c:v>-0.60000000000000053</c:v>
                </c:pt>
                <c:pt idx="78">
                  <c:v>-0.70000000000000018</c:v>
                </c:pt>
                <c:pt idx="79">
                  <c:v>0</c:v>
                </c:pt>
                <c:pt idx="80">
                  <c:v>-0.70000000000000018</c:v>
                </c:pt>
                <c:pt idx="81">
                  <c:v>-0.20000000000000018</c:v>
                </c:pt>
                <c:pt idx="82">
                  <c:v>-0.10000000000000053</c:v>
                </c:pt>
                <c:pt idx="83">
                  <c:v>-9.9999999999999645E-2</c:v>
                </c:pt>
                <c:pt idx="84">
                  <c:v>0.10000000000000053</c:v>
                </c:pt>
                <c:pt idx="85">
                  <c:v>-1.4000000000000004</c:v>
                </c:pt>
                <c:pt idx="86">
                  <c:v>-0.39999999999999947</c:v>
                </c:pt>
                <c:pt idx="87">
                  <c:v>0.10000000000000053</c:v>
                </c:pt>
                <c:pt idx="88">
                  <c:v>-0.29999999999999982</c:v>
                </c:pt>
                <c:pt idx="89">
                  <c:v>0.19999999999999929</c:v>
                </c:pt>
                <c:pt idx="90">
                  <c:v>0</c:v>
                </c:pt>
                <c:pt idx="91">
                  <c:v>-0.70000000000000018</c:v>
                </c:pt>
                <c:pt idx="92">
                  <c:v>-0.29999999999999982</c:v>
                </c:pt>
                <c:pt idx="93">
                  <c:v>-9.9999999999999645E-2</c:v>
                </c:pt>
                <c:pt idx="94">
                  <c:v>-0.5</c:v>
                </c:pt>
                <c:pt idx="95">
                  <c:v>-9.9999999999999645E-2</c:v>
                </c:pt>
                <c:pt idx="96">
                  <c:v>0.29999999999999982</c:v>
                </c:pt>
                <c:pt idx="97">
                  <c:v>-0.29999999999999982</c:v>
                </c:pt>
                <c:pt idx="98">
                  <c:v>-0.40000000000000036</c:v>
                </c:pt>
                <c:pt idx="99">
                  <c:v>-0.29999999999999982</c:v>
                </c:pt>
                <c:pt idx="100">
                  <c:v>-0.5</c:v>
                </c:pt>
                <c:pt idx="101">
                  <c:v>-0.20000000000000018</c:v>
                </c:pt>
                <c:pt idx="102">
                  <c:v>0.30000000000000071</c:v>
                </c:pt>
                <c:pt idx="103">
                  <c:v>-0.60000000000000053</c:v>
                </c:pt>
                <c:pt idx="104">
                  <c:v>-0.40000000000000036</c:v>
                </c:pt>
                <c:pt idx="105">
                  <c:v>-0.5</c:v>
                </c:pt>
                <c:pt idx="106">
                  <c:v>-0.40000000000000036</c:v>
                </c:pt>
                <c:pt idx="107">
                  <c:v>-0.59999999999999964</c:v>
                </c:pt>
                <c:pt idx="108">
                  <c:v>-0.70000000000000018</c:v>
                </c:pt>
                <c:pt idx="109">
                  <c:v>-0.79999999999999982</c:v>
                </c:pt>
                <c:pt idx="110">
                  <c:v>-0.70000000000000018</c:v>
                </c:pt>
                <c:pt idx="111">
                  <c:v>-0.79999999999999982</c:v>
                </c:pt>
                <c:pt idx="112">
                  <c:v>0.5</c:v>
                </c:pt>
                <c:pt idx="113">
                  <c:v>0</c:v>
                </c:pt>
                <c:pt idx="114">
                  <c:v>-0.29999999999999982</c:v>
                </c:pt>
                <c:pt idx="115">
                  <c:v>0.20000000000000018</c:v>
                </c:pt>
                <c:pt idx="116">
                  <c:v>-0.10000000000000053</c:v>
                </c:pt>
                <c:pt idx="117">
                  <c:v>-0.60000000000000053</c:v>
                </c:pt>
                <c:pt idx="118">
                  <c:v>-0.29999999999999982</c:v>
                </c:pt>
                <c:pt idx="119">
                  <c:v>0.10000000000000053</c:v>
                </c:pt>
                <c:pt idx="120">
                  <c:v>-0.79999999999999982</c:v>
                </c:pt>
                <c:pt idx="121">
                  <c:v>0</c:v>
                </c:pt>
                <c:pt idx="122">
                  <c:v>-0.79999999999999982</c:v>
                </c:pt>
                <c:pt idx="123">
                  <c:v>-0.29999999999999982</c:v>
                </c:pt>
                <c:pt idx="124">
                  <c:v>-0.19999999999999929</c:v>
                </c:pt>
                <c:pt idx="125">
                  <c:v>0.5</c:v>
                </c:pt>
                <c:pt idx="126">
                  <c:v>0.20000000000000018</c:v>
                </c:pt>
                <c:pt idx="127">
                  <c:v>0.29999999999999982</c:v>
                </c:pt>
                <c:pt idx="128">
                  <c:v>-0.29999999999999982</c:v>
                </c:pt>
                <c:pt idx="129">
                  <c:v>-0.29999999999999982</c:v>
                </c:pt>
                <c:pt idx="130">
                  <c:v>-0.29999999999999982</c:v>
                </c:pt>
                <c:pt idx="131">
                  <c:v>-9.9999999999999645E-2</c:v>
                </c:pt>
                <c:pt idx="132">
                  <c:v>-0.5</c:v>
                </c:pt>
                <c:pt idx="133">
                  <c:v>0.20000000000000018</c:v>
                </c:pt>
                <c:pt idx="134">
                  <c:v>0.5</c:v>
                </c:pt>
                <c:pt idx="135">
                  <c:v>-0.5</c:v>
                </c:pt>
                <c:pt idx="136">
                  <c:v>-0.19999999999999929</c:v>
                </c:pt>
                <c:pt idx="137">
                  <c:v>-0.29999999999999982</c:v>
                </c:pt>
                <c:pt idx="138">
                  <c:v>0.10000000000000053</c:v>
                </c:pt>
                <c:pt idx="139">
                  <c:v>0.20000000000000018</c:v>
                </c:pt>
                <c:pt idx="140">
                  <c:v>-0.20000000000000018</c:v>
                </c:pt>
                <c:pt idx="141">
                  <c:v>-0.29999999999999982</c:v>
                </c:pt>
                <c:pt idx="142">
                  <c:v>-0.20000000000000018</c:v>
                </c:pt>
                <c:pt idx="143">
                  <c:v>0</c:v>
                </c:pt>
                <c:pt idx="144">
                  <c:v>-0.39999999999999947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-0.59999999999999964</c:v>
                </c:pt>
                <c:pt idx="149">
                  <c:v>0.20000000000000018</c:v>
                </c:pt>
                <c:pt idx="150">
                  <c:v>0.20000000000000018</c:v>
                </c:pt>
                <c:pt idx="151">
                  <c:v>-0.40000000000000036</c:v>
                </c:pt>
                <c:pt idx="152">
                  <c:v>0.79999999999999982</c:v>
                </c:pt>
                <c:pt idx="153">
                  <c:v>-0.20000000000000018</c:v>
                </c:pt>
                <c:pt idx="154">
                  <c:v>0.5</c:v>
                </c:pt>
                <c:pt idx="155">
                  <c:v>0.29999999999999982</c:v>
                </c:pt>
                <c:pt idx="156">
                  <c:v>0.10000000000000053</c:v>
                </c:pt>
                <c:pt idx="157">
                  <c:v>0.40000000000000036</c:v>
                </c:pt>
                <c:pt idx="158">
                  <c:v>-0.40000000000000036</c:v>
                </c:pt>
                <c:pt idx="159">
                  <c:v>-0.5</c:v>
                </c:pt>
                <c:pt idx="160">
                  <c:v>0.10000000000000053</c:v>
                </c:pt>
                <c:pt idx="161">
                  <c:v>-0.40000000000000036</c:v>
                </c:pt>
                <c:pt idx="162">
                  <c:v>-0.30000000000000071</c:v>
                </c:pt>
                <c:pt idx="163">
                  <c:v>0</c:v>
                </c:pt>
                <c:pt idx="164">
                  <c:v>0</c:v>
                </c:pt>
                <c:pt idx="165">
                  <c:v>-0.40000000000000036</c:v>
                </c:pt>
                <c:pt idx="166">
                  <c:v>0.5</c:v>
                </c:pt>
                <c:pt idx="167">
                  <c:v>-0.40000000000000036</c:v>
                </c:pt>
                <c:pt idx="168">
                  <c:v>0</c:v>
                </c:pt>
                <c:pt idx="169">
                  <c:v>0.20000000000000018</c:v>
                </c:pt>
                <c:pt idx="170">
                  <c:v>-0.40000000000000036</c:v>
                </c:pt>
                <c:pt idx="171">
                  <c:v>-0.79999999999999982</c:v>
                </c:pt>
                <c:pt idx="172">
                  <c:v>-1.2000000000000002</c:v>
                </c:pt>
                <c:pt idx="173">
                  <c:v>-0.59999999999999964</c:v>
                </c:pt>
                <c:pt idx="174">
                  <c:v>-0.40000000000000036</c:v>
                </c:pt>
                <c:pt idx="175">
                  <c:v>0</c:v>
                </c:pt>
                <c:pt idx="176">
                  <c:v>-0.29999999999999982</c:v>
                </c:pt>
                <c:pt idx="177">
                  <c:v>-0.39999999999999947</c:v>
                </c:pt>
                <c:pt idx="178">
                  <c:v>-1.2999999999999998</c:v>
                </c:pt>
                <c:pt idx="179">
                  <c:v>-0.5</c:v>
                </c:pt>
                <c:pt idx="180">
                  <c:v>-0.10000000000000053</c:v>
                </c:pt>
                <c:pt idx="181">
                  <c:v>-0.40000000000000036</c:v>
                </c:pt>
                <c:pt idx="182">
                  <c:v>0.29999999999999982</c:v>
                </c:pt>
                <c:pt idx="183">
                  <c:v>-0.39999999999999947</c:v>
                </c:pt>
                <c:pt idx="184">
                  <c:v>0.10000000000000053</c:v>
                </c:pt>
                <c:pt idx="185">
                  <c:v>-0.29999999999999982</c:v>
                </c:pt>
                <c:pt idx="186">
                  <c:v>-0.59999999999999964</c:v>
                </c:pt>
                <c:pt idx="187">
                  <c:v>-0.59999999999999964</c:v>
                </c:pt>
                <c:pt idx="188">
                  <c:v>9.9999999999999645E-2</c:v>
                </c:pt>
                <c:pt idx="189">
                  <c:v>-0.30000000000000071</c:v>
                </c:pt>
                <c:pt idx="190">
                  <c:v>0</c:v>
                </c:pt>
                <c:pt idx="191">
                  <c:v>-1</c:v>
                </c:pt>
                <c:pt idx="192">
                  <c:v>-0.29999999999999982</c:v>
                </c:pt>
                <c:pt idx="193">
                  <c:v>-0.30000000000000071</c:v>
                </c:pt>
                <c:pt idx="194">
                  <c:v>-0.29999999999999982</c:v>
                </c:pt>
                <c:pt idx="195">
                  <c:v>-0.19999999999999929</c:v>
                </c:pt>
                <c:pt idx="196">
                  <c:v>-0.5</c:v>
                </c:pt>
                <c:pt idx="197">
                  <c:v>-0.20000000000000018</c:v>
                </c:pt>
                <c:pt idx="198">
                  <c:v>0</c:v>
                </c:pt>
                <c:pt idx="199">
                  <c:v>-0.10000000000000053</c:v>
                </c:pt>
                <c:pt idx="200">
                  <c:v>-1.2999999999999998</c:v>
                </c:pt>
                <c:pt idx="201">
                  <c:v>0.20000000000000018</c:v>
                </c:pt>
                <c:pt idx="202">
                  <c:v>9.9999999999999645E-2</c:v>
                </c:pt>
                <c:pt idx="203">
                  <c:v>-0.20000000000000018</c:v>
                </c:pt>
                <c:pt idx="204">
                  <c:v>-0.40000000000000036</c:v>
                </c:pt>
                <c:pt idx="205">
                  <c:v>-9.9999999999999645E-2</c:v>
                </c:pt>
                <c:pt idx="206">
                  <c:v>9.9999999999999645E-2</c:v>
                </c:pt>
                <c:pt idx="207">
                  <c:v>0</c:v>
                </c:pt>
                <c:pt idx="208">
                  <c:v>0.39999999999999947</c:v>
                </c:pt>
                <c:pt idx="209">
                  <c:v>-9.9999999999999645E-2</c:v>
                </c:pt>
                <c:pt idx="210">
                  <c:v>0.10000000000000053</c:v>
                </c:pt>
                <c:pt idx="211">
                  <c:v>0.29999999999999982</c:v>
                </c:pt>
                <c:pt idx="212">
                  <c:v>-0.20000000000000018</c:v>
                </c:pt>
                <c:pt idx="213">
                  <c:v>-0.20000000000000018</c:v>
                </c:pt>
                <c:pt idx="214">
                  <c:v>-0.70000000000000018</c:v>
                </c:pt>
                <c:pt idx="215">
                  <c:v>0</c:v>
                </c:pt>
                <c:pt idx="216">
                  <c:v>0</c:v>
                </c:pt>
                <c:pt idx="217">
                  <c:v>-0.20000000000000018</c:v>
                </c:pt>
                <c:pt idx="218">
                  <c:v>-0.20000000000000018</c:v>
                </c:pt>
                <c:pt idx="219">
                  <c:v>-9.9999999999999645E-2</c:v>
                </c:pt>
                <c:pt idx="220">
                  <c:v>-0.29999999999999982</c:v>
                </c:pt>
                <c:pt idx="221">
                  <c:v>-0.20000000000000018</c:v>
                </c:pt>
                <c:pt idx="222">
                  <c:v>-1.2999999999999998</c:v>
                </c:pt>
                <c:pt idx="223">
                  <c:v>0.10000000000000053</c:v>
                </c:pt>
                <c:pt idx="224">
                  <c:v>-0.29999999999999982</c:v>
                </c:pt>
                <c:pt idx="225">
                  <c:v>0.20000000000000018</c:v>
                </c:pt>
                <c:pt idx="226">
                  <c:v>0.20000000000000018</c:v>
                </c:pt>
                <c:pt idx="227">
                  <c:v>-0.39999999999999947</c:v>
                </c:pt>
                <c:pt idx="228">
                  <c:v>-0.10000000000000053</c:v>
                </c:pt>
                <c:pt idx="229">
                  <c:v>9.9999999999999645E-2</c:v>
                </c:pt>
                <c:pt idx="230">
                  <c:v>0</c:v>
                </c:pt>
                <c:pt idx="231">
                  <c:v>-0.19999999999999929</c:v>
                </c:pt>
                <c:pt idx="232">
                  <c:v>-2</c:v>
                </c:pt>
                <c:pt idx="233">
                  <c:v>9.9999999999999645E-2</c:v>
                </c:pt>
                <c:pt idx="234">
                  <c:v>-0.5</c:v>
                </c:pt>
                <c:pt idx="235">
                  <c:v>0</c:v>
                </c:pt>
                <c:pt idx="236">
                  <c:v>-0.39999999999999947</c:v>
                </c:pt>
                <c:pt idx="237">
                  <c:v>0</c:v>
                </c:pt>
                <c:pt idx="238">
                  <c:v>-1.2000000000000002</c:v>
                </c:pt>
                <c:pt idx="239">
                  <c:v>-0.19999999999999929</c:v>
                </c:pt>
                <c:pt idx="240">
                  <c:v>-0.69999999999999929</c:v>
                </c:pt>
                <c:pt idx="241">
                  <c:v>0</c:v>
                </c:pt>
                <c:pt idx="242">
                  <c:v>9.9999999999999645E-2</c:v>
                </c:pt>
                <c:pt idx="243">
                  <c:v>-0.10000000000000053</c:v>
                </c:pt>
                <c:pt idx="244">
                  <c:v>-0.40000000000000036</c:v>
                </c:pt>
                <c:pt idx="245">
                  <c:v>0.39999999999999947</c:v>
                </c:pt>
                <c:pt idx="246">
                  <c:v>-0.40000000000000036</c:v>
                </c:pt>
                <c:pt idx="247">
                  <c:v>0</c:v>
                </c:pt>
                <c:pt idx="248">
                  <c:v>0.19999999999999929</c:v>
                </c:pt>
                <c:pt idx="249">
                  <c:v>-0.29999999999999982</c:v>
                </c:pt>
                <c:pt idx="250">
                  <c:v>-0.39999999999999947</c:v>
                </c:pt>
                <c:pt idx="251">
                  <c:v>0</c:v>
                </c:pt>
                <c:pt idx="252">
                  <c:v>9.9999999999999645E-2</c:v>
                </c:pt>
                <c:pt idx="253">
                  <c:v>-9.9999999999999645E-2</c:v>
                </c:pt>
                <c:pt idx="254">
                  <c:v>-9.9999999999999645E-2</c:v>
                </c:pt>
                <c:pt idx="255">
                  <c:v>-0.70000000000000018</c:v>
                </c:pt>
                <c:pt idx="256">
                  <c:v>-0.19999999999999929</c:v>
                </c:pt>
                <c:pt idx="257">
                  <c:v>9.9999999999999645E-2</c:v>
                </c:pt>
                <c:pt idx="258">
                  <c:v>9.9999999999999645E-2</c:v>
                </c:pt>
                <c:pt idx="259">
                  <c:v>0.29999999999999982</c:v>
                </c:pt>
                <c:pt idx="260">
                  <c:v>0</c:v>
                </c:pt>
                <c:pt idx="261">
                  <c:v>0.20000000000000018</c:v>
                </c:pt>
                <c:pt idx="262">
                  <c:v>-1.4000000000000004</c:v>
                </c:pt>
                <c:pt idx="263">
                  <c:v>9.9999999999999645E-2</c:v>
                </c:pt>
                <c:pt idx="264">
                  <c:v>-1.0999999999999996</c:v>
                </c:pt>
                <c:pt idx="265">
                  <c:v>-0.90000000000000036</c:v>
                </c:pt>
                <c:pt idx="266">
                  <c:v>-0.20000000000000018</c:v>
                </c:pt>
                <c:pt idx="267">
                  <c:v>-1</c:v>
                </c:pt>
                <c:pt idx="268">
                  <c:v>-0.20000000000000018</c:v>
                </c:pt>
                <c:pt idx="269">
                  <c:v>0.20000000000000018</c:v>
                </c:pt>
                <c:pt idx="270">
                  <c:v>-0.20000000000000018</c:v>
                </c:pt>
                <c:pt idx="271">
                  <c:v>-0.79999999999999982</c:v>
                </c:pt>
                <c:pt idx="272">
                  <c:v>-1</c:v>
                </c:pt>
                <c:pt idx="273">
                  <c:v>0.29999999999999982</c:v>
                </c:pt>
                <c:pt idx="274">
                  <c:v>0</c:v>
                </c:pt>
                <c:pt idx="275">
                  <c:v>-0.29999999999999982</c:v>
                </c:pt>
                <c:pt idx="276">
                  <c:v>9.9999999999999645E-2</c:v>
                </c:pt>
                <c:pt idx="277">
                  <c:v>-0.20000000000000018</c:v>
                </c:pt>
                <c:pt idx="278">
                  <c:v>0</c:v>
                </c:pt>
                <c:pt idx="279">
                  <c:v>-0.5</c:v>
                </c:pt>
                <c:pt idx="280">
                  <c:v>1.1000000000000005</c:v>
                </c:pt>
                <c:pt idx="281">
                  <c:v>-0.5</c:v>
                </c:pt>
                <c:pt idx="282">
                  <c:v>0.29999999999999982</c:v>
                </c:pt>
                <c:pt idx="283">
                  <c:v>-0.39999999999999947</c:v>
                </c:pt>
                <c:pt idx="284">
                  <c:v>-0.40000000000000036</c:v>
                </c:pt>
                <c:pt idx="285">
                  <c:v>9.9999999999999645E-2</c:v>
                </c:pt>
                <c:pt idx="286">
                  <c:v>0.20000000000000018</c:v>
                </c:pt>
                <c:pt idx="287">
                  <c:v>-0.29999999999999982</c:v>
                </c:pt>
                <c:pt idx="288">
                  <c:v>-0.59999999999999964</c:v>
                </c:pt>
                <c:pt idx="289">
                  <c:v>0.80000000000000071</c:v>
                </c:pt>
                <c:pt idx="290">
                  <c:v>-0.10000000000000053</c:v>
                </c:pt>
                <c:pt idx="291">
                  <c:v>0.5</c:v>
                </c:pt>
                <c:pt idx="292">
                  <c:v>-0.10000000000000053</c:v>
                </c:pt>
                <c:pt idx="293">
                  <c:v>-0.90000000000000036</c:v>
                </c:pt>
                <c:pt idx="294">
                  <c:v>9.9999999999999645E-2</c:v>
                </c:pt>
                <c:pt idx="295">
                  <c:v>0</c:v>
                </c:pt>
                <c:pt idx="296">
                  <c:v>-9.9999999999999645E-2</c:v>
                </c:pt>
                <c:pt idx="297">
                  <c:v>0.20000000000000018</c:v>
                </c:pt>
                <c:pt idx="298">
                  <c:v>-0.89999999999999947</c:v>
                </c:pt>
                <c:pt idx="299">
                  <c:v>0.90000000000000036</c:v>
                </c:pt>
                <c:pt idx="300">
                  <c:v>-0.60000000000000053</c:v>
                </c:pt>
                <c:pt idx="301">
                  <c:v>0</c:v>
                </c:pt>
                <c:pt idx="302">
                  <c:v>0</c:v>
                </c:pt>
                <c:pt idx="303">
                  <c:v>-0.20000000000000018</c:v>
                </c:pt>
                <c:pt idx="304">
                  <c:v>0.39999999999999947</c:v>
                </c:pt>
                <c:pt idx="305">
                  <c:v>-2</c:v>
                </c:pt>
                <c:pt idx="306">
                  <c:v>0</c:v>
                </c:pt>
                <c:pt idx="307">
                  <c:v>-0.79999999999999982</c:v>
                </c:pt>
                <c:pt idx="308">
                  <c:v>-0.20000000000000018</c:v>
                </c:pt>
                <c:pt idx="309">
                  <c:v>-0.69999999999999929</c:v>
                </c:pt>
                <c:pt idx="310">
                  <c:v>0.5</c:v>
                </c:pt>
                <c:pt idx="311">
                  <c:v>-0.5</c:v>
                </c:pt>
                <c:pt idx="312">
                  <c:v>0.29999999999999982</c:v>
                </c:pt>
                <c:pt idx="313">
                  <c:v>-0.79999999999999982</c:v>
                </c:pt>
                <c:pt idx="314">
                  <c:v>-0.29999999999999982</c:v>
                </c:pt>
                <c:pt idx="315">
                  <c:v>-0.20000000000000018</c:v>
                </c:pt>
                <c:pt idx="316">
                  <c:v>-0.5</c:v>
                </c:pt>
                <c:pt idx="317">
                  <c:v>-0.69999999999999929</c:v>
                </c:pt>
                <c:pt idx="318">
                  <c:v>-0.79999999999999982</c:v>
                </c:pt>
                <c:pt idx="319">
                  <c:v>-0.29999999999999982</c:v>
                </c:pt>
                <c:pt idx="320">
                  <c:v>0</c:v>
                </c:pt>
                <c:pt idx="321">
                  <c:v>-0.59999999999999964</c:v>
                </c:pt>
                <c:pt idx="322">
                  <c:v>-0.59999999999999964</c:v>
                </c:pt>
                <c:pt idx="323">
                  <c:v>-0.5</c:v>
                </c:pt>
                <c:pt idx="324">
                  <c:v>0</c:v>
                </c:pt>
                <c:pt idx="325">
                  <c:v>-0.29999999999999982</c:v>
                </c:pt>
                <c:pt idx="326">
                  <c:v>-0.5</c:v>
                </c:pt>
                <c:pt idx="327">
                  <c:v>-0.89999999999999947</c:v>
                </c:pt>
                <c:pt idx="328">
                  <c:v>-9.9999999999999645E-2</c:v>
                </c:pt>
                <c:pt idx="329">
                  <c:v>-0.69999999999999929</c:v>
                </c:pt>
                <c:pt idx="330">
                  <c:v>0.40000000000000036</c:v>
                </c:pt>
                <c:pt idx="331">
                  <c:v>-0.79999999999999982</c:v>
                </c:pt>
                <c:pt idx="332">
                  <c:v>-1.0999999999999996</c:v>
                </c:pt>
                <c:pt idx="333">
                  <c:v>-0.60000000000000053</c:v>
                </c:pt>
                <c:pt idx="334">
                  <c:v>-0.29999999999999982</c:v>
                </c:pt>
                <c:pt idx="335">
                  <c:v>-0.20000000000000018</c:v>
                </c:pt>
                <c:pt idx="336">
                  <c:v>9.9999999999999645E-2</c:v>
                </c:pt>
                <c:pt idx="337">
                  <c:v>-0.29999999999999982</c:v>
                </c:pt>
                <c:pt idx="338">
                  <c:v>-1.2000000000000002</c:v>
                </c:pt>
                <c:pt idx="339">
                  <c:v>0</c:v>
                </c:pt>
                <c:pt idx="340">
                  <c:v>0.19999999999999929</c:v>
                </c:pt>
                <c:pt idx="341">
                  <c:v>-0.59999999999999964</c:v>
                </c:pt>
                <c:pt idx="342">
                  <c:v>0</c:v>
                </c:pt>
                <c:pt idx="343">
                  <c:v>-0.29999999999999982</c:v>
                </c:pt>
                <c:pt idx="344">
                  <c:v>-1</c:v>
                </c:pt>
                <c:pt idx="345">
                  <c:v>0.5</c:v>
                </c:pt>
                <c:pt idx="346">
                  <c:v>-0.5</c:v>
                </c:pt>
                <c:pt idx="347">
                  <c:v>-0.60000000000000053</c:v>
                </c:pt>
                <c:pt idx="348">
                  <c:v>-0.20000000000000018</c:v>
                </c:pt>
                <c:pt idx="349">
                  <c:v>0.29999999999999982</c:v>
                </c:pt>
                <c:pt idx="350">
                  <c:v>0</c:v>
                </c:pt>
                <c:pt idx="351">
                  <c:v>-0.5</c:v>
                </c:pt>
                <c:pt idx="352">
                  <c:v>-0.20000000000000018</c:v>
                </c:pt>
                <c:pt idx="353">
                  <c:v>0.70000000000000018</c:v>
                </c:pt>
                <c:pt idx="354">
                  <c:v>9.9999999999999645E-2</c:v>
                </c:pt>
                <c:pt idx="355">
                  <c:v>-0.90000000000000036</c:v>
                </c:pt>
                <c:pt idx="356">
                  <c:v>-0.40000000000000036</c:v>
                </c:pt>
                <c:pt idx="357">
                  <c:v>-0.40000000000000036</c:v>
                </c:pt>
                <c:pt idx="358">
                  <c:v>-0.20000000000000018</c:v>
                </c:pt>
                <c:pt idx="359">
                  <c:v>0.29999999999999982</c:v>
                </c:pt>
                <c:pt idx="360">
                  <c:v>-0.70000000000000018</c:v>
                </c:pt>
                <c:pt idx="361">
                  <c:v>-0.40000000000000036</c:v>
                </c:pt>
                <c:pt idx="362">
                  <c:v>0</c:v>
                </c:pt>
                <c:pt idx="363">
                  <c:v>-9.9999999999999645E-2</c:v>
                </c:pt>
                <c:pt idx="364">
                  <c:v>9.9999999999999645E-2</c:v>
                </c:pt>
                <c:pt idx="365">
                  <c:v>9.9999999999999645E-2</c:v>
                </c:pt>
                <c:pt idx="366">
                  <c:v>-0.29999999999999982</c:v>
                </c:pt>
                <c:pt idx="367">
                  <c:v>9.9999999999999645E-2</c:v>
                </c:pt>
                <c:pt idx="368">
                  <c:v>-9.9999999999999645E-2</c:v>
                </c:pt>
                <c:pt idx="369">
                  <c:v>-1.1000000000000005</c:v>
                </c:pt>
                <c:pt idx="370">
                  <c:v>-1</c:v>
                </c:pt>
                <c:pt idx="371">
                  <c:v>0.39999999999999947</c:v>
                </c:pt>
                <c:pt idx="372">
                  <c:v>-9.9999999999999645E-2</c:v>
                </c:pt>
                <c:pt idx="373">
                  <c:v>0.89999999999999947</c:v>
                </c:pt>
                <c:pt idx="374">
                  <c:v>-1.7000000000000002</c:v>
                </c:pt>
                <c:pt idx="375">
                  <c:v>0</c:v>
                </c:pt>
                <c:pt idx="376">
                  <c:v>-0.90000000000000036</c:v>
                </c:pt>
                <c:pt idx="377">
                  <c:v>-0.20000000000000018</c:v>
                </c:pt>
                <c:pt idx="378">
                  <c:v>0.29999999999999982</c:v>
                </c:pt>
                <c:pt idx="379">
                  <c:v>-0.5</c:v>
                </c:pt>
                <c:pt idx="380">
                  <c:v>0.20000000000000018</c:v>
                </c:pt>
                <c:pt idx="381">
                  <c:v>-0.29999999999999982</c:v>
                </c:pt>
                <c:pt idx="382">
                  <c:v>-0.29999999999999982</c:v>
                </c:pt>
                <c:pt idx="383">
                  <c:v>-0.5</c:v>
                </c:pt>
                <c:pt idx="384">
                  <c:v>0.29999999999999982</c:v>
                </c:pt>
                <c:pt idx="385">
                  <c:v>9.9999999999999645E-2</c:v>
                </c:pt>
                <c:pt idx="386">
                  <c:v>-0.20000000000000018</c:v>
                </c:pt>
                <c:pt idx="387">
                  <c:v>0.20000000000000018</c:v>
                </c:pt>
                <c:pt idx="388">
                  <c:v>-0.10000000000000053</c:v>
                </c:pt>
                <c:pt idx="389">
                  <c:v>0.20000000000000018</c:v>
                </c:pt>
                <c:pt idx="390">
                  <c:v>9.9999999999999645E-2</c:v>
                </c:pt>
                <c:pt idx="391">
                  <c:v>-0.20000000000000018</c:v>
                </c:pt>
                <c:pt idx="392">
                  <c:v>-0.39999999999999947</c:v>
                </c:pt>
                <c:pt idx="393">
                  <c:v>-0.29999999999999982</c:v>
                </c:pt>
                <c:pt idx="394">
                  <c:v>0</c:v>
                </c:pt>
                <c:pt idx="395">
                  <c:v>-0.29999999999999982</c:v>
                </c:pt>
                <c:pt idx="396">
                  <c:v>0.29999999999999982</c:v>
                </c:pt>
                <c:pt idx="397">
                  <c:v>-0.5</c:v>
                </c:pt>
                <c:pt idx="398">
                  <c:v>0</c:v>
                </c:pt>
                <c:pt idx="399">
                  <c:v>-9.9999999999999645E-2</c:v>
                </c:pt>
                <c:pt idx="400">
                  <c:v>0</c:v>
                </c:pt>
                <c:pt idx="401">
                  <c:v>-0.70000000000000018</c:v>
                </c:pt>
                <c:pt idx="402">
                  <c:v>-0.29999999999999982</c:v>
                </c:pt>
                <c:pt idx="403">
                  <c:v>-0.39999999999999947</c:v>
                </c:pt>
                <c:pt idx="404">
                  <c:v>9.9999999999999645E-2</c:v>
                </c:pt>
                <c:pt idx="405">
                  <c:v>-0.20000000000000018</c:v>
                </c:pt>
                <c:pt idx="406">
                  <c:v>-0.39999999999999947</c:v>
                </c:pt>
                <c:pt idx="407">
                  <c:v>0.40000000000000036</c:v>
                </c:pt>
                <c:pt idx="408">
                  <c:v>0.10000000000000053</c:v>
                </c:pt>
                <c:pt idx="409">
                  <c:v>0.30000000000000071</c:v>
                </c:pt>
                <c:pt idx="410">
                  <c:v>0.60000000000000053</c:v>
                </c:pt>
                <c:pt idx="411">
                  <c:v>-0.40000000000000036</c:v>
                </c:pt>
                <c:pt idx="412">
                  <c:v>0.20000000000000018</c:v>
                </c:pt>
                <c:pt idx="413">
                  <c:v>-1.2000000000000002</c:v>
                </c:pt>
                <c:pt idx="414">
                  <c:v>-0.90000000000000036</c:v>
                </c:pt>
                <c:pt idx="415">
                  <c:v>-0.69999999999999929</c:v>
                </c:pt>
                <c:pt idx="416">
                  <c:v>-1.3999999999999995</c:v>
                </c:pt>
                <c:pt idx="417">
                  <c:v>-1</c:v>
                </c:pt>
                <c:pt idx="418">
                  <c:v>-0.40000000000000036</c:v>
                </c:pt>
                <c:pt idx="419">
                  <c:v>-0.69999999999999929</c:v>
                </c:pt>
                <c:pt idx="420">
                  <c:v>-0.29999999999999982</c:v>
                </c:pt>
                <c:pt idx="421">
                  <c:v>-0.29999999999999982</c:v>
                </c:pt>
                <c:pt idx="422">
                  <c:v>-0.29999999999999982</c:v>
                </c:pt>
                <c:pt idx="423">
                  <c:v>-9.9999999999999645E-2</c:v>
                </c:pt>
                <c:pt idx="424">
                  <c:v>-0.90000000000000036</c:v>
                </c:pt>
                <c:pt idx="425">
                  <c:v>9.9999999999999645E-2</c:v>
                </c:pt>
                <c:pt idx="426">
                  <c:v>-0.30000000000000071</c:v>
                </c:pt>
                <c:pt idx="427">
                  <c:v>0.20000000000000018</c:v>
                </c:pt>
                <c:pt idx="428">
                  <c:v>-0.10000000000000053</c:v>
                </c:pt>
                <c:pt idx="429">
                  <c:v>-0.29999999999999982</c:v>
                </c:pt>
                <c:pt idx="430">
                  <c:v>-9.9999999999999645E-2</c:v>
                </c:pt>
                <c:pt idx="431">
                  <c:v>-0.20000000000000018</c:v>
                </c:pt>
                <c:pt idx="432">
                  <c:v>-0.40000000000000036</c:v>
                </c:pt>
                <c:pt idx="433">
                  <c:v>-0.5</c:v>
                </c:pt>
                <c:pt idx="434">
                  <c:v>-9.9999999999999645E-2</c:v>
                </c:pt>
                <c:pt idx="435">
                  <c:v>-9.9999999999999645E-2</c:v>
                </c:pt>
                <c:pt idx="436">
                  <c:v>-0.60000000000000053</c:v>
                </c:pt>
                <c:pt idx="437">
                  <c:v>-9.9999999999999645E-2</c:v>
                </c:pt>
                <c:pt idx="438">
                  <c:v>0.10000000000000053</c:v>
                </c:pt>
                <c:pt idx="439">
                  <c:v>9.9999999999999645E-2</c:v>
                </c:pt>
                <c:pt idx="440">
                  <c:v>-0.60000000000000053</c:v>
                </c:pt>
                <c:pt idx="441">
                  <c:v>-9.9999999999999645E-2</c:v>
                </c:pt>
                <c:pt idx="442">
                  <c:v>9.9999999999999645E-2</c:v>
                </c:pt>
                <c:pt idx="443">
                  <c:v>-0.5</c:v>
                </c:pt>
                <c:pt idx="444">
                  <c:v>-1</c:v>
                </c:pt>
                <c:pt idx="445">
                  <c:v>0.20000000000000018</c:v>
                </c:pt>
                <c:pt idx="446">
                  <c:v>0</c:v>
                </c:pt>
                <c:pt idx="447">
                  <c:v>-0.20000000000000018</c:v>
                </c:pt>
                <c:pt idx="448">
                  <c:v>-0.69999999999999929</c:v>
                </c:pt>
                <c:pt idx="449">
                  <c:v>-0.20000000000000018</c:v>
                </c:pt>
                <c:pt idx="450">
                  <c:v>-0.5</c:v>
                </c:pt>
                <c:pt idx="451">
                  <c:v>0.29999999999999982</c:v>
                </c:pt>
                <c:pt idx="452">
                  <c:v>-0.20000000000000018</c:v>
                </c:pt>
                <c:pt idx="453">
                  <c:v>-9.9999999999999645E-2</c:v>
                </c:pt>
                <c:pt idx="454">
                  <c:v>-0.40000000000000036</c:v>
                </c:pt>
                <c:pt idx="455">
                  <c:v>-9.9999999999999645E-2</c:v>
                </c:pt>
                <c:pt idx="456">
                  <c:v>-0.29999999999999982</c:v>
                </c:pt>
                <c:pt idx="457">
                  <c:v>-1.5</c:v>
                </c:pt>
                <c:pt idx="458">
                  <c:v>0</c:v>
                </c:pt>
                <c:pt idx="459">
                  <c:v>-0.5</c:v>
                </c:pt>
                <c:pt idx="460">
                  <c:v>-0.10000000000000053</c:v>
                </c:pt>
                <c:pt idx="461">
                  <c:v>-0.40000000000000036</c:v>
                </c:pt>
                <c:pt idx="462">
                  <c:v>-9.9999999999999645E-2</c:v>
                </c:pt>
                <c:pt idx="463">
                  <c:v>-0.90000000000000036</c:v>
                </c:pt>
                <c:pt idx="464">
                  <c:v>-0.29999999999999982</c:v>
                </c:pt>
                <c:pt idx="465">
                  <c:v>0</c:v>
                </c:pt>
                <c:pt idx="466">
                  <c:v>-1.2000000000000002</c:v>
                </c:pt>
                <c:pt idx="467">
                  <c:v>-0.39999999999999947</c:v>
                </c:pt>
                <c:pt idx="468">
                  <c:v>9.9999999999999645E-2</c:v>
                </c:pt>
                <c:pt idx="469">
                  <c:v>0</c:v>
                </c:pt>
                <c:pt idx="470">
                  <c:v>-0.20000000000000018</c:v>
                </c:pt>
                <c:pt idx="471">
                  <c:v>-0.20000000000000018</c:v>
                </c:pt>
                <c:pt idx="472">
                  <c:v>0</c:v>
                </c:pt>
                <c:pt idx="473">
                  <c:v>0</c:v>
                </c:pt>
                <c:pt idx="474">
                  <c:v>-0.90000000000000036</c:v>
                </c:pt>
                <c:pt idx="475">
                  <c:v>-9.9999999999999645E-2</c:v>
                </c:pt>
                <c:pt idx="476">
                  <c:v>0.40000000000000036</c:v>
                </c:pt>
                <c:pt idx="477">
                  <c:v>-0.90000000000000036</c:v>
                </c:pt>
                <c:pt idx="478">
                  <c:v>-0.19999999999999929</c:v>
                </c:pt>
                <c:pt idx="479">
                  <c:v>-0.59999999999999964</c:v>
                </c:pt>
                <c:pt idx="480">
                  <c:v>-0.79999999999999982</c:v>
                </c:pt>
                <c:pt idx="481">
                  <c:v>0.29999999999999982</c:v>
                </c:pt>
                <c:pt idx="482">
                  <c:v>0.20000000000000018</c:v>
                </c:pt>
                <c:pt idx="483">
                  <c:v>-0.90000000000000036</c:v>
                </c:pt>
                <c:pt idx="484">
                  <c:v>-9.9999999999999645E-2</c:v>
                </c:pt>
                <c:pt idx="485">
                  <c:v>-9.9999999999999645E-2</c:v>
                </c:pt>
                <c:pt idx="486">
                  <c:v>0</c:v>
                </c:pt>
                <c:pt idx="487">
                  <c:v>-0.10000000000000053</c:v>
                </c:pt>
                <c:pt idx="488">
                  <c:v>-0.39999999999999947</c:v>
                </c:pt>
                <c:pt idx="489">
                  <c:v>0.30000000000000071</c:v>
                </c:pt>
                <c:pt idx="490">
                  <c:v>0.10000000000000053</c:v>
                </c:pt>
                <c:pt idx="491">
                  <c:v>-1</c:v>
                </c:pt>
                <c:pt idx="492">
                  <c:v>-0.20000000000000018</c:v>
                </c:pt>
                <c:pt idx="493">
                  <c:v>-9.9999999999999645E-2</c:v>
                </c:pt>
                <c:pt idx="494">
                  <c:v>-0.60000000000000053</c:v>
                </c:pt>
                <c:pt idx="495">
                  <c:v>9.9999999999999645E-2</c:v>
                </c:pt>
                <c:pt idx="496">
                  <c:v>0.60000000000000053</c:v>
                </c:pt>
                <c:pt idx="497">
                  <c:v>-0.70000000000000018</c:v>
                </c:pt>
                <c:pt idx="498">
                  <c:v>-0.79999999999999982</c:v>
                </c:pt>
                <c:pt idx="499">
                  <c:v>-9.9999999999999645E-2</c:v>
                </c:pt>
                <c:pt idx="500">
                  <c:v>-1.2000000000000002</c:v>
                </c:pt>
                <c:pt idx="501">
                  <c:v>-0.29999999999999982</c:v>
                </c:pt>
                <c:pt idx="502">
                  <c:v>-0.90000000000000036</c:v>
                </c:pt>
                <c:pt idx="503">
                  <c:v>-0.29999999999999982</c:v>
                </c:pt>
                <c:pt idx="504">
                  <c:v>-0.20000000000000018</c:v>
                </c:pt>
                <c:pt idx="505">
                  <c:v>-0.80000000000000071</c:v>
                </c:pt>
                <c:pt idx="506">
                  <c:v>-1.0999999999999996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73536"/>
        <c:axId val="36277248"/>
      </c:barChart>
      <c:catAx>
        <c:axId val="36273536"/>
        <c:scaling>
          <c:orientation val="minMax"/>
        </c:scaling>
        <c:delete val="0"/>
        <c:axPos val="b"/>
        <c:majorTickMark val="out"/>
        <c:minorTickMark val="none"/>
        <c:tickLblPos val="none"/>
        <c:crossAx val="36277248"/>
        <c:crosses val="autoZero"/>
        <c:auto val="1"/>
        <c:lblAlgn val="ctr"/>
        <c:lblOffset val="100"/>
        <c:noMultiLvlLbl val="0"/>
      </c:catAx>
      <c:valAx>
        <c:axId val="3627724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362735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CE-SE, havo</c:v>
          </c:tx>
          <c:invertIfNegative val="0"/>
          <c:val>
            <c:numRef>
              <c:f>Blad2!$Y$4:$Y$488</c:f>
              <c:numCache>
                <c:formatCode>#,##0.00</c:formatCode>
                <c:ptCount val="485"/>
                <c:pt idx="0">
                  <c:v>-0.20000000000000018</c:v>
                </c:pt>
                <c:pt idx="1">
                  <c:v>-0.29999999999999982</c:v>
                </c:pt>
                <c:pt idx="2">
                  <c:v>9.9999999999999645E-2</c:v>
                </c:pt>
                <c:pt idx="3">
                  <c:v>0.10000000000000053</c:v>
                </c:pt>
                <c:pt idx="4">
                  <c:v>-0.89999999999999947</c:v>
                </c:pt>
                <c:pt idx="5">
                  <c:v>-0.29999999999999982</c:v>
                </c:pt>
                <c:pt idx="6">
                  <c:v>0.20000000000000018</c:v>
                </c:pt>
                <c:pt idx="7">
                  <c:v>-0.20000000000000018</c:v>
                </c:pt>
                <c:pt idx="8">
                  <c:v>0.39999999999999947</c:v>
                </c:pt>
                <c:pt idx="9">
                  <c:v>-0.70000000000000018</c:v>
                </c:pt>
                <c:pt idx="10">
                  <c:v>0.5</c:v>
                </c:pt>
                <c:pt idx="11">
                  <c:v>-0.29999999999999982</c:v>
                </c:pt>
                <c:pt idx="12">
                  <c:v>-0.80000000000000071</c:v>
                </c:pt>
                <c:pt idx="13">
                  <c:v>-0.20000000000000018</c:v>
                </c:pt>
                <c:pt idx="14">
                  <c:v>0</c:v>
                </c:pt>
                <c:pt idx="15">
                  <c:v>9.9999999999999645E-2</c:v>
                </c:pt>
                <c:pt idx="16">
                  <c:v>0.20000000000000018</c:v>
                </c:pt>
                <c:pt idx="17">
                  <c:v>-0.90000000000000036</c:v>
                </c:pt>
                <c:pt idx="18">
                  <c:v>0.59999999999999964</c:v>
                </c:pt>
                <c:pt idx="19">
                  <c:v>-0.70000000000000018</c:v>
                </c:pt>
                <c:pt idx="20">
                  <c:v>-0.40000000000000036</c:v>
                </c:pt>
                <c:pt idx="21">
                  <c:v>9.9999999999999645E-2</c:v>
                </c:pt>
                <c:pt idx="22">
                  <c:v>0.29999999999999982</c:v>
                </c:pt>
                <c:pt idx="23">
                  <c:v>-0.10000000000000053</c:v>
                </c:pt>
                <c:pt idx="24">
                  <c:v>0.29999999999999982</c:v>
                </c:pt>
                <c:pt idx="25">
                  <c:v>0.79999999999999982</c:v>
                </c:pt>
                <c:pt idx="26">
                  <c:v>0.29999999999999982</c:v>
                </c:pt>
                <c:pt idx="27">
                  <c:v>-9.9999999999999645E-2</c:v>
                </c:pt>
                <c:pt idx="28">
                  <c:v>0.20000000000000018</c:v>
                </c:pt>
                <c:pt idx="29">
                  <c:v>0.40000000000000036</c:v>
                </c:pt>
                <c:pt idx="30">
                  <c:v>-9.9999999999999645E-2</c:v>
                </c:pt>
                <c:pt idx="31">
                  <c:v>-0.60000000000000053</c:v>
                </c:pt>
                <c:pt idx="32">
                  <c:v>0.79999999999999982</c:v>
                </c:pt>
                <c:pt idx="33">
                  <c:v>-0.10000000000000053</c:v>
                </c:pt>
                <c:pt idx="34">
                  <c:v>-0.70000000000000018</c:v>
                </c:pt>
                <c:pt idx="35">
                  <c:v>-9.9999999999999645E-2</c:v>
                </c:pt>
                <c:pt idx="36">
                  <c:v>0.29999999999999982</c:v>
                </c:pt>
                <c:pt idx="37">
                  <c:v>0.20000000000000018</c:v>
                </c:pt>
                <c:pt idx="38">
                  <c:v>0.39999999999999947</c:v>
                </c:pt>
                <c:pt idx="39">
                  <c:v>0.40000000000000036</c:v>
                </c:pt>
                <c:pt idx="40">
                  <c:v>0</c:v>
                </c:pt>
                <c:pt idx="41">
                  <c:v>0.59999999999999964</c:v>
                </c:pt>
                <c:pt idx="42">
                  <c:v>0.39999999999999947</c:v>
                </c:pt>
                <c:pt idx="43">
                  <c:v>-0.5</c:v>
                </c:pt>
                <c:pt idx="44">
                  <c:v>0.79999999999999982</c:v>
                </c:pt>
                <c:pt idx="45">
                  <c:v>-0.10000000000000053</c:v>
                </c:pt>
                <c:pt idx="46">
                  <c:v>-0.29999999999999982</c:v>
                </c:pt>
                <c:pt idx="47">
                  <c:v>0.40000000000000036</c:v>
                </c:pt>
                <c:pt idx="48">
                  <c:v>0.59999999999999964</c:v>
                </c:pt>
                <c:pt idx="49">
                  <c:v>9.9999999999999645E-2</c:v>
                </c:pt>
                <c:pt idx="50">
                  <c:v>0.20000000000000018</c:v>
                </c:pt>
                <c:pt idx="51">
                  <c:v>-0.20000000000000018</c:v>
                </c:pt>
                <c:pt idx="52">
                  <c:v>1.5</c:v>
                </c:pt>
                <c:pt idx="53">
                  <c:v>-0.5</c:v>
                </c:pt>
                <c:pt idx="54">
                  <c:v>0.30000000000000071</c:v>
                </c:pt>
                <c:pt idx="55">
                  <c:v>0</c:v>
                </c:pt>
                <c:pt idx="56">
                  <c:v>-0.29999999999999982</c:v>
                </c:pt>
                <c:pt idx="57">
                  <c:v>0.70000000000000018</c:v>
                </c:pt>
                <c:pt idx="58">
                  <c:v>0.5</c:v>
                </c:pt>
                <c:pt idx="59">
                  <c:v>-0.39999999999999947</c:v>
                </c:pt>
                <c:pt idx="60">
                  <c:v>0.20000000000000018</c:v>
                </c:pt>
                <c:pt idx="61">
                  <c:v>-0.20000000000000018</c:v>
                </c:pt>
                <c:pt idx="62">
                  <c:v>-0.59999999999999964</c:v>
                </c:pt>
                <c:pt idx="63">
                  <c:v>0.10000000000000053</c:v>
                </c:pt>
                <c:pt idx="64">
                  <c:v>-9.9999999999999645E-2</c:v>
                </c:pt>
                <c:pt idx="65">
                  <c:v>0</c:v>
                </c:pt>
                <c:pt idx="66">
                  <c:v>9.9999999999999645E-2</c:v>
                </c:pt>
                <c:pt idx="67">
                  <c:v>-0.30000000000000071</c:v>
                </c:pt>
                <c:pt idx="68">
                  <c:v>0.20000000000000018</c:v>
                </c:pt>
                <c:pt idx="69">
                  <c:v>0.10000000000000053</c:v>
                </c:pt>
                <c:pt idx="70">
                  <c:v>0</c:v>
                </c:pt>
                <c:pt idx="71">
                  <c:v>0</c:v>
                </c:pt>
                <c:pt idx="72">
                  <c:v>0.30000000000000071</c:v>
                </c:pt>
                <c:pt idx="73">
                  <c:v>-0.5</c:v>
                </c:pt>
                <c:pt idx="74">
                  <c:v>-0.5</c:v>
                </c:pt>
                <c:pt idx="75">
                  <c:v>0.5</c:v>
                </c:pt>
                <c:pt idx="76">
                  <c:v>-0.5</c:v>
                </c:pt>
                <c:pt idx="77">
                  <c:v>9.9999999999999645E-2</c:v>
                </c:pt>
                <c:pt idx="78">
                  <c:v>-0.60000000000000053</c:v>
                </c:pt>
                <c:pt idx="79">
                  <c:v>0.29999999999999982</c:v>
                </c:pt>
                <c:pt idx="80">
                  <c:v>-0.29999999999999982</c:v>
                </c:pt>
                <c:pt idx="81">
                  <c:v>-0.20000000000000018</c:v>
                </c:pt>
                <c:pt idx="82">
                  <c:v>0.10000000000000053</c:v>
                </c:pt>
                <c:pt idx="83">
                  <c:v>9.9999999999999645E-2</c:v>
                </c:pt>
                <c:pt idx="84">
                  <c:v>-0.20000000000000018</c:v>
                </c:pt>
                <c:pt idx="85">
                  <c:v>-0.10000000000000053</c:v>
                </c:pt>
                <c:pt idx="86">
                  <c:v>-0.5</c:v>
                </c:pt>
                <c:pt idx="87">
                  <c:v>0</c:v>
                </c:pt>
                <c:pt idx="88">
                  <c:v>-0.90000000000000036</c:v>
                </c:pt>
                <c:pt idx="89">
                  <c:v>0.10000000000000053</c:v>
                </c:pt>
                <c:pt idx="90">
                  <c:v>0.60000000000000053</c:v>
                </c:pt>
                <c:pt idx="91">
                  <c:v>-0.29999999999999982</c:v>
                </c:pt>
                <c:pt idx="92">
                  <c:v>-0.70000000000000018</c:v>
                </c:pt>
                <c:pt idx="93">
                  <c:v>0</c:v>
                </c:pt>
                <c:pt idx="94">
                  <c:v>-0.40000000000000036</c:v>
                </c:pt>
                <c:pt idx="95">
                  <c:v>-0.29999999999999982</c:v>
                </c:pt>
                <c:pt idx="96">
                  <c:v>0.29999999999999982</c:v>
                </c:pt>
                <c:pt idx="97">
                  <c:v>0.5</c:v>
                </c:pt>
                <c:pt idx="98">
                  <c:v>-0.40000000000000036</c:v>
                </c:pt>
                <c:pt idx="99">
                  <c:v>-0.20000000000000018</c:v>
                </c:pt>
                <c:pt idx="100">
                  <c:v>0.20000000000000018</c:v>
                </c:pt>
                <c:pt idx="101">
                  <c:v>0.39999999999999947</c:v>
                </c:pt>
                <c:pt idx="102">
                  <c:v>-0.20000000000000018</c:v>
                </c:pt>
                <c:pt idx="103">
                  <c:v>-0.20000000000000018</c:v>
                </c:pt>
                <c:pt idx="104">
                  <c:v>-0.39999999999999947</c:v>
                </c:pt>
                <c:pt idx="105">
                  <c:v>-0.20000000000000018</c:v>
                </c:pt>
                <c:pt idx="106">
                  <c:v>-0.5</c:v>
                </c:pt>
                <c:pt idx="107">
                  <c:v>9.9999999999999645E-2</c:v>
                </c:pt>
                <c:pt idx="108">
                  <c:v>-0.29999999999999982</c:v>
                </c:pt>
                <c:pt idx="109">
                  <c:v>0.19999999999999929</c:v>
                </c:pt>
                <c:pt idx="110">
                  <c:v>-1.2000000000000002</c:v>
                </c:pt>
                <c:pt idx="111">
                  <c:v>0</c:v>
                </c:pt>
                <c:pt idx="112">
                  <c:v>-0.69999999999999929</c:v>
                </c:pt>
                <c:pt idx="113">
                  <c:v>-9.9999999999999645E-2</c:v>
                </c:pt>
                <c:pt idx="114">
                  <c:v>-0.69999999999999929</c:v>
                </c:pt>
                <c:pt idx="115">
                  <c:v>0.29999999999999982</c:v>
                </c:pt>
                <c:pt idx="116">
                  <c:v>-0.10000000000000053</c:v>
                </c:pt>
                <c:pt idx="117">
                  <c:v>-0.40000000000000036</c:v>
                </c:pt>
                <c:pt idx="118">
                  <c:v>0.59999999999999964</c:v>
                </c:pt>
                <c:pt idx="119">
                  <c:v>-0.10000000000000053</c:v>
                </c:pt>
                <c:pt idx="120">
                  <c:v>-0.59999999999999964</c:v>
                </c:pt>
                <c:pt idx="121">
                  <c:v>-0.90000000000000036</c:v>
                </c:pt>
                <c:pt idx="122">
                  <c:v>9.9999999999999645E-2</c:v>
                </c:pt>
                <c:pt idx="123">
                  <c:v>0.5</c:v>
                </c:pt>
                <c:pt idx="124">
                  <c:v>0</c:v>
                </c:pt>
                <c:pt idx="125">
                  <c:v>9.9999999999999645E-2</c:v>
                </c:pt>
                <c:pt idx="126">
                  <c:v>9.9999999999999645E-2</c:v>
                </c:pt>
                <c:pt idx="127">
                  <c:v>-0.20000000000000018</c:v>
                </c:pt>
                <c:pt idx="128">
                  <c:v>-9.9999999999999645E-2</c:v>
                </c:pt>
                <c:pt idx="129">
                  <c:v>-0.10000000000000053</c:v>
                </c:pt>
                <c:pt idx="130">
                  <c:v>-0.60000000000000053</c:v>
                </c:pt>
                <c:pt idx="131">
                  <c:v>-0.20000000000000018</c:v>
                </c:pt>
                <c:pt idx="132">
                  <c:v>0.29999999999999982</c:v>
                </c:pt>
                <c:pt idx="133">
                  <c:v>0.20000000000000018</c:v>
                </c:pt>
                <c:pt idx="134">
                  <c:v>-0.5</c:v>
                </c:pt>
                <c:pt idx="135">
                  <c:v>0.40000000000000036</c:v>
                </c:pt>
                <c:pt idx="136">
                  <c:v>9.9999999999999645E-2</c:v>
                </c:pt>
                <c:pt idx="137">
                  <c:v>-9.9999999999999645E-2</c:v>
                </c:pt>
                <c:pt idx="138">
                  <c:v>-0.20000000000000018</c:v>
                </c:pt>
                <c:pt idx="139">
                  <c:v>1.2000000000000002</c:v>
                </c:pt>
                <c:pt idx="140">
                  <c:v>0.40000000000000036</c:v>
                </c:pt>
                <c:pt idx="141">
                  <c:v>-0.29999999999999982</c:v>
                </c:pt>
                <c:pt idx="142">
                  <c:v>0.5</c:v>
                </c:pt>
                <c:pt idx="143">
                  <c:v>-0.10000000000000053</c:v>
                </c:pt>
                <c:pt idx="144">
                  <c:v>-0.20000000000000018</c:v>
                </c:pt>
                <c:pt idx="145">
                  <c:v>-1.2999999999999998</c:v>
                </c:pt>
                <c:pt idx="146">
                  <c:v>9.9999999999999645E-2</c:v>
                </c:pt>
                <c:pt idx="147">
                  <c:v>0.20000000000000018</c:v>
                </c:pt>
                <c:pt idx="148">
                  <c:v>9.9999999999999645E-2</c:v>
                </c:pt>
                <c:pt idx="149">
                  <c:v>-0.59999999999999964</c:v>
                </c:pt>
                <c:pt idx="150">
                  <c:v>0.5</c:v>
                </c:pt>
                <c:pt idx="151">
                  <c:v>0.29999999999999982</c:v>
                </c:pt>
                <c:pt idx="152">
                  <c:v>0.39999999999999947</c:v>
                </c:pt>
                <c:pt idx="153">
                  <c:v>0.30000000000000071</c:v>
                </c:pt>
                <c:pt idx="154">
                  <c:v>-0.29999999999999982</c:v>
                </c:pt>
                <c:pt idx="155">
                  <c:v>-0.10000000000000053</c:v>
                </c:pt>
                <c:pt idx="156">
                  <c:v>0.70000000000000018</c:v>
                </c:pt>
                <c:pt idx="157">
                  <c:v>0.5</c:v>
                </c:pt>
                <c:pt idx="158">
                  <c:v>-0.59999999999999964</c:v>
                </c:pt>
                <c:pt idx="159">
                  <c:v>0.79999999999999982</c:v>
                </c:pt>
                <c:pt idx="160">
                  <c:v>-1</c:v>
                </c:pt>
                <c:pt idx="161">
                  <c:v>-0.79999999999999982</c:v>
                </c:pt>
                <c:pt idx="162">
                  <c:v>0.29999999999999982</c:v>
                </c:pt>
                <c:pt idx="163">
                  <c:v>-0.20000000000000018</c:v>
                </c:pt>
                <c:pt idx="164">
                  <c:v>0.59999999999999964</c:v>
                </c:pt>
                <c:pt idx="165">
                  <c:v>-0.30000000000000071</c:v>
                </c:pt>
                <c:pt idx="166">
                  <c:v>-0.5</c:v>
                </c:pt>
                <c:pt idx="167">
                  <c:v>-0.20000000000000018</c:v>
                </c:pt>
                <c:pt idx="168">
                  <c:v>-0.59999999999999964</c:v>
                </c:pt>
                <c:pt idx="169">
                  <c:v>0</c:v>
                </c:pt>
                <c:pt idx="170">
                  <c:v>0.29999999999999982</c:v>
                </c:pt>
                <c:pt idx="171">
                  <c:v>0.19999999999999929</c:v>
                </c:pt>
                <c:pt idx="172">
                  <c:v>0.40000000000000036</c:v>
                </c:pt>
                <c:pt idx="173">
                  <c:v>-1.2000000000000002</c:v>
                </c:pt>
                <c:pt idx="174">
                  <c:v>-0.30000000000000071</c:v>
                </c:pt>
                <c:pt idx="175">
                  <c:v>0.39999999999999947</c:v>
                </c:pt>
                <c:pt idx="176">
                  <c:v>1.1000000000000005</c:v>
                </c:pt>
                <c:pt idx="177">
                  <c:v>0</c:v>
                </c:pt>
                <c:pt idx="178">
                  <c:v>0.39999999999999947</c:v>
                </c:pt>
                <c:pt idx="179">
                  <c:v>-0.5</c:v>
                </c:pt>
                <c:pt idx="180">
                  <c:v>0.40000000000000036</c:v>
                </c:pt>
                <c:pt idx="181">
                  <c:v>0.30000000000000071</c:v>
                </c:pt>
                <c:pt idx="182">
                  <c:v>-0.10000000000000053</c:v>
                </c:pt>
                <c:pt idx="183">
                  <c:v>0</c:v>
                </c:pt>
                <c:pt idx="184">
                  <c:v>-0.29999999999999982</c:v>
                </c:pt>
                <c:pt idx="185">
                  <c:v>-9.9999999999999645E-2</c:v>
                </c:pt>
                <c:pt idx="186">
                  <c:v>-0.5</c:v>
                </c:pt>
                <c:pt idx="187">
                  <c:v>-0.5</c:v>
                </c:pt>
                <c:pt idx="188">
                  <c:v>0.10000000000000053</c:v>
                </c:pt>
                <c:pt idx="189">
                  <c:v>-0.79999999999999982</c:v>
                </c:pt>
                <c:pt idx="190">
                  <c:v>0.5</c:v>
                </c:pt>
                <c:pt idx="191">
                  <c:v>-0.30000000000000071</c:v>
                </c:pt>
                <c:pt idx="192">
                  <c:v>-0.10000000000000053</c:v>
                </c:pt>
                <c:pt idx="193">
                  <c:v>-0.5</c:v>
                </c:pt>
                <c:pt idx="194">
                  <c:v>0.40000000000000036</c:v>
                </c:pt>
                <c:pt idx="195">
                  <c:v>0.59999999999999964</c:v>
                </c:pt>
                <c:pt idx="196">
                  <c:v>0.5</c:v>
                </c:pt>
                <c:pt idx="197">
                  <c:v>-0.79999999999999982</c:v>
                </c:pt>
                <c:pt idx="198">
                  <c:v>0.30000000000000071</c:v>
                </c:pt>
                <c:pt idx="199">
                  <c:v>0.29999999999999982</c:v>
                </c:pt>
                <c:pt idx="200">
                  <c:v>0.5</c:v>
                </c:pt>
                <c:pt idx="201">
                  <c:v>0.90000000000000036</c:v>
                </c:pt>
                <c:pt idx="202">
                  <c:v>-0.20000000000000018</c:v>
                </c:pt>
                <c:pt idx="203">
                  <c:v>-9.9999999999999645E-2</c:v>
                </c:pt>
                <c:pt idx="204">
                  <c:v>-0.20000000000000018</c:v>
                </c:pt>
                <c:pt idx="205">
                  <c:v>-0.10000000000000053</c:v>
                </c:pt>
                <c:pt idx="206">
                  <c:v>0.29999999999999982</c:v>
                </c:pt>
                <c:pt idx="207">
                  <c:v>0.30000000000000071</c:v>
                </c:pt>
                <c:pt idx="208">
                  <c:v>0.60000000000000053</c:v>
                </c:pt>
                <c:pt idx="209">
                  <c:v>9.9999999999999645E-2</c:v>
                </c:pt>
                <c:pt idx="210">
                  <c:v>0.29999999999999982</c:v>
                </c:pt>
                <c:pt idx="211">
                  <c:v>0.10000000000000053</c:v>
                </c:pt>
                <c:pt idx="212">
                  <c:v>-0.20000000000000018</c:v>
                </c:pt>
                <c:pt idx="213">
                  <c:v>0.29999999999999982</c:v>
                </c:pt>
                <c:pt idx="214">
                  <c:v>0.20000000000000018</c:v>
                </c:pt>
                <c:pt idx="215">
                  <c:v>0.39999999999999947</c:v>
                </c:pt>
                <c:pt idx="216">
                  <c:v>-1.7000000000000002</c:v>
                </c:pt>
                <c:pt idx="217">
                  <c:v>0.10000000000000053</c:v>
                </c:pt>
                <c:pt idx="218">
                  <c:v>-0.59999999999999964</c:v>
                </c:pt>
                <c:pt idx="219">
                  <c:v>0.59999999999999964</c:v>
                </c:pt>
                <c:pt idx="220">
                  <c:v>-0.40000000000000036</c:v>
                </c:pt>
                <c:pt idx="221">
                  <c:v>-0.29999999999999982</c:v>
                </c:pt>
                <c:pt idx="222">
                  <c:v>-0.5</c:v>
                </c:pt>
                <c:pt idx="223">
                  <c:v>0.5</c:v>
                </c:pt>
                <c:pt idx="224">
                  <c:v>-0.20000000000000018</c:v>
                </c:pt>
                <c:pt idx="225">
                  <c:v>-0.89999999999999947</c:v>
                </c:pt>
                <c:pt idx="226">
                  <c:v>0.29999999999999982</c:v>
                </c:pt>
                <c:pt idx="227">
                  <c:v>9.9999999999999645E-2</c:v>
                </c:pt>
                <c:pt idx="228">
                  <c:v>-0.20000000000000018</c:v>
                </c:pt>
                <c:pt idx="229">
                  <c:v>0.5</c:v>
                </c:pt>
                <c:pt idx="230">
                  <c:v>0.20000000000000018</c:v>
                </c:pt>
                <c:pt idx="231">
                  <c:v>-9.9999999999999645E-2</c:v>
                </c:pt>
                <c:pt idx="232">
                  <c:v>-0.70000000000000018</c:v>
                </c:pt>
                <c:pt idx="233">
                  <c:v>0.30000000000000071</c:v>
                </c:pt>
                <c:pt idx="234">
                  <c:v>0.20000000000000018</c:v>
                </c:pt>
                <c:pt idx="235">
                  <c:v>-0.20000000000000018</c:v>
                </c:pt>
                <c:pt idx="236">
                  <c:v>-0.20000000000000018</c:v>
                </c:pt>
                <c:pt idx="237">
                  <c:v>-0.29999999999999982</c:v>
                </c:pt>
                <c:pt idx="238">
                  <c:v>-0.59999999999999964</c:v>
                </c:pt>
                <c:pt idx="239">
                  <c:v>-0.30000000000000071</c:v>
                </c:pt>
                <c:pt idx="240">
                  <c:v>0.10000000000000053</c:v>
                </c:pt>
                <c:pt idx="241">
                  <c:v>1.2999999999999998</c:v>
                </c:pt>
                <c:pt idx="242">
                  <c:v>0.5</c:v>
                </c:pt>
                <c:pt idx="243">
                  <c:v>-9.9999999999999645E-2</c:v>
                </c:pt>
                <c:pt idx="244">
                  <c:v>-0.60000000000000053</c:v>
                </c:pt>
                <c:pt idx="245">
                  <c:v>0</c:v>
                </c:pt>
                <c:pt idx="246">
                  <c:v>9.9999999999999645E-2</c:v>
                </c:pt>
                <c:pt idx="247">
                  <c:v>-0.5</c:v>
                </c:pt>
                <c:pt idx="248">
                  <c:v>-0.59999999999999964</c:v>
                </c:pt>
                <c:pt idx="249">
                  <c:v>0.59999999999999964</c:v>
                </c:pt>
                <c:pt idx="250">
                  <c:v>0</c:v>
                </c:pt>
                <c:pt idx="251">
                  <c:v>0.5</c:v>
                </c:pt>
                <c:pt idx="252">
                  <c:v>-0.90000000000000036</c:v>
                </c:pt>
                <c:pt idx="253">
                  <c:v>0.79999999999999982</c:v>
                </c:pt>
                <c:pt idx="254">
                  <c:v>-0.29999999999999982</c:v>
                </c:pt>
                <c:pt idx="255">
                  <c:v>-0.59999999999999964</c:v>
                </c:pt>
                <c:pt idx="256">
                  <c:v>0</c:v>
                </c:pt>
                <c:pt idx="257">
                  <c:v>-0.5</c:v>
                </c:pt>
                <c:pt idx="258">
                  <c:v>0.10000000000000053</c:v>
                </c:pt>
                <c:pt idx="259">
                  <c:v>9.9999999999999645E-2</c:v>
                </c:pt>
                <c:pt idx="260">
                  <c:v>1</c:v>
                </c:pt>
                <c:pt idx="261">
                  <c:v>0.20000000000000018</c:v>
                </c:pt>
                <c:pt idx="262">
                  <c:v>-0.29999999999999982</c:v>
                </c:pt>
                <c:pt idx="263">
                  <c:v>0.5</c:v>
                </c:pt>
                <c:pt idx="264">
                  <c:v>1</c:v>
                </c:pt>
                <c:pt idx="265">
                  <c:v>-0.20000000000000018</c:v>
                </c:pt>
                <c:pt idx="266">
                  <c:v>-0.10000000000000053</c:v>
                </c:pt>
                <c:pt idx="267">
                  <c:v>-0.29999999999999982</c:v>
                </c:pt>
                <c:pt idx="268">
                  <c:v>-0.40000000000000036</c:v>
                </c:pt>
                <c:pt idx="269">
                  <c:v>-0.5</c:v>
                </c:pt>
                <c:pt idx="270">
                  <c:v>0.20000000000000018</c:v>
                </c:pt>
                <c:pt idx="271">
                  <c:v>0.19999999999999929</c:v>
                </c:pt>
                <c:pt idx="272">
                  <c:v>-0.59999999999999964</c:v>
                </c:pt>
                <c:pt idx="273">
                  <c:v>0.5</c:v>
                </c:pt>
                <c:pt idx="274">
                  <c:v>9.9999999999999645E-2</c:v>
                </c:pt>
                <c:pt idx="275">
                  <c:v>0</c:v>
                </c:pt>
                <c:pt idx="276">
                  <c:v>-0.39999999999999947</c:v>
                </c:pt>
                <c:pt idx="277">
                  <c:v>0</c:v>
                </c:pt>
                <c:pt idx="278">
                  <c:v>-0.39999999999999947</c:v>
                </c:pt>
                <c:pt idx="279">
                  <c:v>9.9999999999999645E-2</c:v>
                </c:pt>
                <c:pt idx="280">
                  <c:v>0.30000000000000071</c:v>
                </c:pt>
                <c:pt idx="281">
                  <c:v>-0.5</c:v>
                </c:pt>
                <c:pt idx="282">
                  <c:v>1.4000000000000004</c:v>
                </c:pt>
                <c:pt idx="283">
                  <c:v>0.29999999999999982</c:v>
                </c:pt>
                <c:pt idx="284">
                  <c:v>0.19999999999999929</c:v>
                </c:pt>
                <c:pt idx="285">
                  <c:v>9.9999999999999645E-2</c:v>
                </c:pt>
                <c:pt idx="286">
                  <c:v>-0.29999999999999982</c:v>
                </c:pt>
                <c:pt idx="287">
                  <c:v>-0.10000000000000053</c:v>
                </c:pt>
                <c:pt idx="288">
                  <c:v>-0.10000000000000053</c:v>
                </c:pt>
                <c:pt idx="289">
                  <c:v>-1</c:v>
                </c:pt>
                <c:pt idx="290">
                  <c:v>0.19999999999999929</c:v>
                </c:pt>
                <c:pt idx="291">
                  <c:v>-0.20000000000000018</c:v>
                </c:pt>
                <c:pt idx="292">
                  <c:v>-1.5</c:v>
                </c:pt>
                <c:pt idx="293">
                  <c:v>-0.10000000000000053</c:v>
                </c:pt>
                <c:pt idx="294">
                  <c:v>-0.20000000000000018</c:v>
                </c:pt>
                <c:pt idx="295">
                  <c:v>-0.29999999999999982</c:v>
                </c:pt>
                <c:pt idx="296">
                  <c:v>-0.5</c:v>
                </c:pt>
                <c:pt idx="297">
                  <c:v>0.29999999999999982</c:v>
                </c:pt>
                <c:pt idx="298">
                  <c:v>-0.59999999999999964</c:v>
                </c:pt>
                <c:pt idx="299">
                  <c:v>-0.39999999999999947</c:v>
                </c:pt>
                <c:pt idx="300">
                  <c:v>-9.9999999999999645E-2</c:v>
                </c:pt>
                <c:pt idx="301">
                  <c:v>0.5</c:v>
                </c:pt>
                <c:pt idx="302">
                  <c:v>0</c:v>
                </c:pt>
                <c:pt idx="303">
                  <c:v>0.5</c:v>
                </c:pt>
                <c:pt idx="304">
                  <c:v>-0.10000000000000053</c:v>
                </c:pt>
                <c:pt idx="305">
                  <c:v>-0.40000000000000036</c:v>
                </c:pt>
                <c:pt idx="306">
                  <c:v>-0.70000000000000018</c:v>
                </c:pt>
                <c:pt idx="307">
                  <c:v>-0.20000000000000018</c:v>
                </c:pt>
                <c:pt idx="308">
                  <c:v>0.19999999999999929</c:v>
                </c:pt>
                <c:pt idx="309">
                  <c:v>-0.40000000000000036</c:v>
                </c:pt>
                <c:pt idx="310">
                  <c:v>0.5</c:v>
                </c:pt>
                <c:pt idx="311">
                  <c:v>-0.79999999999999982</c:v>
                </c:pt>
                <c:pt idx="312">
                  <c:v>-0.29999999999999982</c:v>
                </c:pt>
                <c:pt idx="313">
                  <c:v>-0.20000000000000018</c:v>
                </c:pt>
                <c:pt idx="314">
                  <c:v>-2.5</c:v>
                </c:pt>
                <c:pt idx="315">
                  <c:v>-0.29999999999999982</c:v>
                </c:pt>
                <c:pt idx="316">
                  <c:v>-9.9999999999999645E-2</c:v>
                </c:pt>
                <c:pt idx="317">
                  <c:v>0.20000000000000018</c:v>
                </c:pt>
                <c:pt idx="318">
                  <c:v>0.29999999999999982</c:v>
                </c:pt>
                <c:pt idx="319">
                  <c:v>-1.1000000000000005</c:v>
                </c:pt>
                <c:pt idx="320">
                  <c:v>0.29999999999999982</c:v>
                </c:pt>
                <c:pt idx="321">
                  <c:v>-9.9999999999999645E-2</c:v>
                </c:pt>
                <c:pt idx="322">
                  <c:v>0.5</c:v>
                </c:pt>
                <c:pt idx="323">
                  <c:v>-0.70000000000000018</c:v>
                </c:pt>
                <c:pt idx="324">
                  <c:v>0.90000000000000036</c:v>
                </c:pt>
                <c:pt idx="325">
                  <c:v>0.5</c:v>
                </c:pt>
                <c:pt idx="326">
                  <c:v>-0.5</c:v>
                </c:pt>
                <c:pt idx="327">
                  <c:v>-0.29999999999999982</c:v>
                </c:pt>
                <c:pt idx="328">
                  <c:v>-9.9999999999999645E-2</c:v>
                </c:pt>
                <c:pt idx="329">
                  <c:v>-0.20000000000000018</c:v>
                </c:pt>
                <c:pt idx="330">
                  <c:v>0.29999999999999982</c:v>
                </c:pt>
                <c:pt idx="331">
                  <c:v>-0.69999999999999929</c:v>
                </c:pt>
                <c:pt idx="332">
                  <c:v>-0.39999999999999947</c:v>
                </c:pt>
                <c:pt idx="333">
                  <c:v>9.9999999999999645E-2</c:v>
                </c:pt>
                <c:pt idx="334">
                  <c:v>0.20000000000000018</c:v>
                </c:pt>
                <c:pt idx="335">
                  <c:v>9.9999999999999645E-2</c:v>
                </c:pt>
                <c:pt idx="336">
                  <c:v>0</c:v>
                </c:pt>
                <c:pt idx="337">
                  <c:v>-0.60000000000000053</c:v>
                </c:pt>
                <c:pt idx="338">
                  <c:v>0.29999999999999982</c:v>
                </c:pt>
                <c:pt idx="339">
                  <c:v>0</c:v>
                </c:pt>
                <c:pt idx="340">
                  <c:v>0.29999999999999982</c:v>
                </c:pt>
                <c:pt idx="341">
                  <c:v>0.29999999999999982</c:v>
                </c:pt>
                <c:pt idx="342">
                  <c:v>0.29999999999999982</c:v>
                </c:pt>
                <c:pt idx="343">
                  <c:v>0.5</c:v>
                </c:pt>
                <c:pt idx="344">
                  <c:v>0.39999999999999947</c:v>
                </c:pt>
                <c:pt idx="345">
                  <c:v>0.10000000000000053</c:v>
                </c:pt>
                <c:pt idx="346">
                  <c:v>0.10000000000000053</c:v>
                </c:pt>
                <c:pt idx="347">
                  <c:v>0</c:v>
                </c:pt>
                <c:pt idx="348">
                  <c:v>0.70000000000000018</c:v>
                </c:pt>
                <c:pt idx="349">
                  <c:v>-0.59999999999999964</c:v>
                </c:pt>
                <c:pt idx="350">
                  <c:v>0.79999999999999982</c:v>
                </c:pt>
                <c:pt idx="351">
                  <c:v>0.59999999999999964</c:v>
                </c:pt>
                <c:pt idx="352">
                  <c:v>0.29999999999999982</c:v>
                </c:pt>
                <c:pt idx="353">
                  <c:v>0.5</c:v>
                </c:pt>
                <c:pt idx="354">
                  <c:v>-0.59999999999999964</c:v>
                </c:pt>
                <c:pt idx="355">
                  <c:v>-0.70000000000000018</c:v>
                </c:pt>
                <c:pt idx="356">
                  <c:v>-0.20000000000000018</c:v>
                </c:pt>
                <c:pt idx="357">
                  <c:v>-0.19999999999999929</c:v>
                </c:pt>
                <c:pt idx="358">
                  <c:v>0.5</c:v>
                </c:pt>
                <c:pt idx="359">
                  <c:v>0.70000000000000018</c:v>
                </c:pt>
                <c:pt idx="360">
                  <c:v>-1.0999999999999996</c:v>
                </c:pt>
                <c:pt idx="361">
                  <c:v>-0.29999999999999982</c:v>
                </c:pt>
                <c:pt idx="362">
                  <c:v>-0.59999999999999964</c:v>
                </c:pt>
                <c:pt idx="363">
                  <c:v>0.29999999999999982</c:v>
                </c:pt>
                <c:pt idx="364">
                  <c:v>-0.59999999999999964</c:v>
                </c:pt>
                <c:pt idx="365">
                  <c:v>-0.60000000000000053</c:v>
                </c:pt>
                <c:pt idx="366">
                  <c:v>-0.59999999999999964</c:v>
                </c:pt>
                <c:pt idx="367">
                  <c:v>-0.20000000000000018</c:v>
                </c:pt>
                <c:pt idx="368">
                  <c:v>-0.19999999999999929</c:v>
                </c:pt>
                <c:pt idx="369">
                  <c:v>-0.29999999999999982</c:v>
                </c:pt>
                <c:pt idx="370">
                  <c:v>-9.9999999999999645E-2</c:v>
                </c:pt>
                <c:pt idx="371">
                  <c:v>-1.1000000000000005</c:v>
                </c:pt>
                <c:pt idx="372">
                  <c:v>0.60000000000000053</c:v>
                </c:pt>
                <c:pt idx="373">
                  <c:v>0.29999999999999982</c:v>
                </c:pt>
                <c:pt idx="374">
                  <c:v>9.9999999999999645E-2</c:v>
                </c:pt>
                <c:pt idx="375">
                  <c:v>0.89999999999999947</c:v>
                </c:pt>
                <c:pt idx="376">
                  <c:v>0.60000000000000053</c:v>
                </c:pt>
                <c:pt idx="377">
                  <c:v>-0.89999999999999947</c:v>
                </c:pt>
                <c:pt idx="378">
                  <c:v>0.29999999999999982</c:v>
                </c:pt>
                <c:pt idx="379">
                  <c:v>0.40000000000000036</c:v>
                </c:pt>
                <c:pt idx="380">
                  <c:v>0.59999999999999964</c:v>
                </c:pt>
                <c:pt idx="381">
                  <c:v>-0.5</c:v>
                </c:pt>
                <c:pt idx="382">
                  <c:v>-0.10000000000000053</c:v>
                </c:pt>
                <c:pt idx="383">
                  <c:v>0.29999999999999982</c:v>
                </c:pt>
                <c:pt idx="384">
                  <c:v>0.5</c:v>
                </c:pt>
                <c:pt idx="385">
                  <c:v>0.20000000000000018</c:v>
                </c:pt>
                <c:pt idx="386">
                  <c:v>0.19999999999999929</c:v>
                </c:pt>
                <c:pt idx="387">
                  <c:v>9.9999999999999645E-2</c:v>
                </c:pt>
                <c:pt idx="388">
                  <c:v>-0.10000000000000053</c:v>
                </c:pt>
                <c:pt idx="389">
                  <c:v>-0.5</c:v>
                </c:pt>
                <c:pt idx="390">
                  <c:v>0.5</c:v>
                </c:pt>
                <c:pt idx="391">
                  <c:v>-0.20000000000000018</c:v>
                </c:pt>
                <c:pt idx="392">
                  <c:v>-0.40000000000000036</c:v>
                </c:pt>
                <c:pt idx="393">
                  <c:v>-9.9999999999999645E-2</c:v>
                </c:pt>
                <c:pt idx="394">
                  <c:v>0.70000000000000018</c:v>
                </c:pt>
                <c:pt idx="395">
                  <c:v>0.30000000000000071</c:v>
                </c:pt>
                <c:pt idx="396">
                  <c:v>0.29999999999999982</c:v>
                </c:pt>
                <c:pt idx="397">
                  <c:v>-0.40000000000000036</c:v>
                </c:pt>
                <c:pt idx="398">
                  <c:v>-0.5</c:v>
                </c:pt>
                <c:pt idx="399">
                  <c:v>-0.90000000000000036</c:v>
                </c:pt>
                <c:pt idx="400">
                  <c:v>-0.60000000000000053</c:v>
                </c:pt>
                <c:pt idx="401">
                  <c:v>9.9999999999999645E-2</c:v>
                </c:pt>
                <c:pt idx="402">
                  <c:v>-1.1000000000000005</c:v>
                </c:pt>
                <c:pt idx="403">
                  <c:v>-0.5</c:v>
                </c:pt>
                <c:pt idx="404">
                  <c:v>0.59999999999999964</c:v>
                </c:pt>
                <c:pt idx="405">
                  <c:v>-0.70000000000000018</c:v>
                </c:pt>
                <c:pt idx="406">
                  <c:v>0.10000000000000053</c:v>
                </c:pt>
                <c:pt idx="407">
                  <c:v>0.59999999999999964</c:v>
                </c:pt>
                <c:pt idx="408">
                  <c:v>0.39999999999999947</c:v>
                </c:pt>
                <c:pt idx="409">
                  <c:v>-0.30000000000000071</c:v>
                </c:pt>
                <c:pt idx="410">
                  <c:v>0.10000000000000053</c:v>
                </c:pt>
                <c:pt idx="411">
                  <c:v>9.9999999999999645E-2</c:v>
                </c:pt>
                <c:pt idx="412">
                  <c:v>-0.40000000000000036</c:v>
                </c:pt>
                <c:pt idx="413">
                  <c:v>9.9999999999999645E-2</c:v>
                </c:pt>
                <c:pt idx="414">
                  <c:v>-0.70000000000000018</c:v>
                </c:pt>
                <c:pt idx="415">
                  <c:v>0.89999999999999947</c:v>
                </c:pt>
                <c:pt idx="416">
                  <c:v>0.10000000000000053</c:v>
                </c:pt>
                <c:pt idx="417">
                  <c:v>0.29999999999999982</c:v>
                </c:pt>
                <c:pt idx="418">
                  <c:v>0.20000000000000018</c:v>
                </c:pt>
                <c:pt idx="419">
                  <c:v>0.39999999999999947</c:v>
                </c:pt>
                <c:pt idx="420">
                  <c:v>9.9999999999999645E-2</c:v>
                </c:pt>
                <c:pt idx="421">
                  <c:v>-0.39999999999999947</c:v>
                </c:pt>
                <c:pt idx="422">
                  <c:v>0.5</c:v>
                </c:pt>
                <c:pt idx="423">
                  <c:v>0</c:v>
                </c:pt>
                <c:pt idx="424">
                  <c:v>0.69999999999999929</c:v>
                </c:pt>
                <c:pt idx="425">
                  <c:v>-9.9999999999999645E-2</c:v>
                </c:pt>
                <c:pt idx="426">
                  <c:v>0.40000000000000036</c:v>
                </c:pt>
                <c:pt idx="427">
                  <c:v>0.19999999999999929</c:v>
                </c:pt>
                <c:pt idx="428">
                  <c:v>-0.20000000000000018</c:v>
                </c:pt>
                <c:pt idx="429">
                  <c:v>0.10000000000000053</c:v>
                </c:pt>
                <c:pt idx="430">
                  <c:v>-0.40000000000000036</c:v>
                </c:pt>
                <c:pt idx="431">
                  <c:v>0.29999999999999982</c:v>
                </c:pt>
                <c:pt idx="432">
                  <c:v>-1.2999999999999998</c:v>
                </c:pt>
                <c:pt idx="433">
                  <c:v>1.5</c:v>
                </c:pt>
                <c:pt idx="434">
                  <c:v>-0.59999999999999964</c:v>
                </c:pt>
                <c:pt idx="435">
                  <c:v>1</c:v>
                </c:pt>
                <c:pt idx="436">
                  <c:v>0.29999999999999982</c:v>
                </c:pt>
                <c:pt idx="437">
                  <c:v>-1</c:v>
                </c:pt>
                <c:pt idx="438">
                  <c:v>9.9999999999999645E-2</c:v>
                </c:pt>
                <c:pt idx="439">
                  <c:v>-0.80000000000000071</c:v>
                </c:pt>
                <c:pt idx="440">
                  <c:v>0.39999999999999947</c:v>
                </c:pt>
                <c:pt idx="441">
                  <c:v>-1.1000000000000005</c:v>
                </c:pt>
                <c:pt idx="442">
                  <c:v>0.5</c:v>
                </c:pt>
                <c:pt idx="443">
                  <c:v>-0.5</c:v>
                </c:pt>
                <c:pt idx="444">
                  <c:v>0.20000000000000018</c:v>
                </c:pt>
                <c:pt idx="445">
                  <c:v>0.19999999999999929</c:v>
                </c:pt>
                <c:pt idx="446">
                  <c:v>0.79999999999999982</c:v>
                </c:pt>
                <c:pt idx="447">
                  <c:v>-1</c:v>
                </c:pt>
                <c:pt idx="448">
                  <c:v>0.20000000000000018</c:v>
                </c:pt>
                <c:pt idx="449">
                  <c:v>-0.10000000000000053</c:v>
                </c:pt>
                <c:pt idx="450">
                  <c:v>-0.70000000000000018</c:v>
                </c:pt>
                <c:pt idx="451">
                  <c:v>-1</c:v>
                </c:pt>
                <c:pt idx="452">
                  <c:v>0.90000000000000036</c:v>
                </c:pt>
                <c:pt idx="453">
                  <c:v>0.29999999999999982</c:v>
                </c:pt>
                <c:pt idx="454">
                  <c:v>-0.20000000000000018</c:v>
                </c:pt>
                <c:pt idx="455">
                  <c:v>-0.20000000000000018</c:v>
                </c:pt>
                <c:pt idx="456">
                  <c:v>-9.9999999999999645E-2</c:v>
                </c:pt>
                <c:pt idx="457">
                  <c:v>-0.29999999999999982</c:v>
                </c:pt>
                <c:pt idx="458">
                  <c:v>1.5</c:v>
                </c:pt>
                <c:pt idx="459">
                  <c:v>-0.40000000000000036</c:v>
                </c:pt>
                <c:pt idx="460">
                  <c:v>9.9999999999999645E-2</c:v>
                </c:pt>
                <c:pt idx="461">
                  <c:v>0.10000000000000053</c:v>
                </c:pt>
                <c:pt idx="462">
                  <c:v>-0.20000000000000018</c:v>
                </c:pt>
                <c:pt idx="463">
                  <c:v>-0.10000000000000053</c:v>
                </c:pt>
                <c:pt idx="464">
                  <c:v>0.20000000000000018</c:v>
                </c:pt>
                <c:pt idx="465">
                  <c:v>-9.9999999999999645E-2</c:v>
                </c:pt>
                <c:pt idx="466">
                  <c:v>0.5</c:v>
                </c:pt>
                <c:pt idx="467">
                  <c:v>0.20000000000000018</c:v>
                </c:pt>
                <c:pt idx="468">
                  <c:v>0.5</c:v>
                </c:pt>
                <c:pt idx="469">
                  <c:v>0</c:v>
                </c:pt>
                <c:pt idx="470">
                  <c:v>0.20000000000000018</c:v>
                </c:pt>
                <c:pt idx="471">
                  <c:v>0.5</c:v>
                </c:pt>
                <c:pt idx="472">
                  <c:v>0.40000000000000036</c:v>
                </c:pt>
                <c:pt idx="473">
                  <c:v>0.20000000000000018</c:v>
                </c:pt>
                <c:pt idx="474">
                  <c:v>0.20000000000000018</c:v>
                </c:pt>
                <c:pt idx="475">
                  <c:v>0</c:v>
                </c:pt>
                <c:pt idx="476">
                  <c:v>0</c:v>
                </c:pt>
                <c:pt idx="477">
                  <c:v>-0.10000000000000053</c:v>
                </c:pt>
                <c:pt idx="478">
                  <c:v>9.9999999999999645E-2</c:v>
                </c:pt>
                <c:pt idx="479">
                  <c:v>0</c:v>
                </c:pt>
                <c:pt idx="480">
                  <c:v>-0.30000000000000071</c:v>
                </c:pt>
                <c:pt idx="481">
                  <c:v>0.30000000000000071</c:v>
                </c:pt>
                <c:pt idx="482">
                  <c:v>0.40000000000000036</c:v>
                </c:pt>
                <c:pt idx="483">
                  <c:v>-0.60000000000000053</c:v>
                </c:pt>
                <c:pt idx="484">
                  <c:v>-1.7000000000000002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961216"/>
        <c:axId val="131963520"/>
      </c:barChart>
      <c:catAx>
        <c:axId val="131961216"/>
        <c:scaling>
          <c:orientation val="minMax"/>
        </c:scaling>
        <c:delete val="0"/>
        <c:axPos val="b"/>
        <c:majorTickMark val="out"/>
        <c:minorTickMark val="none"/>
        <c:tickLblPos val="none"/>
        <c:crossAx val="131963520"/>
        <c:crosses val="autoZero"/>
        <c:auto val="1"/>
        <c:lblAlgn val="ctr"/>
        <c:lblOffset val="100"/>
        <c:noMultiLvlLbl val="0"/>
      </c:catAx>
      <c:valAx>
        <c:axId val="131963520"/>
        <c:scaling>
          <c:orientation val="minMax"/>
          <c:max val="1.5"/>
          <c:min val="-2.5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31961216"/>
        <c:crosses val="autoZero"/>
        <c:crossBetween val="between"/>
        <c:majorUnit val="0.5"/>
        <c:min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CE-SE havo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2"/>
          <c:order val="0"/>
          <c:spPr>
            <a:ln>
              <a:solidFill>
                <a:schemeClr val="bg2">
                  <a:lumMod val="10000"/>
                </a:schemeClr>
              </a:solidFill>
            </a:ln>
          </c:spPr>
          <c:xVal>
            <c:numRef>
              <c:f>Blad2!$AB$6:$AB$46</c:f>
              <c:numCache>
                <c:formatCode>General</c:formatCode>
                <c:ptCount val="41"/>
                <c:pt idx="0">
                  <c:v>2</c:v>
                </c:pt>
                <c:pt idx="1">
                  <c:v>1.9</c:v>
                </c:pt>
                <c:pt idx="2">
                  <c:v>1.7999999999999998</c:v>
                </c:pt>
                <c:pt idx="3">
                  <c:v>1.6999999999999997</c:v>
                </c:pt>
                <c:pt idx="4">
                  <c:v>1.5999999999999996</c:v>
                </c:pt>
                <c:pt idx="5">
                  <c:v>1.4999999999999996</c:v>
                </c:pt>
                <c:pt idx="6">
                  <c:v>1.3999999999999995</c:v>
                </c:pt>
                <c:pt idx="7">
                  <c:v>1.2999999999999994</c:v>
                </c:pt>
                <c:pt idx="8">
                  <c:v>1.1999999999999993</c:v>
                </c:pt>
                <c:pt idx="9">
                  <c:v>1.0999999999999992</c:v>
                </c:pt>
                <c:pt idx="10">
                  <c:v>0.99999999999999922</c:v>
                </c:pt>
                <c:pt idx="11">
                  <c:v>0.89999999999999925</c:v>
                </c:pt>
                <c:pt idx="12">
                  <c:v>0.79999999999999927</c:v>
                </c:pt>
                <c:pt idx="13">
                  <c:v>0.69999999999999929</c:v>
                </c:pt>
                <c:pt idx="14">
                  <c:v>0.59999999999999931</c:v>
                </c:pt>
                <c:pt idx="15">
                  <c:v>0.49999999999999933</c:v>
                </c:pt>
                <c:pt idx="16">
                  <c:v>0.39999999999999936</c:v>
                </c:pt>
                <c:pt idx="17">
                  <c:v>0.29999999999999938</c:v>
                </c:pt>
                <c:pt idx="18">
                  <c:v>0.19999999999999937</c:v>
                </c:pt>
                <c:pt idx="19">
                  <c:v>9.9999999999999367E-2</c:v>
                </c:pt>
                <c:pt idx="20">
                  <c:v>-6.3837823915946501E-16</c:v>
                </c:pt>
                <c:pt idx="21">
                  <c:v>-0.10000000000000064</c:v>
                </c:pt>
                <c:pt idx="22">
                  <c:v>-0.20000000000000065</c:v>
                </c:pt>
                <c:pt idx="23">
                  <c:v>-0.30000000000000066</c:v>
                </c:pt>
                <c:pt idx="24">
                  <c:v>-0.40000000000000069</c:v>
                </c:pt>
                <c:pt idx="25">
                  <c:v>-0.50000000000000067</c:v>
                </c:pt>
                <c:pt idx="26">
                  <c:v>-0.60000000000000064</c:v>
                </c:pt>
                <c:pt idx="27">
                  <c:v>-0.70000000000000062</c:v>
                </c:pt>
                <c:pt idx="28">
                  <c:v>-0.8000000000000006</c:v>
                </c:pt>
                <c:pt idx="29">
                  <c:v>-0.90000000000000058</c:v>
                </c:pt>
                <c:pt idx="30">
                  <c:v>-1.0000000000000007</c:v>
                </c:pt>
                <c:pt idx="31">
                  <c:v>-1.1000000000000008</c:v>
                </c:pt>
                <c:pt idx="32">
                  <c:v>-1.2000000000000008</c:v>
                </c:pt>
                <c:pt idx="33">
                  <c:v>-1.3000000000000009</c:v>
                </c:pt>
                <c:pt idx="34">
                  <c:v>-1.400000000000001</c:v>
                </c:pt>
                <c:pt idx="35">
                  <c:v>-1.5000000000000011</c:v>
                </c:pt>
                <c:pt idx="36">
                  <c:v>-1.6000000000000012</c:v>
                </c:pt>
                <c:pt idx="37">
                  <c:v>-1.7000000000000013</c:v>
                </c:pt>
                <c:pt idx="38">
                  <c:v>-1.8000000000000014</c:v>
                </c:pt>
                <c:pt idx="39">
                  <c:v>-1.9000000000000015</c:v>
                </c:pt>
                <c:pt idx="40">
                  <c:v>-2.0000000000000013</c:v>
                </c:pt>
              </c:numCache>
            </c:numRef>
          </c:xVal>
          <c:yVal>
            <c:numRef>
              <c:f>Blad2!$AD$6:$AD$46</c:f>
              <c:numCache>
                <c:formatCode>General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3</c:v>
                </c:pt>
                <c:pt idx="11">
                  <c:v>5</c:v>
                </c:pt>
                <c:pt idx="12">
                  <c:v>7</c:v>
                </c:pt>
                <c:pt idx="13">
                  <c:v>10</c:v>
                </c:pt>
                <c:pt idx="14">
                  <c:v>12</c:v>
                </c:pt>
                <c:pt idx="15">
                  <c:v>32</c:v>
                </c:pt>
                <c:pt idx="16">
                  <c:v>34</c:v>
                </c:pt>
                <c:pt idx="17">
                  <c:v>35</c:v>
                </c:pt>
                <c:pt idx="18">
                  <c:v>52</c:v>
                </c:pt>
                <c:pt idx="19">
                  <c:v>32</c:v>
                </c:pt>
                <c:pt idx="20">
                  <c:v>47</c:v>
                </c:pt>
                <c:pt idx="21">
                  <c:v>24</c:v>
                </c:pt>
                <c:pt idx="22">
                  <c:v>37</c:v>
                </c:pt>
                <c:pt idx="23">
                  <c:v>39</c:v>
                </c:pt>
                <c:pt idx="24">
                  <c:v>13</c:v>
                </c:pt>
                <c:pt idx="25">
                  <c:v>25</c:v>
                </c:pt>
                <c:pt idx="26">
                  <c:v>28</c:v>
                </c:pt>
                <c:pt idx="27">
                  <c:v>11</c:v>
                </c:pt>
                <c:pt idx="28">
                  <c:v>9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2</c:v>
                </c:pt>
                <c:pt idx="33">
                  <c:v>2</c:v>
                </c:pt>
                <c:pt idx="34">
                  <c:v>0</c:v>
                </c:pt>
                <c:pt idx="35">
                  <c:v>1</c:v>
                </c:pt>
                <c:pt idx="36">
                  <c:v>0</c:v>
                </c:pt>
                <c:pt idx="37">
                  <c:v>2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468544"/>
        <c:axId val="93470080"/>
      </c:scatterChart>
      <c:valAx>
        <c:axId val="93468544"/>
        <c:scaling>
          <c:orientation val="minMax"/>
          <c:max val="2"/>
          <c:min val="-2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nl-NL"/>
          </a:p>
        </c:txPr>
        <c:crossAx val="93470080"/>
        <c:crosses val="autoZero"/>
        <c:crossBetween val="midCat"/>
        <c:majorUnit val="0.5"/>
      </c:valAx>
      <c:valAx>
        <c:axId val="9347008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468544"/>
        <c:crosses val="autoZero"/>
        <c:crossBetween val="midCat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CE-SE vwo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1"/>
          <c:order val="0"/>
          <c:xVal>
            <c:numRef>
              <c:f>Blad2!$Q$7:$Q$47</c:f>
              <c:numCache>
                <c:formatCode>General</c:formatCode>
                <c:ptCount val="41"/>
                <c:pt idx="0">
                  <c:v>2</c:v>
                </c:pt>
                <c:pt idx="1">
                  <c:v>1.9</c:v>
                </c:pt>
                <c:pt idx="2">
                  <c:v>1.7999999999999998</c:v>
                </c:pt>
                <c:pt idx="3">
                  <c:v>1.6999999999999997</c:v>
                </c:pt>
                <c:pt idx="4">
                  <c:v>1.5999999999999996</c:v>
                </c:pt>
                <c:pt idx="5">
                  <c:v>1.4999999999999996</c:v>
                </c:pt>
                <c:pt idx="6">
                  <c:v>1.3999999999999995</c:v>
                </c:pt>
                <c:pt idx="7">
                  <c:v>1.2999999999999994</c:v>
                </c:pt>
                <c:pt idx="8">
                  <c:v>1.1999999999999993</c:v>
                </c:pt>
                <c:pt idx="9">
                  <c:v>1.0999999999999992</c:v>
                </c:pt>
                <c:pt idx="10">
                  <c:v>0.99999999999999922</c:v>
                </c:pt>
                <c:pt idx="11">
                  <c:v>0.89999999999999925</c:v>
                </c:pt>
                <c:pt idx="12">
                  <c:v>0.79999999999999927</c:v>
                </c:pt>
                <c:pt idx="13">
                  <c:v>0.69999999999999929</c:v>
                </c:pt>
                <c:pt idx="14">
                  <c:v>0.59999999999999931</c:v>
                </c:pt>
                <c:pt idx="15">
                  <c:v>0.49999999999999933</c:v>
                </c:pt>
                <c:pt idx="16">
                  <c:v>0.39999999999999936</c:v>
                </c:pt>
                <c:pt idx="17">
                  <c:v>0.29999999999999938</c:v>
                </c:pt>
                <c:pt idx="18">
                  <c:v>0.19999999999999937</c:v>
                </c:pt>
                <c:pt idx="19">
                  <c:v>9.9999999999999367E-2</c:v>
                </c:pt>
                <c:pt idx="20">
                  <c:v>0</c:v>
                </c:pt>
                <c:pt idx="21">
                  <c:v>-0.1</c:v>
                </c:pt>
                <c:pt idx="22">
                  <c:v>-0.2</c:v>
                </c:pt>
                <c:pt idx="23">
                  <c:v>-0.30000000000000004</c:v>
                </c:pt>
                <c:pt idx="24">
                  <c:v>-0.4</c:v>
                </c:pt>
                <c:pt idx="25">
                  <c:v>-0.5</c:v>
                </c:pt>
                <c:pt idx="26">
                  <c:v>-0.6</c:v>
                </c:pt>
                <c:pt idx="27">
                  <c:v>-0.7</c:v>
                </c:pt>
                <c:pt idx="28">
                  <c:v>-0.79999999999999993</c:v>
                </c:pt>
                <c:pt idx="29">
                  <c:v>-0.89999999999999991</c:v>
                </c:pt>
                <c:pt idx="30">
                  <c:v>-0.99999999999999989</c:v>
                </c:pt>
                <c:pt idx="31">
                  <c:v>-1.0999999999999999</c:v>
                </c:pt>
                <c:pt idx="32">
                  <c:v>-1.2</c:v>
                </c:pt>
                <c:pt idx="33">
                  <c:v>-1.3</c:v>
                </c:pt>
                <c:pt idx="34">
                  <c:v>-1.4000000000000001</c:v>
                </c:pt>
                <c:pt idx="35">
                  <c:v>-1.5000000000000002</c:v>
                </c:pt>
                <c:pt idx="36">
                  <c:v>-1.6000000000000003</c:v>
                </c:pt>
                <c:pt idx="37">
                  <c:v>-1.7000000000000004</c:v>
                </c:pt>
                <c:pt idx="38">
                  <c:v>-1.8000000000000005</c:v>
                </c:pt>
                <c:pt idx="39">
                  <c:v>-1.9000000000000006</c:v>
                </c:pt>
                <c:pt idx="40">
                  <c:v>-2.0000000000000004</c:v>
                </c:pt>
              </c:numCache>
            </c:numRef>
          </c:xVal>
          <c:yVal>
            <c:numRef>
              <c:f>Blad2!$S$7:$S$47</c:f>
              <c:numCache>
                <c:formatCode>General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3</c:v>
                </c:pt>
                <c:pt idx="12">
                  <c:v>1</c:v>
                </c:pt>
                <c:pt idx="13">
                  <c:v>4</c:v>
                </c:pt>
                <c:pt idx="14">
                  <c:v>2</c:v>
                </c:pt>
                <c:pt idx="15">
                  <c:v>10</c:v>
                </c:pt>
                <c:pt idx="16">
                  <c:v>13</c:v>
                </c:pt>
                <c:pt idx="17">
                  <c:v>17</c:v>
                </c:pt>
                <c:pt idx="18">
                  <c:v>43</c:v>
                </c:pt>
                <c:pt idx="19">
                  <c:v>31</c:v>
                </c:pt>
                <c:pt idx="20">
                  <c:v>86</c:v>
                </c:pt>
                <c:pt idx="21">
                  <c:v>23</c:v>
                </c:pt>
                <c:pt idx="22">
                  <c:v>44</c:v>
                </c:pt>
                <c:pt idx="23">
                  <c:v>66</c:v>
                </c:pt>
                <c:pt idx="24">
                  <c:v>28</c:v>
                </c:pt>
                <c:pt idx="25">
                  <c:v>26</c:v>
                </c:pt>
                <c:pt idx="26">
                  <c:v>34</c:v>
                </c:pt>
                <c:pt idx="27">
                  <c:v>13</c:v>
                </c:pt>
                <c:pt idx="28">
                  <c:v>17</c:v>
                </c:pt>
                <c:pt idx="29">
                  <c:v>13</c:v>
                </c:pt>
                <c:pt idx="30">
                  <c:v>9</c:v>
                </c:pt>
                <c:pt idx="31">
                  <c:v>5</c:v>
                </c:pt>
                <c:pt idx="32">
                  <c:v>7</c:v>
                </c:pt>
                <c:pt idx="33">
                  <c:v>3</c:v>
                </c:pt>
                <c:pt idx="34">
                  <c:v>4</c:v>
                </c:pt>
                <c:pt idx="35">
                  <c:v>1</c:v>
                </c:pt>
                <c:pt idx="36">
                  <c:v>0</c:v>
                </c:pt>
                <c:pt idx="37">
                  <c:v>1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499392"/>
        <c:axId val="93500928"/>
      </c:scatterChart>
      <c:valAx>
        <c:axId val="93499392"/>
        <c:scaling>
          <c:orientation val="minMax"/>
          <c:max val="2"/>
          <c:min val="-2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nl-NL"/>
          </a:p>
        </c:txPr>
        <c:crossAx val="93500928"/>
        <c:crosses val="autoZero"/>
        <c:crossBetween val="midCat"/>
      </c:valAx>
      <c:valAx>
        <c:axId val="93500928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49939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 dirty="0" smtClean="0"/>
              <a:t>Gem. CE-SE </a:t>
            </a:r>
            <a:r>
              <a:rPr lang="en-US" sz="1200" dirty="0"/>
              <a:t>per </a:t>
            </a:r>
            <a:r>
              <a:rPr lang="en-US" sz="1200" dirty="0" err="1"/>
              <a:t>provincie</a:t>
            </a:r>
            <a:endParaRPr lang="en-US" sz="1200" dirty="0"/>
          </a:p>
        </c:rich>
      </c:tx>
      <c:layout>
        <c:manualLayout>
          <c:xMode val="edge"/>
          <c:yMode val="edge"/>
          <c:x val="0.35885407941028646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Blad1!$A$8:$A$19</c:f>
              <c:strCache>
                <c:ptCount val="1"/>
                <c:pt idx="0">
                  <c:v>Drenthe Flevoland Friesland Gelderland Groningen Limburg NoordBrabant NoordHolland Overijssel Utrecht Zeeland ZuidHolland</c:v>
                </c:pt>
              </c:strCache>
            </c:strRef>
          </c:tx>
          <c:invertIfNegative val="0"/>
          <c:cat>
            <c:strRef>
              <c:f>Blad1!$A$8:$A$19</c:f>
              <c:strCache>
                <c:ptCount val="12"/>
                <c:pt idx="0">
                  <c:v>Drenthe</c:v>
                </c:pt>
                <c:pt idx="1">
                  <c:v>Flevoland</c:v>
                </c:pt>
                <c:pt idx="2">
                  <c:v>Friesland</c:v>
                </c:pt>
                <c:pt idx="3">
                  <c:v>Gelderland</c:v>
                </c:pt>
                <c:pt idx="4">
                  <c:v>Groningen</c:v>
                </c:pt>
                <c:pt idx="5">
                  <c:v>Limburg</c:v>
                </c:pt>
                <c:pt idx="6">
                  <c:v>NoordBrabant</c:v>
                </c:pt>
                <c:pt idx="7">
                  <c:v>NoordHolland</c:v>
                </c:pt>
                <c:pt idx="8">
                  <c:v>Overijssel</c:v>
                </c:pt>
                <c:pt idx="9">
                  <c:v>Utrecht</c:v>
                </c:pt>
                <c:pt idx="10">
                  <c:v>Zeeland</c:v>
                </c:pt>
                <c:pt idx="11">
                  <c:v>ZuidHolland</c:v>
                </c:pt>
              </c:strCache>
            </c:strRef>
          </c:cat>
          <c:val>
            <c:numRef>
              <c:f>Blad1!$F$8:$F$19</c:f>
              <c:numCache>
                <c:formatCode>0.00</c:formatCode>
                <c:ptCount val="12"/>
                <c:pt idx="0">
                  <c:v>-0.14855491329479767</c:v>
                </c:pt>
                <c:pt idx="1">
                  <c:v>-0.29768976897689814</c:v>
                </c:pt>
                <c:pt idx="2">
                  <c:v>0.14030131826741984</c:v>
                </c:pt>
                <c:pt idx="3">
                  <c:v>-1.6230366492146594E-2</c:v>
                </c:pt>
                <c:pt idx="4">
                  <c:v>-0.20695296523517384</c:v>
                </c:pt>
                <c:pt idx="5">
                  <c:v>-2.3366555924695508E-2</c:v>
                </c:pt>
                <c:pt idx="6">
                  <c:v>4.8765133171912792E-2</c:v>
                </c:pt>
                <c:pt idx="7">
                  <c:v>-7.5719518576661454E-2</c:v>
                </c:pt>
                <c:pt idx="8">
                  <c:v>-0.12916291629162921</c:v>
                </c:pt>
                <c:pt idx="9">
                  <c:v>5.4179894179894203E-2</c:v>
                </c:pt>
                <c:pt idx="10">
                  <c:v>-0.18065573770491805</c:v>
                </c:pt>
                <c:pt idx="11">
                  <c:v>1.8583366494229904E-2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518848"/>
        <c:axId val="102523648"/>
      </c:barChart>
      <c:catAx>
        <c:axId val="93518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nl-NL"/>
          </a:p>
        </c:txPr>
        <c:crossAx val="102523648"/>
        <c:crosses val="autoZero"/>
        <c:auto val="1"/>
        <c:lblAlgn val="ctr"/>
        <c:lblOffset val="100"/>
        <c:tickMarkSkip val="1"/>
        <c:noMultiLvlLbl val="0"/>
      </c:catAx>
      <c:valAx>
        <c:axId val="10252364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93518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nl-NL" sz="1200" dirty="0" smtClean="0"/>
              <a:t>Gem. CE-SE </a:t>
            </a:r>
            <a:r>
              <a:rPr lang="nl-NL" sz="1200" dirty="0"/>
              <a:t>per provincie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provincie!$A$7:$A$18</c:f>
              <c:strCache>
                <c:ptCount val="1"/>
                <c:pt idx="0">
                  <c:v>Drenthe Flevoland Friesland Gelderland Groningen Limburg NoordBrabant NoordHolland Overijssel Utrecht ZuidHolland Zeeland</c:v>
                </c:pt>
              </c:strCache>
            </c:strRef>
          </c:tx>
          <c:invertIfNegative val="0"/>
          <c:cat>
            <c:strRef>
              <c:f>provincie!$A$7:$A$18</c:f>
              <c:strCache>
                <c:ptCount val="12"/>
                <c:pt idx="0">
                  <c:v>Drenthe</c:v>
                </c:pt>
                <c:pt idx="1">
                  <c:v>Flevoland</c:v>
                </c:pt>
                <c:pt idx="2">
                  <c:v>Friesland</c:v>
                </c:pt>
                <c:pt idx="3">
                  <c:v>Gelderland</c:v>
                </c:pt>
                <c:pt idx="4">
                  <c:v>Groningen</c:v>
                </c:pt>
                <c:pt idx="5">
                  <c:v>Limburg</c:v>
                </c:pt>
                <c:pt idx="6">
                  <c:v>NoordBrabant</c:v>
                </c:pt>
                <c:pt idx="7">
                  <c:v>NoordHolland</c:v>
                </c:pt>
                <c:pt idx="8">
                  <c:v>Overijssel</c:v>
                </c:pt>
                <c:pt idx="9">
                  <c:v>Utrecht</c:v>
                </c:pt>
                <c:pt idx="10">
                  <c:v>ZuidHolland</c:v>
                </c:pt>
                <c:pt idx="11">
                  <c:v>Zeeland</c:v>
                </c:pt>
              </c:strCache>
            </c:strRef>
          </c:cat>
          <c:val>
            <c:numRef>
              <c:f>provincie!$E$7:$E$18</c:f>
              <c:numCache>
                <c:formatCode>0.00</c:formatCode>
                <c:ptCount val="12"/>
                <c:pt idx="0">
                  <c:v>-0.18516483516483503</c:v>
                </c:pt>
                <c:pt idx="1">
                  <c:v>1.0471204188482709E-3</c:v>
                </c:pt>
                <c:pt idx="2">
                  <c:v>-0.2596345514950168</c:v>
                </c:pt>
                <c:pt idx="3">
                  <c:v>-0.26551133932391963</c:v>
                </c:pt>
                <c:pt idx="4">
                  <c:v>-0.25255878284923933</c:v>
                </c:pt>
                <c:pt idx="5">
                  <c:v>-8.4834123222748692E-2</c:v>
                </c:pt>
                <c:pt idx="6">
                  <c:v>-0.13538194444444457</c:v>
                </c:pt>
                <c:pt idx="7">
                  <c:v>-0.1121181604565291</c:v>
                </c:pt>
                <c:pt idx="8">
                  <c:v>-0.41523437499999993</c:v>
                </c:pt>
                <c:pt idx="9">
                  <c:v>-0.11517412935323393</c:v>
                </c:pt>
                <c:pt idx="10">
                  <c:v>-0.2368148914167528</c:v>
                </c:pt>
                <c:pt idx="11">
                  <c:v>-0.11705426356589151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547840"/>
        <c:axId val="102549376"/>
      </c:barChart>
      <c:catAx>
        <c:axId val="10254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nl-NL"/>
          </a:p>
        </c:txPr>
        <c:crossAx val="102549376"/>
        <c:crosses val="autoZero"/>
        <c:auto val="1"/>
        <c:lblAlgn val="ctr"/>
        <c:lblOffset val="100"/>
        <c:noMultiLvlLbl val="0"/>
      </c:catAx>
      <c:valAx>
        <c:axId val="10254937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025478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Blad1!$G$37</c:f>
              <c:strCache>
                <c:ptCount val="1"/>
                <c:pt idx="0">
                  <c:v>4v (n=39)</c:v>
                </c:pt>
              </c:strCache>
            </c:strRef>
          </c:tx>
          <c:invertIfNegative val="0"/>
          <c:cat>
            <c:strRef>
              <c:f>Blad1!$F$38:$F$47</c:f>
              <c:strCache>
                <c:ptCount val="10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90-100</c:v>
                </c:pt>
              </c:strCache>
            </c:strRef>
          </c:cat>
          <c:val>
            <c:numRef>
              <c:f>Blad1!$G$38:$G$47</c:f>
              <c:numCache>
                <c:formatCode>General</c:formatCode>
                <c:ptCount val="10"/>
                <c:pt idx="0">
                  <c:v>33</c:v>
                </c:pt>
                <c:pt idx="1">
                  <c:v>36</c:v>
                </c:pt>
                <c:pt idx="2">
                  <c:v>18</c:v>
                </c:pt>
                <c:pt idx="3">
                  <c:v>10</c:v>
                </c:pt>
                <c:pt idx="9">
                  <c:v>3</c:v>
                </c:pt>
              </c:numCache>
            </c:numRef>
          </c:val>
        </c:ser>
        <c:ser>
          <c:idx val="1"/>
          <c:order val="1"/>
          <c:tx>
            <c:strRef>
              <c:f>Blad1!$H$37</c:f>
              <c:strCache>
                <c:ptCount val="1"/>
                <c:pt idx="0">
                  <c:v>5v (n=77)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Blad1!$F$38:$F$47</c:f>
              <c:strCache>
                <c:ptCount val="10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90-100</c:v>
                </c:pt>
              </c:strCache>
            </c:strRef>
          </c:cat>
          <c:val>
            <c:numRef>
              <c:f>Blad1!$H$38:$H$47</c:f>
              <c:numCache>
                <c:formatCode>General</c:formatCode>
                <c:ptCount val="10"/>
                <c:pt idx="0">
                  <c:v>4</c:v>
                </c:pt>
                <c:pt idx="1">
                  <c:v>18</c:v>
                </c:pt>
                <c:pt idx="2">
                  <c:v>29</c:v>
                </c:pt>
                <c:pt idx="3">
                  <c:v>26</c:v>
                </c:pt>
                <c:pt idx="4">
                  <c:v>14</c:v>
                </c:pt>
                <c:pt idx="5">
                  <c:v>7</c:v>
                </c:pt>
                <c:pt idx="7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2751744"/>
        <c:axId val="92753280"/>
        <c:axId val="0"/>
      </c:bar3DChart>
      <c:catAx>
        <c:axId val="92751744"/>
        <c:scaling>
          <c:orientation val="minMax"/>
        </c:scaling>
        <c:delete val="0"/>
        <c:axPos val="b"/>
        <c:majorTickMark val="out"/>
        <c:minorTickMark val="none"/>
        <c:tickLblPos val="nextTo"/>
        <c:crossAx val="92753280"/>
        <c:crosses val="autoZero"/>
        <c:auto val="1"/>
        <c:lblAlgn val="ctr"/>
        <c:lblOffset val="100"/>
        <c:noMultiLvlLbl val="0"/>
      </c:catAx>
      <c:valAx>
        <c:axId val="92753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751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Blad1!$B$85</c:f>
              <c:strCache>
                <c:ptCount val="1"/>
                <c:pt idx="0">
                  <c:v>4h (26%)</c:v>
                </c:pt>
              </c:strCache>
            </c:strRef>
          </c:tx>
          <c:invertIfNegative val="0"/>
          <c:cat>
            <c:strRef>
              <c:f>Blad1!$A$86:$A$95</c:f>
              <c:strCache>
                <c:ptCount val="10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90-100</c:v>
                </c:pt>
              </c:strCache>
            </c:strRef>
          </c:cat>
          <c:val>
            <c:numRef>
              <c:f>Blad1!$B$86:$B$95</c:f>
              <c:numCache>
                <c:formatCode>General</c:formatCode>
                <c:ptCount val="10"/>
                <c:pt idx="1">
                  <c:v>36</c:v>
                </c:pt>
                <c:pt idx="2">
                  <c:v>29</c:v>
                </c:pt>
                <c:pt idx="3">
                  <c:v>21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070464"/>
        <c:axId val="93072000"/>
        <c:axId val="0"/>
      </c:bar3DChart>
      <c:catAx>
        <c:axId val="93070464"/>
        <c:scaling>
          <c:orientation val="minMax"/>
        </c:scaling>
        <c:delete val="0"/>
        <c:axPos val="b"/>
        <c:majorTickMark val="out"/>
        <c:minorTickMark val="none"/>
        <c:tickLblPos val="nextTo"/>
        <c:crossAx val="93072000"/>
        <c:crosses val="autoZero"/>
        <c:auto val="1"/>
        <c:lblAlgn val="ctr"/>
        <c:lblOffset val="100"/>
        <c:noMultiLvlLbl val="0"/>
      </c:catAx>
      <c:valAx>
        <c:axId val="93072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070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Blad1!$G$85</c:f>
              <c:strCache>
                <c:ptCount val="1"/>
                <c:pt idx="0">
                  <c:v>4v (16%)</c:v>
                </c:pt>
              </c:strCache>
            </c:strRef>
          </c:tx>
          <c:invertIfNegative val="0"/>
          <c:cat>
            <c:strRef>
              <c:f>Blad1!$F$86:$F$95</c:f>
              <c:strCache>
                <c:ptCount val="10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90-100</c:v>
                </c:pt>
              </c:strCache>
            </c:strRef>
          </c:cat>
          <c:val>
            <c:numRef>
              <c:f>Blad1!$G$86:$G$95</c:f>
              <c:numCache>
                <c:formatCode>General</c:formatCode>
                <c:ptCount val="10"/>
                <c:pt idx="0">
                  <c:v>47</c:v>
                </c:pt>
                <c:pt idx="1">
                  <c:v>27</c:v>
                </c:pt>
                <c:pt idx="2">
                  <c:v>13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Blad1!$H$85</c:f>
              <c:strCache>
                <c:ptCount val="1"/>
                <c:pt idx="0">
                  <c:v>5v (26%)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Blad1!$F$86:$F$95</c:f>
              <c:strCache>
                <c:ptCount val="10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70-80</c:v>
                </c:pt>
                <c:pt idx="8">
                  <c:v>80-90</c:v>
                </c:pt>
                <c:pt idx="9">
                  <c:v>90-100</c:v>
                </c:pt>
              </c:strCache>
            </c:strRef>
          </c:cat>
          <c:val>
            <c:numRef>
              <c:f>Blad1!$H$86:$H$95</c:f>
              <c:numCache>
                <c:formatCode>General</c:formatCode>
                <c:ptCount val="10"/>
                <c:pt idx="1">
                  <c:v>33</c:v>
                </c:pt>
                <c:pt idx="2">
                  <c:v>33</c:v>
                </c:pt>
                <c:pt idx="3">
                  <c:v>13</c:v>
                </c:pt>
                <c:pt idx="4">
                  <c:v>13</c:v>
                </c:pt>
                <c:pt idx="5">
                  <c:v>4</c:v>
                </c:pt>
                <c:pt idx="9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089152"/>
        <c:axId val="93095040"/>
        <c:axId val="0"/>
      </c:bar3DChart>
      <c:catAx>
        <c:axId val="93089152"/>
        <c:scaling>
          <c:orientation val="minMax"/>
        </c:scaling>
        <c:delete val="0"/>
        <c:axPos val="b"/>
        <c:majorTickMark val="out"/>
        <c:minorTickMark val="none"/>
        <c:tickLblPos val="nextTo"/>
        <c:crossAx val="93095040"/>
        <c:crosses val="autoZero"/>
        <c:auto val="1"/>
        <c:lblAlgn val="ctr"/>
        <c:lblOffset val="100"/>
        <c:noMultiLvlLbl val="0"/>
      </c:catAx>
      <c:valAx>
        <c:axId val="93095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0891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Blad1!$B$100</c:f>
              <c:strCache>
                <c:ptCount val="1"/>
                <c:pt idx="0">
                  <c:v>Geen antwoord</c:v>
                </c:pt>
              </c:strCache>
            </c:strRef>
          </c:tx>
          <c:invertIfNegative val="0"/>
          <c:cat>
            <c:strRef>
              <c:f>Blad1!$A$101:$A$104</c:f>
              <c:strCache>
                <c:ptCount val="4"/>
                <c:pt idx="0">
                  <c:v>Domein A2: Analyse van en reflectie op natuurwetenschap en techniek</c:v>
                </c:pt>
                <c:pt idx="1">
                  <c:v>Subdomein B3: Elektromagnetisme</c:v>
                </c:pt>
                <c:pt idx="2">
                  <c:v>Subdomein B4: Opwekking en transport van elektrische energie</c:v>
                </c:pt>
                <c:pt idx="3">
                  <c:v>Subdomein E1: Materie en energie</c:v>
                </c:pt>
              </c:strCache>
            </c:strRef>
          </c:cat>
          <c:val>
            <c:numRef>
              <c:f>Blad1!$B$101:$B$104</c:f>
              <c:numCache>
                <c:formatCode>0%</c:formatCode>
                <c:ptCount val="4"/>
                <c:pt idx="0">
                  <c:v>0.33</c:v>
                </c:pt>
                <c:pt idx="1">
                  <c:v>0.04</c:v>
                </c:pt>
                <c:pt idx="2">
                  <c:v>0.02</c:v>
                </c:pt>
                <c:pt idx="3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Blad1!$C$100</c:f>
              <c:strCache>
                <c:ptCount val="1"/>
                <c:pt idx="0">
                  <c:v>Praktisch</c:v>
                </c:pt>
              </c:strCache>
            </c:strRef>
          </c:tx>
          <c:invertIfNegative val="0"/>
          <c:cat>
            <c:strRef>
              <c:f>Blad1!$A$101:$A$104</c:f>
              <c:strCache>
                <c:ptCount val="4"/>
                <c:pt idx="0">
                  <c:v>Domein A2: Analyse van en reflectie op natuurwetenschap en techniek</c:v>
                </c:pt>
                <c:pt idx="1">
                  <c:v>Subdomein B3: Elektromagnetisme</c:v>
                </c:pt>
                <c:pt idx="2">
                  <c:v>Subdomein B4: Opwekking en transport van elektrische energie</c:v>
                </c:pt>
                <c:pt idx="3">
                  <c:v>Subdomein E1: Materie en energie</c:v>
                </c:pt>
              </c:strCache>
            </c:strRef>
          </c:cat>
          <c:val>
            <c:numRef>
              <c:f>Blad1!$C$101:$C$104</c:f>
              <c:numCache>
                <c:formatCode>0%</c:formatCode>
                <c:ptCount val="4"/>
                <c:pt idx="0">
                  <c:v>0.31</c:v>
                </c:pt>
                <c:pt idx="1">
                  <c:v>0.24</c:v>
                </c:pt>
                <c:pt idx="2">
                  <c:v>0.18</c:v>
                </c:pt>
                <c:pt idx="3">
                  <c:v>0.24</c:v>
                </c:pt>
              </c:numCache>
            </c:numRef>
          </c:val>
        </c:ser>
        <c:ser>
          <c:idx val="2"/>
          <c:order val="2"/>
          <c:tx>
            <c:strRef>
              <c:f>Blad1!$D$100</c:f>
              <c:strCache>
                <c:ptCount val="1"/>
                <c:pt idx="0">
                  <c:v>Schriftelijk</c:v>
                </c:pt>
              </c:strCache>
            </c:strRef>
          </c:tx>
          <c:invertIfNegative val="0"/>
          <c:cat>
            <c:strRef>
              <c:f>Blad1!$A$101:$A$104</c:f>
              <c:strCache>
                <c:ptCount val="4"/>
                <c:pt idx="0">
                  <c:v>Domein A2: Analyse van en reflectie op natuurwetenschap en techniek</c:v>
                </c:pt>
                <c:pt idx="1">
                  <c:v>Subdomein B3: Elektromagnetisme</c:v>
                </c:pt>
                <c:pt idx="2">
                  <c:v>Subdomein B4: Opwekking en transport van elektrische energie</c:v>
                </c:pt>
                <c:pt idx="3">
                  <c:v>Subdomein E1: Materie en energie</c:v>
                </c:pt>
              </c:strCache>
            </c:strRef>
          </c:cat>
          <c:val>
            <c:numRef>
              <c:f>Blad1!$D$101:$D$104</c:f>
              <c:numCache>
                <c:formatCode>0%</c:formatCode>
                <c:ptCount val="4"/>
                <c:pt idx="0">
                  <c:v>0.31</c:v>
                </c:pt>
                <c:pt idx="1">
                  <c:v>0.92</c:v>
                </c:pt>
                <c:pt idx="2">
                  <c:v>0.96</c:v>
                </c:pt>
                <c:pt idx="3">
                  <c:v>0.94</c:v>
                </c:pt>
              </c:numCache>
            </c:numRef>
          </c:val>
        </c:ser>
        <c:ser>
          <c:idx val="3"/>
          <c:order val="3"/>
          <c:tx>
            <c:strRef>
              <c:f>Blad1!$E$100</c:f>
              <c:strCache>
                <c:ptCount val="1"/>
                <c:pt idx="0">
                  <c:v>Anders</c:v>
                </c:pt>
              </c:strCache>
            </c:strRef>
          </c:tx>
          <c:invertIfNegative val="0"/>
          <c:cat>
            <c:strRef>
              <c:f>Blad1!$A$101:$A$104</c:f>
              <c:strCache>
                <c:ptCount val="4"/>
                <c:pt idx="0">
                  <c:v>Domein A2: Analyse van en reflectie op natuurwetenschap en techniek</c:v>
                </c:pt>
                <c:pt idx="1">
                  <c:v>Subdomein B3: Elektromagnetisme</c:v>
                </c:pt>
                <c:pt idx="2">
                  <c:v>Subdomein B4: Opwekking en transport van elektrische energie</c:v>
                </c:pt>
                <c:pt idx="3">
                  <c:v>Subdomein E1: Materie en energie</c:v>
                </c:pt>
              </c:strCache>
            </c:strRef>
          </c:cat>
          <c:val>
            <c:numRef>
              <c:f>Blad1!$E$101:$E$104</c:f>
              <c:numCache>
                <c:formatCode>0%</c:formatCode>
                <c:ptCount val="4"/>
                <c:pt idx="0">
                  <c:v>0.16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160576"/>
        <c:axId val="93162112"/>
        <c:axId val="0"/>
      </c:bar3DChart>
      <c:catAx>
        <c:axId val="93160576"/>
        <c:scaling>
          <c:orientation val="minMax"/>
        </c:scaling>
        <c:delete val="0"/>
        <c:axPos val="l"/>
        <c:majorTickMark val="out"/>
        <c:minorTickMark val="none"/>
        <c:tickLblPos val="nextTo"/>
        <c:crossAx val="93162112"/>
        <c:crosses val="autoZero"/>
        <c:auto val="1"/>
        <c:lblAlgn val="ctr"/>
        <c:lblOffset val="100"/>
        <c:noMultiLvlLbl val="0"/>
      </c:catAx>
      <c:valAx>
        <c:axId val="931621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931605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Blad1!$I$100</c:f>
              <c:strCache>
                <c:ptCount val="1"/>
                <c:pt idx="0">
                  <c:v>Geen antwoord</c:v>
                </c:pt>
              </c:strCache>
            </c:strRef>
          </c:tx>
          <c:invertIfNegative val="0"/>
          <c:cat>
            <c:strRef>
              <c:f>Blad1!$H$101:$H$105</c:f>
              <c:strCache>
                <c:ptCount val="5"/>
                <c:pt idx="0">
                  <c:v>Subdomein B2: Signaalverwerking</c:v>
                </c:pt>
                <c:pt idx="1">
                  <c:v>Subdomen B4: Inductie en wisselstromen</c:v>
                </c:pt>
                <c:pt idx="2">
                  <c:v>Subdomein D1: Gas en vloeistof</c:v>
                </c:pt>
                <c:pt idx="3">
                  <c:v>Subdomein D2: Thermische processen</c:v>
                </c:pt>
                <c:pt idx="4">
                  <c:v>Subdomein E3: Elektromagnetisch spectrum</c:v>
                </c:pt>
              </c:strCache>
            </c:strRef>
          </c:cat>
          <c:val>
            <c:numRef>
              <c:f>Blad1!$I$101:$I$105</c:f>
              <c:numCache>
                <c:formatCode>0%</c:formatCode>
                <c:ptCount val="5"/>
                <c:pt idx="0">
                  <c:v>0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Blad1!$J$100</c:f>
              <c:strCache>
                <c:ptCount val="1"/>
                <c:pt idx="0">
                  <c:v>Praktisch</c:v>
                </c:pt>
              </c:strCache>
            </c:strRef>
          </c:tx>
          <c:invertIfNegative val="0"/>
          <c:cat>
            <c:strRef>
              <c:f>Blad1!$H$101:$H$105</c:f>
              <c:strCache>
                <c:ptCount val="5"/>
                <c:pt idx="0">
                  <c:v>Subdomein B2: Signaalverwerking</c:v>
                </c:pt>
                <c:pt idx="1">
                  <c:v>Subdomen B4: Inductie en wisselstromen</c:v>
                </c:pt>
                <c:pt idx="2">
                  <c:v>Subdomein D1: Gas en vloeistof</c:v>
                </c:pt>
                <c:pt idx="3">
                  <c:v>Subdomein D2: Thermische processen</c:v>
                </c:pt>
                <c:pt idx="4">
                  <c:v>Subdomein E3: Elektromagnetisch spectrum</c:v>
                </c:pt>
              </c:strCache>
            </c:strRef>
          </c:cat>
          <c:val>
            <c:numRef>
              <c:f>Blad1!$J$101:$J$105</c:f>
              <c:numCache>
                <c:formatCode>0%</c:formatCode>
                <c:ptCount val="5"/>
                <c:pt idx="0">
                  <c:v>0.66</c:v>
                </c:pt>
                <c:pt idx="1">
                  <c:v>0.23</c:v>
                </c:pt>
                <c:pt idx="2">
                  <c:v>0.16</c:v>
                </c:pt>
                <c:pt idx="3">
                  <c:v>0.4</c:v>
                </c:pt>
                <c:pt idx="4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Blad1!$K$100</c:f>
              <c:strCache>
                <c:ptCount val="1"/>
                <c:pt idx="0">
                  <c:v>Schriftelijk</c:v>
                </c:pt>
              </c:strCache>
            </c:strRef>
          </c:tx>
          <c:invertIfNegative val="0"/>
          <c:cat>
            <c:strRef>
              <c:f>Blad1!$H$101:$H$105</c:f>
              <c:strCache>
                <c:ptCount val="5"/>
                <c:pt idx="0">
                  <c:v>Subdomein B2: Signaalverwerking</c:v>
                </c:pt>
                <c:pt idx="1">
                  <c:v>Subdomen B4: Inductie en wisselstromen</c:v>
                </c:pt>
                <c:pt idx="2">
                  <c:v>Subdomein D1: Gas en vloeistof</c:v>
                </c:pt>
                <c:pt idx="3">
                  <c:v>Subdomein D2: Thermische processen</c:v>
                </c:pt>
                <c:pt idx="4">
                  <c:v>Subdomein E3: Elektromagnetisch spectrum</c:v>
                </c:pt>
              </c:strCache>
            </c:strRef>
          </c:cat>
          <c:val>
            <c:numRef>
              <c:f>Blad1!$K$101:$K$105</c:f>
              <c:numCache>
                <c:formatCode>0%</c:formatCode>
                <c:ptCount val="5"/>
                <c:pt idx="0">
                  <c:v>0.89</c:v>
                </c:pt>
                <c:pt idx="1">
                  <c:v>0.96</c:v>
                </c:pt>
                <c:pt idx="2">
                  <c:v>0.96</c:v>
                </c:pt>
                <c:pt idx="3">
                  <c:v>0.96</c:v>
                </c:pt>
                <c:pt idx="4">
                  <c:v>0.98</c:v>
                </c:pt>
              </c:numCache>
            </c:numRef>
          </c:val>
        </c:ser>
        <c:ser>
          <c:idx val="3"/>
          <c:order val="3"/>
          <c:tx>
            <c:strRef>
              <c:f>Blad1!$L$100</c:f>
              <c:strCache>
                <c:ptCount val="1"/>
                <c:pt idx="0">
                  <c:v>Anders</c:v>
                </c:pt>
              </c:strCache>
            </c:strRef>
          </c:tx>
          <c:invertIfNegative val="0"/>
          <c:cat>
            <c:strRef>
              <c:f>Blad1!$H$101:$H$105</c:f>
              <c:strCache>
                <c:ptCount val="5"/>
                <c:pt idx="0">
                  <c:v>Subdomein B2: Signaalverwerking</c:v>
                </c:pt>
                <c:pt idx="1">
                  <c:v>Subdomen B4: Inductie en wisselstromen</c:v>
                </c:pt>
                <c:pt idx="2">
                  <c:v>Subdomein D1: Gas en vloeistof</c:v>
                </c:pt>
                <c:pt idx="3">
                  <c:v>Subdomein D2: Thermische processen</c:v>
                </c:pt>
                <c:pt idx="4">
                  <c:v>Subdomein E3: Elektromagnetisch spectrum</c:v>
                </c:pt>
              </c:strCache>
            </c:strRef>
          </c:cat>
          <c:val>
            <c:numRef>
              <c:f>Blad1!$L$101:$L$105</c:f>
              <c:numCache>
                <c:formatCode>0%</c:formatCode>
                <c:ptCount val="5"/>
                <c:pt idx="0">
                  <c:v>0.01</c:v>
                </c:pt>
                <c:pt idx="1">
                  <c:v>0.02</c:v>
                </c:pt>
                <c:pt idx="2">
                  <c:v>0.01</c:v>
                </c:pt>
                <c:pt idx="3">
                  <c:v>0.01</c:v>
                </c:pt>
                <c:pt idx="4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1423872"/>
        <c:axId val="91425408"/>
        <c:axId val="0"/>
      </c:bar3DChart>
      <c:catAx>
        <c:axId val="91423872"/>
        <c:scaling>
          <c:orientation val="minMax"/>
        </c:scaling>
        <c:delete val="0"/>
        <c:axPos val="l"/>
        <c:majorTickMark val="out"/>
        <c:minorTickMark val="none"/>
        <c:tickLblPos val="nextTo"/>
        <c:crossAx val="91425408"/>
        <c:crosses val="autoZero"/>
        <c:auto val="1"/>
        <c:lblAlgn val="ctr"/>
        <c:lblOffset val="100"/>
        <c:noMultiLvlLbl val="0"/>
      </c:catAx>
      <c:valAx>
        <c:axId val="9142540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91423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Blad1!$B$108:$B$113</c:f>
              <c:numCache>
                <c:formatCode>General</c:formatCode>
                <c:ptCount val="6"/>
                <c:pt idx="1">
                  <c:v>0</c:v>
                </c:pt>
                <c:pt idx="2">
                  <c:v>4</c:v>
                </c:pt>
                <c:pt idx="3">
                  <c:v>59</c:v>
                </c:pt>
                <c:pt idx="4">
                  <c:v>27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233920"/>
        <c:axId val="93235456"/>
        <c:axId val="0"/>
      </c:bar3DChart>
      <c:catAx>
        <c:axId val="93233920"/>
        <c:scaling>
          <c:orientation val="minMax"/>
        </c:scaling>
        <c:delete val="0"/>
        <c:axPos val="b"/>
        <c:majorTickMark val="out"/>
        <c:minorTickMark val="none"/>
        <c:tickLblPos val="nextTo"/>
        <c:crossAx val="93235456"/>
        <c:crosses val="autoZero"/>
        <c:auto val="1"/>
        <c:lblAlgn val="ctr"/>
        <c:lblOffset val="100"/>
        <c:noMultiLvlLbl val="0"/>
      </c:catAx>
      <c:valAx>
        <c:axId val="93235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2339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Blad1!$I$108:$I$113</c:f>
              <c:numCache>
                <c:formatCode>General</c:formatCode>
                <c:ptCount val="6"/>
                <c:pt idx="2">
                  <c:v>8</c:v>
                </c:pt>
                <c:pt idx="3">
                  <c:v>54</c:v>
                </c:pt>
                <c:pt idx="4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010176"/>
        <c:axId val="93020160"/>
        <c:axId val="0"/>
      </c:bar3DChart>
      <c:catAx>
        <c:axId val="93010176"/>
        <c:scaling>
          <c:orientation val="minMax"/>
        </c:scaling>
        <c:delete val="0"/>
        <c:axPos val="b"/>
        <c:majorTickMark val="out"/>
        <c:minorTickMark val="none"/>
        <c:tickLblPos val="nextTo"/>
        <c:crossAx val="93020160"/>
        <c:crosses val="autoZero"/>
        <c:auto val="1"/>
        <c:lblAlgn val="ctr"/>
        <c:lblOffset val="100"/>
        <c:noMultiLvlLbl val="0"/>
      </c:catAx>
      <c:valAx>
        <c:axId val="93020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0101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Blad1!$A$135</c:f>
              <c:strCache>
                <c:ptCount val="1"/>
                <c:pt idx="0">
                  <c:v>havo (n=51)</c:v>
                </c:pt>
              </c:strCache>
            </c:strRef>
          </c:tx>
          <c:invertIfNegative val="0"/>
          <c:cat>
            <c:strRef>
              <c:f>Blad1!$B$134:$D$134</c:f>
              <c:strCache>
                <c:ptCount val="3"/>
                <c:pt idx="0">
                  <c:v>ja</c:v>
                </c:pt>
                <c:pt idx="1">
                  <c:v>nee</c:v>
                </c:pt>
                <c:pt idx="2">
                  <c:v>soms</c:v>
                </c:pt>
              </c:strCache>
            </c:strRef>
          </c:cat>
          <c:val>
            <c:numRef>
              <c:f>Blad1!$B$135:$D$135</c:f>
              <c:numCache>
                <c:formatCode>General</c:formatCode>
                <c:ptCount val="3"/>
                <c:pt idx="0">
                  <c:v>69</c:v>
                </c:pt>
                <c:pt idx="1">
                  <c:v>23</c:v>
                </c:pt>
                <c:pt idx="2">
                  <c:v>8</c:v>
                </c:pt>
              </c:numCache>
            </c:numRef>
          </c:val>
        </c:ser>
        <c:ser>
          <c:idx val="1"/>
          <c:order val="1"/>
          <c:tx>
            <c:strRef>
              <c:f>Blad1!$A$136</c:f>
              <c:strCache>
                <c:ptCount val="1"/>
                <c:pt idx="0">
                  <c:v>vwo (n=93)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</c:spPr>
          <c:invertIfNegative val="0"/>
          <c:cat>
            <c:strRef>
              <c:f>Blad1!$B$134:$D$134</c:f>
              <c:strCache>
                <c:ptCount val="3"/>
                <c:pt idx="0">
                  <c:v>ja</c:v>
                </c:pt>
                <c:pt idx="1">
                  <c:v>nee</c:v>
                </c:pt>
                <c:pt idx="2">
                  <c:v>soms</c:v>
                </c:pt>
              </c:strCache>
            </c:strRef>
          </c:cat>
          <c:val>
            <c:numRef>
              <c:f>Blad1!$B$136:$D$136</c:f>
              <c:numCache>
                <c:formatCode>General</c:formatCode>
                <c:ptCount val="3"/>
                <c:pt idx="0">
                  <c:v>80</c:v>
                </c:pt>
                <c:pt idx="1">
                  <c:v>14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9390080"/>
        <c:axId val="93209344"/>
        <c:axId val="0"/>
      </c:bar3DChart>
      <c:catAx>
        <c:axId val="89390080"/>
        <c:scaling>
          <c:orientation val="minMax"/>
        </c:scaling>
        <c:delete val="0"/>
        <c:axPos val="b"/>
        <c:majorTickMark val="out"/>
        <c:minorTickMark val="none"/>
        <c:tickLblPos val="nextTo"/>
        <c:crossAx val="93209344"/>
        <c:crosses val="autoZero"/>
        <c:auto val="1"/>
        <c:lblAlgn val="ctr"/>
        <c:lblOffset val="100"/>
        <c:noMultiLvlLbl val="0"/>
      </c:catAx>
      <c:valAx>
        <c:axId val="93209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3900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C6EC2-FFC8-4EB0-A13B-0328E0C1D851}" type="datetimeFigureOut">
              <a:rPr lang="nl-NL" smtClean="0"/>
              <a:t>13-12-2012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EF758-1B17-40AF-88C1-F3919F50EF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476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SLO-ppt-backdrop-titl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0" y="11424"/>
            <a:ext cx="9182100" cy="688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124800" y="1601999"/>
            <a:ext cx="5335200" cy="2667600"/>
          </a:xfrm>
        </p:spPr>
        <p:txBody>
          <a:bodyPr anchor="t" anchorCtr="0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124800" y="2818800"/>
            <a:ext cx="5335200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6708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6643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60232" y="260648"/>
            <a:ext cx="1866544" cy="5851525"/>
          </a:xfrm>
        </p:spPr>
        <p:txBody>
          <a:bodyPr vert="eaVert"/>
          <a:lstStyle>
            <a:lvl1pPr>
              <a:defRPr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05256" y="274638"/>
            <a:ext cx="5682968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468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781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3543" y="4406900"/>
            <a:ext cx="7608897" cy="1362075"/>
          </a:xfrm>
        </p:spPr>
        <p:txBody>
          <a:bodyPr anchor="t"/>
          <a:lstStyle>
            <a:lvl1pPr algn="l">
              <a:defRPr sz="4000" b="1" cap="all"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399" y="2906713"/>
            <a:ext cx="7618041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733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23544" y="1988840"/>
            <a:ext cx="3720464" cy="4107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88024" y="1988840"/>
            <a:ext cx="3722400" cy="410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71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23544" y="1844824"/>
            <a:ext cx="3722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05256" y="2560321"/>
            <a:ext cx="3738752" cy="35658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788024" y="1844824"/>
            <a:ext cx="3722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88024" y="2564904"/>
            <a:ext cx="3744416" cy="35658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1034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12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4008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2865512" cy="1162050"/>
          </a:xfrm>
        </p:spPr>
        <p:txBody>
          <a:bodyPr anchor="b"/>
          <a:lstStyle>
            <a:lvl1pPr algn="l">
              <a:defRPr sz="2000" b="1"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24976" y="273050"/>
            <a:ext cx="470746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14400" y="1556792"/>
            <a:ext cx="2865512" cy="45693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407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92887E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5946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 descr="SLO-ppt-backdrop-mast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914400" y="608400"/>
            <a:ext cx="76180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7880" y="1980000"/>
            <a:ext cx="761456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17880" y="6356350"/>
            <a:ext cx="1672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 smtClean="0"/>
              <a:t>Vul de datum in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859520" y="6356350"/>
            <a:ext cx="1672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0AC47-A5C2-4A02-9346-F2F83D49989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577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www.betasteunpunten.nl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examensvo.nl/voor-docenten/vakken/natuurkund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124800" y="1601999"/>
            <a:ext cx="5335200" cy="818889"/>
          </a:xfrm>
        </p:spPr>
        <p:txBody>
          <a:bodyPr/>
          <a:lstStyle/>
          <a:p>
            <a:r>
              <a:rPr lang="nl-NL" dirty="0" smtClean="0"/>
              <a:t>Schoolexamentoetsen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95000"/>
                  </a:schemeClr>
                </a:solidFill>
              </a:rPr>
              <a:t>WND-14 december 2012</a:t>
            </a:r>
          </a:p>
        </p:txBody>
      </p:sp>
    </p:spTree>
    <p:extLst>
      <p:ext uri="{BB962C8B-B14F-4D97-AF65-F5344CB8AC3E}">
        <p14:creationId xmlns:p14="http://schemas.microsoft.com/office/powerpoint/2010/main" val="53847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2"/>
            </a:pPr>
            <a:r>
              <a:rPr lang="nl-NL" sz="2000" b="1" dirty="0"/>
              <a:t>Toetst de sectie natuurkunde ook zogenaamde schooleigen onderwerpen in het schoolexamen</a:t>
            </a:r>
            <a:r>
              <a:rPr lang="nl-NL" sz="2000" b="1" dirty="0" smtClean="0"/>
              <a:t>?</a:t>
            </a:r>
          </a:p>
          <a:p>
            <a:pPr marL="457200" lvl="0" indent="-457200">
              <a:buFont typeface="+mj-lt"/>
              <a:buAutoNum type="arabicPeriod" startAt="2"/>
            </a:pPr>
            <a:endParaRPr lang="nl-NL" sz="2000" b="1" dirty="0"/>
          </a:p>
          <a:p>
            <a:pPr marL="457200" lvl="0" indent="-457200">
              <a:buFont typeface="+mj-lt"/>
              <a:buAutoNum type="arabicPeriod" startAt="2"/>
            </a:pPr>
            <a:endParaRPr lang="nl-NL" sz="2000" b="1" dirty="0" smtClean="0"/>
          </a:p>
          <a:p>
            <a:pPr marL="0" lvl="0" indent="0" algn="ctr">
              <a:buNone/>
            </a:pPr>
            <a:r>
              <a:rPr lang="nl-NL" sz="2000" dirty="0" smtClean="0"/>
              <a:t>Havo en Vwo:	25</a:t>
            </a:r>
            <a:r>
              <a:rPr lang="nl-NL" sz="2000" dirty="0"/>
              <a:t>% doet dat, telt mee voor </a:t>
            </a:r>
            <a:r>
              <a:rPr lang="nl-NL" sz="2000" dirty="0" err="1"/>
              <a:t>ca</a:t>
            </a:r>
            <a:r>
              <a:rPr lang="nl-NL" sz="2000" dirty="0"/>
              <a:t> 0-20%, </a:t>
            </a:r>
            <a:endParaRPr lang="nl-NL" sz="2000" dirty="0" smtClean="0"/>
          </a:p>
          <a:p>
            <a:pPr marL="0" lvl="0" indent="0">
              <a:buNone/>
            </a:pPr>
            <a:endParaRPr lang="nl-NL" sz="2000" dirty="0"/>
          </a:p>
          <a:p>
            <a:pPr marL="0" lvl="0" indent="0">
              <a:buNone/>
            </a:pPr>
            <a:r>
              <a:rPr lang="nl-NL" sz="2000" i="1" dirty="0" smtClean="0"/>
              <a:t>onderwerpen</a:t>
            </a:r>
            <a:r>
              <a:rPr lang="nl-NL" sz="2000" i="1" dirty="0"/>
              <a:t>: </a:t>
            </a:r>
            <a:endParaRPr lang="nl-NL" sz="2000" i="1" dirty="0" smtClean="0"/>
          </a:p>
          <a:p>
            <a:pPr marL="0" indent="0">
              <a:buNone/>
            </a:pPr>
            <a:r>
              <a:rPr lang="nl-NL" sz="2000" dirty="0" err="1" smtClean="0"/>
              <a:t>practische</a:t>
            </a:r>
            <a:r>
              <a:rPr lang="nl-NL" sz="2000" dirty="0" smtClean="0"/>
              <a:t> </a:t>
            </a:r>
            <a:r>
              <a:rPr lang="nl-NL" sz="2000" dirty="0"/>
              <a:t>opdrachten, modelleren/Excelvaardigheden, stralingspracticum, andere onderwerpen (zoals weerkunde, thermodynamica</a:t>
            </a:r>
            <a:r>
              <a:rPr lang="nl-NL" sz="2000" dirty="0" smtClean="0"/>
              <a:t>,…)</a:t>
            </a:r>
            <a:endParaRPr lang="nl-NL" sz="2000" b="1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9104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endParaRPr lang="nl-NL" dirty="0" smtClean="0"/>
          </a:p>
          <a:p>
            <a:pPr algn="ctr">
              <a:buFont typeface="+mj-lt"/>
              <a:buAutoNum type="arabicPeriod" startAt="3"/>
            </a:pPr>
            <a:r>
              <a:rPr lang="nl-NL" sz="2000" b="1" dirty="0" smtClean="0"/>
              <a:t>Neemt </a:t>
            </a:r>
            <a:r>
              <a:rPr lang="nl-NL" sz="2000" b="1" dirty="0"/>
              <a:t>de sectie natuurkunde ook schoolexamentoetsen af in de </a:t>
            </a:r>
            <a:r>
              <a:rPr lang="nl-NL" sz="2000" b="1" dirty="0" smtClean="0"/>
              <a:t>voorexamenklassen?</a:t>
            </a:r>
          </a:p>
          <a:p>
            <a:pPr>
              <a:buFont typeface="+mj-lt"/>
              <a:buAutoNum type="arabicPeriod" startAt="3"/>
            </a:pPr>
            <a:endParaRPr lang="nl-NL" dirty="0"/>
          </a:p>
          <a:p>
            <a:pPr>
              <a:buFont typeface="+mj-lt"/>
              <a:buAutoNum type="arabicPeriod" startAt="3"/>
            </a:pPr>
            <a:endParaRPr lang="nl-NL" dirty="0" smtClean="0"/>
          </a:p>
          <a:p>
            <a:pPr lvl="2"/>
            <a:r>
              <a:rPr lang="nl-NL" sz="2000" b="1" dirty="0"/>
              <a:t>havo</a:t>
            </a:r>
            <a:r>
              <a:rPr lang="nl-NL" sz="2000" dirty="0"/>
              <a:t>: 75% toetst in 4h</a:t>
            </a:r>
          </a:p>
          <a:p>
            <a:pPr lvl="2"/>
            <a:r>
              <a:rPr lang="nl-NL" sz="2000" b="1" dirty="0"/>
              <a:t>vwo</a:t>
            </a:r>
            <a:r>
              <a:rPr lang="nl-NL" sz="2000" dirty="0"/>
              <a:t>: </a:t>
            </a:r>
            <a:r>
              <a:rPr lang="nl-NL" sz="2000" dirty="0" smtClean="0"/>
              <a:t>  82</a:t>
            </a:r>
            <a:r>
              <a:rPr lang="nl-NL" sz="2000" dirty="0"/>
              <a:t>% in 4v/5v: </a:t>
            </a:r>
            <a:r>
              <a:rPr lang="nl-NL" sz="2000" dirty="0" smtClean="0"/>
              <a:t>            4v</a:t>
            </a:r>
            <a:r>
              <a:rPr lang="nl-NL" sz="2000" dirty="0"/>
              <a:t>: 50%, 5v: 100%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1869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+mj-lt"/>
              <a:buAutoNum type="arabicPeriod" startAt="4"/>
            </a:pPr>
            <a:r>
              <a:rPr lang="nl-NL" sz="2000" b="1" dirty="0"/>
              <a:t>Hoe is de weging die secties aan toetsen meegeven bij de berekening van het schoolexamencijfer</a:t>
            </a:r>
            <a:r>
              <a:rPr lang="nl-NL" sz="2000" b="1" dirty="0" smtClean="0"/>
              <a:t>?</a:t>
            </a:r>
          </a:p>
          <a:p>
            <a:pPr lvl="0">
              <a:buFont typeface="+mj-lt"/>
              <a:buAutoNum type="arabicPeriod" startAt="4"/>
            </a:pPr>
            <a:endParaRPr lang="nl-NL" sz="2000" b="1" dirty="0"/>
          </a:p>
          <a:p>
            <a:pPr lvl="0">
              <a:buFont typeface="+mj-lt"/>
              <a:buAutoNum type="arabicPeriod" startAt="4"/>
            </a:pPr>
            <a:endParaRPr lang="nl-NL" sz="2000" b="1" dirty="0"/>
          </a:p>
          <a:p>
            <a:pPr>
              <a:buFont typeface="+mj-lt"/>
              <a:buAutoNum type="arabicPeriod" startAt="4"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12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653523"/>
              </p:ext>
            </p:extLst>
          </p:nvPr>
        </p:nvGraphicFramePr>
        <p:xfrm>
          <a:off x="236160" y="2852936"/>
          <a:ext cx="455497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368611"/>
              </p:ext>
            </p:extLst>
          </p:nvPr>
        </p:nvGraphicFramePr>
        <p:xfrm>
          <a:off x="4577080" y="2852936"/>
          <a:ext cx="4563275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0520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5"/>
            </a:pPr>
            <a:r>
              <a:rPr lang="nl-NL" sz="2000" b="1" dirty="0"/>
              <a:t>Worden ook rapportcijfers uit de voorexamenjaren meegerekend in het gemiddelde </a:t>
            </a:r>
            <a:r>
              <a:rPr lang="nl-NL" sz="2000" b="1" dirty="0" smtClean="0"/>
              <a:t>schoolexamencijfer en welke weging krijgen deze cijfers?</a:t>
            </a:r>
            <a:endParaRPr lang="nl-NL" sz="2000" b="1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13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102331"/>
              </p:ext>
            </p:extLst>
          </p:nvPr>
        </p:nvGraphicFramePr>
        <p:xfrm>
          <a:off x="83213" y="3429000"/>
          <a:ext cx="4480845" cy="268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497809"/>
              </p:ext>
            </p:extLst>
          </p:nvPr>
        </p:nvGraphicFramePr>
        <p:xfrm>
          <a:off x="4716015" y="3429000"/>
          <a:ext cx="4472793" cy="268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276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6"/>
            </a:pPr>
            <a:r>
              <a:rPr lang="nl-NL" sz="2000" b="1" dirty="0"/>
              <a:t>Welke </a:t>
            </a:r>
            <a:r>
              <a:rPr lang="nl-NL" sz="2000" b="1" dirty="0" err="1"/>
              <a:t>toetsvormen</a:t>
            </a:r>
            <a:r>
              <a:rPr lang="nl-NL" sz="2000" b="1" dirty="0"/>
              <a:t> gebruiken secties bij schoolexamentoetsen?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havo					vwo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14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543670"/>
              </p:ext>
            </p:extLst>
          </p:nvPr>
        </p:nvGraphicFramePr>
        <p:xfrm>
          <a:off x="-282" y="3501008"/>
          <a:ext cx="471178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092729"/>
              </p:ext>
            </p:extLst>
          </p:nvPr>
        </p:nvGraphicFramePr>
        <p:xfrm>
          <a:off x="4597323" y="3356992"/>
          <a:ext cx="4546677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6273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 smtClean="0"/>
              <a:t>7. Hoeveel </a:t>
            </a:r>
            <a:r>
              <a:rPr lang="nl-NL" sz="2000" b="1" dirty="0"/>
              <a:t>toetsen krijgen leerlingen in 5 havo en 6 vwo?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Havo					vwo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15</a:t>
            </a:fld>
            <a:endParaRPr lang="nl-NL" dirty="0"/>
          </a:p>
        </p:txBody>
      </p:sp>
      <p:graphicFrame>
        <p:nvGraphicFramePr>
          <p:cNvPr id="6" name="Grafiek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165641"/>
              </p:ext>
            </p:extLst>
          </p:nvPr>
        </p:nvGraphicFramePr>
        <p:xfrm>
          <a:off x="217331" y="3404590"/>
          <a:ext cx="3994629" cy="2400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227725"/>
              </p:ext>
            </p:extLst>
          </p:nvPr>
        </p:nvGraphicFramePr>
        <p:xfrm>
          <a:off x="4499992" y="3356992"/>
          <a:ext cx="3967634" cy="238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9218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b="1" dirty="0" smtClean="0"/>
              <a:t>8. Zien leerlingen bij </a:t>
            </a:r>
            <a:r>
              <a:rPr lang="nl-NL" sz="2000" b="1" dirty="0"/>
              <a:t>een schriftelijke toets </a:t>
            </a:r>
            <a:r>
              <a:rPr lang="nl-NL" sz="2000" b="1" dirty="0" smtClean="0"/>
              <a:t>hoeveel </a:t>
            </a:r>
            <a:r>
              <a:rPr lang="nl-NL" sz="2000" b="1" dirty="0"/>
              <a:t>punten ze met de juiste beantwoording van een vraag kunnen </a:t>
            </a:r>
            <a:r>
              <a:rPr lang="nl-NL" sz="2000" b="1" dirty="0" smtClean="0"/>
              <a:t>halen?</a:t>
            </a:r>
            <a:endParaRPr lang="nl-NL" sz="2000" b="1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16</a:t>
            </a:fld>
            <a:endParaRPr lang="nl-NL"/>
          </a:p>
        </p:txBody>
      </p:sp>
      <p:graphicFrame>
        <p:nvGraphicFramePr>
          <p:cNvPr id="7" name="Grafiek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447388"/>
              </p:ext>
            </p:extLst>
          </p:nvPr>
        </p:nvGraphicFramePr>
        <p:xfrm>
          <a:off x="1427651" y="2996952"/>
          <a:ext cx="552061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1512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71600" y="1988840"/>
            <a:ext cx="3720464" cy="4107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b="1" dirty="0" smtClean="0"/>
              <a:t>9. Wordt het </a:t>
            </a:r>
            <a:r>
              <a:rPr lang="nl-NL" sz="2000" b="1" dirty="0"/>
              <a:t>beoordelingsmodel na afname van de toets weleens </a:t>
            </a:r>
            <a:r>
              <a:rPr lang="nl-NL" sz="2000" b="1" dirty="0" smtClean="0"/>
              <a:t>bijgesteld? </a:t>
            </a:r>
            <a:endParaRPr lang="nl-NL" sz="2000" b="1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 smtClean="0"/>
              <a:t>10. Wordt het schoolexamen </a:t>
            </a:r>
            <a:r>
              <a:rPr lang="nl-NL" sz="2000" b="1" dirty="0"/>
              <a:t>weleens </a:t>
            </a:r>
            <a:r>
              <a:rPr lang="nl-NL" sz="2000" b="1" dirty="0" smtClean="0"/>
              <a:t>vergeleken met </a:t>
            </a:r>
            <a:r>
              <a:rPr lang="nl-NL" sz="2000" b="1" dirty="0"/>
              <a:t>die van collega's van andere scholen?</a:t>
            </a:r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7" name="Grafiek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138884"/>
              </p:ext>
            </p:extLst>
          </p:nvPr>
        </p:nvGraphicFramePr>
        <p:xfrm>
          <a:off x="4716016" y="3789040"/>
          <a:ext cx="4440493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ek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697261"/>
              </p:ext>
            </p:extLst>
          </p:nvPr>
        </p:nvGraphicFramePr>
        <p:xfrm>
          <a:off x="227518" y="3789040"/>
          <a:ext cx="4440493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7822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 smtClean="0"/>
              <a:t>11. Hoeveel </a:t>
            </a:r>
            <a:r>
              <a:rPr lang="nl-NL" sz="2000" b="1" dirty="0"/>
              <a:t>lessen natuurkunde heeft een </a:t>
            </a:r>
            <a:r>
              <a:rPr lang="nl-NL" sz="2000" b="1" dirty="0" smtClean="0"/>
              <a:t>leerling?</a:t>
            </a:r>
            <a:endParaRPr lang="nl-NL" sz="2000" b="1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18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821765"/>
              </p:ext>
            </p:extLst>
          </p:nvPr>
        </p:nvGraphicFramePr>
        <p:xfrm>
          <a:off x="755575" y="2636912"/>
          <a:ext cx="8214733" cy="3927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0760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b="1" dirty="0" smtClean="0"/>
              <a:t>12. Hoelang </a:t>
            </a:r>
            <a:r>
              <a:rPr lang="nl-NL" sz="2000" b="1" dirty="0"/>
              <a:t>duurt een </a:t>
            </a:r>
            <a:r>
              <a:rPr lang="nl-NL" sz="2000" b="1" dirty="0" smtClean="0"/>
              <a:t>les?</a:t>
            </a:r>
            <a:endParaRPr lang="nl-NL" sz="2000" b="1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19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201702"/>
              </p:ext>
            </p:extLst>
          </p:nvPr>
        </p:nvGraphicFramePr>
        <p:xfrm>
          <a:off x="1763688" y="2636912"/>
          <a:ext cx="5904656" cy="3542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970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nl-NL" sz="2800" dirty="0" smtClean="0"/>
              <a:t>Project kwaliteitsborging schoolexamens</a:t>
            </a:r>
          </a:p>
          <a:p>
            <a:pPr>
              <a:buFont typeface="Wingdings" pitchFamily="2" charset="2"/>
              <a:buChar char="q"/>
            </a:pPr>
            <a:endParaRPr lang="nl-NL" sz="2800" dirty="0" smtClean="0"/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Enquête schoolexamens</a:t>
            </a:r>
          </a:p>
          <a:p>
            <a:pPr>
              <a:buFont typeface="Wingdings" pitchFamily="2" charset="2"/>
              <a:buChar char="q"/>
            </a:pPr>
            <a:endParaRPr lang="nl-NL" sz="2800" dirty="0" smtClean="0"/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Handreiking natuurkunde voor het nieuwe programma</a:t>
            </a:r>
          </a:p>
          <a:p>
            <a:pPr>
              <a:buFont typeface="Wingdings" pitchFamily="2" charset="2"/>
              <a:buChar char="q"/>
            </a:pPr>
            <a:endParaRPr lang="nl-NL" sz="2800" dirty="0" smtClean="0"/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Ondersteuning van de invoering</a:t>
            </a:r>
            <a:endParaRPr lang="nl-NL" sz="28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2951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nl-NL" sz="2000" b="1" dirty="0" smtClean="0"/>
              <a:t>13. Wat </a:t>
            </a:r>
            <a:r>
              <a:rPr lang="nl-NL" sz="2000" b="1" dirty="0"/>
              <a:t>is de top-3 van de knelpunten</a:t>
            </a:r>
            <a:r>
              <a:rPr lang="nl-NL" sz="2000" b="1" dirty="0" smtClean="0"/>
              <a:t>?</a:t>
            </a:r>
          </a:p>
          <a:p>
            <a:pPr marL="457200" lvl="1" indent="0">
              <a:buNone/>
            </a:pPr>
            <a:endParaRPr lang="nl-NL" sz="2000" b="1" dirty="0"/>
          </a:p>
          <a:p>
            <a:pPr lvl="2">
              <a:buFont typeface="Wingdings" pitchFamily="2" charset="2"/>
              <a:buChar char="q"/>
            </a:pPr>
            <a:r>
              <a:rPr lang="nl-NL" sz="2000" dirty="0"/>
              <a:t>Het maken van toetsen, het afnemen van toetsen en het beoordelen van toetsen is tijdrovend (23 keer genoemd</a:t>
            </a:r>
            <a:r>
              <a:rPr lang="nl-NL" sz="2000" dirty="0" smtClean="0"/>
              <a:t>)</a:t>
            </a:r>
          </a:p>
          <a:p>
            <a:pPr marL="914400" lvl="2" indent="0">
              <a:buNone/>
            </a:pPr>
            <a:endParaRPr lang="nl-NL" sz="2000" dirty="0"/>
          </a:p>
          <a:p>
            <a:pPr lvl="2">
              <a:buFont typeface="Wingdings" pitchFamily="2" charset="2"/>
              <a:buChar char="q"/>
            </a:pPr>
            <a:r>
              <a:rPr lang="nl-NL" sz="2000" dirty="0"/>
              <a:t>Het maken van originele opgaven die voldoende niveau hebben is moeilijk (11 keer genoemd</a:t>
            </a:r>
            <a:r>
              <a:rPr lang="nl-NL" sz="2000" dirty="0" smtClean="0"/>
              <a:t>)</a:t>
            </a:r>
          </a:p>
          <a:p>
            <a:pPr marL="914400" lvl="2" indent="0">
              <a:buNone/>
            </a:pPr>
            <a:endParaRPr lang="nl-NL" sz="2000" dirty="0"/>
          </a:p>
          <a:p>
            <a:pPr lvl="2">
              <a:buFont typeface="Wingdings" pitchFamily="2" charset="2"/>
              <a:buChar char="q"/>
            </a:pPr>
            <a:r>
              <a:rPr lang="nl-NL" sz="2000" dirty="0"/>
              <a:t>Het maken van een toets waarin de vragen goed verdeeld zijn over de leerstof en die goed van lengte is, is lastig (9 keer genoemd</a:t>
            </a:r>
            <a:r>
              <a:rPr lang="nl-NL" sz="2000" dirty="0" smtClean="0"/>
              <a:t>)</a:t>
            </a:r>
            <a:endParaRPr lang="nl-NL" sz="20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7339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800" dirty="0"/>
              <a:t>enquête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/>
              <a:t>Wat kunnen we er verder mee</a:t>
            </a:r>
            <a:r>
              <a:rPr lang="nl-NL" sz="2000" b="1" dirty="0" smtClean="0"/>
              <a:t>?</a:t>
            </a:r>
          </a:p>
          <a:p>
            <a:pPr marL="0" lvl="0" indent="0">
              <a:buNone/>
            </a:pPr>
            <a:endParaRPr lang="nl-NL" sz="2000" b="1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Spiegelen aan andere </a:t>
            </a:r>
            <a:r>
              <a:rPr lang="nl-NL" dirty="0" smtClean="0"/>
              <a:t>scholen/secties</a:t>
            </a:r>
          </a:p>
          <a:p>
            <a:pPr lvl="1">
              <a:buFont typeface="Wingdings" pitchFamily="2" charset="2"/>
              <a:buChar char="q"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Bewust worden van de keuzes die de sectie </a:t>
            </a:r>
            <a:r>
              <a:rPr lang="nl-NL" dirty="0" smtClean="0"/>
              <a:t>maakt</a:t>
            </a:r>
          </a:p>
          <a:p>
            <a:pPr lvl="1">
              <a:buFont typeface="Wingdings" pitchFamily="2" charset="2"/>
              <a:buChar char="q"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Bewust worden van de omstandigheden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837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 smtClean="0"/>
              <a:t>onderzoekje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 smtClean="0"/>
              <a:t>Verschil CE/SE: resultaten specifiek voor natuurkunde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r>
              <a:rPr lang="nl-NL" dirty="0" smtClean="0"/>
              <a:t>Aanleiding</a:t>
            </a:r>
            <a:r>
              <a:rPr lang="nl-NL" dirty="0"/>
              <a:t>: </a:t>
            </a:r>
            <a:r>
              <a:rPr lang="nl-NL" dirty="0" smtClean="0"/>
              <a:t>vragen die </a:t>
            </a:r>
            <a:r>
              <a:rPr lang="nl-NL" dirty="0"/>
              <a:t>bestaan over het verschil CE/SE, want</a:t>
            </a:r>
            <a:r>
              <a:rPr lang="nl-NL" dirty="0" smtClean="0"/>
              <a:t>:</a:t>
            </a:r>
          </a:p>
          <a:p>
            <a:pPr mar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Er wordt getoetst op 'andere' vaardigheden en kennis (experimenten, ontwerpen, modelleren </a:t>
            </a:r>
            <a:r>
              <a:rPr lang="nl-NL" dirty="0" err="1"/>
              <a:t>enz</a:t>
            </a:r>
            <a:r>
              <a:rPr lang="nl-NL" dirty="0" smtClean="0"/>
              <a:t>)</a:t>
            </a:r>
          </a:p>
          <a:p>
            <a:pPr marL="0" lv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Er wordt getoetst over vaak kleinere hoeveelheden</a:t>
            </a:r>
            <a:r>
              <a:rPr lang="nl-NL" dirty="0" smtClean="0"/>
              <a:t>;</a:t>
            </a:r>
          </a:p>
          <a:p>
            <a:pPr marL="0" lv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Zijn onze toetsen wel op 'niveau</a:t>
            </a:r>
            <a:r>
              <a:rPr lang="nl-NL" dirty="0" smtClean="0"/>
              <a:t>'?</a:t>
            </a:r>
          </a:p>
          <a:p>
            <a:pPr lvl="0">
              <a:buFont typeface="Wingdings" pitchFamily="2" charset="2"/>
              <a:buChar char="q"/>
            </a:pPr>
            <a:endParaRPr lang="nl-NL" dirty="0"/>
          </a:p>
          <a:p>
            <a:pPr marL="0" lvl="0" indent="0">
              <a:buNone/>
            </a:pPr>
            <a:r>
              <a:rPr lang="nl-NL" dirty="0" smtClean="0"/>
              <a:t>Bron:   http</a:t>
            </a:r>
            <a:r>
              <a:rPr lang="nl-NL" dirty="0"/>
              <a:t>://data.duo.nl/organisatie/open_onderwijsdata/ </a:t>
            </a:r>
            <a:endParaRPr lang="nl-NL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007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onderzoekje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988840"/>
            <a:ext cx="7614560" cy="4114800"/>
          </a:xfrm>
        </p:spPr>
        <p:txBody>
          <a:bodyPr/>
          <a:lstStyle/>
          <a:p>
            <a:pPr marL="0" lvl="0" indent="0">
              <a:buNone/>
            </a:pPr>
            <a:r>
              <a:rPr lang="nl-NL" sz="2000" b="1" dirty="0"/>
              <a:t>Analyse van schoolresultaten h/v in 2010-2011: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nl-NL" dirty="0"/>
              <a:t>Verdeling havo: verschil CE-SE/ Verdeling vwo: verschil CE-SE</a:t>
            </a:r>
          </a:p>
          <a:p>
            <a:pPr marL="0" lvl="1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23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369989"/>
              </p:ext>
            </p:extLst>
          </p:nvPr>
        </p:nvGraphicFramePr>
        <p:xfrm>
          <a:off x="5004048" y="3140968"/>
          <a:ext cx="4014192" cy="295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322822"/>
              </p:ext>
            </p:extLst>
          </p:nvPr>
        </p:nvGraphicFramePr>
        <p:xfrm>
          <a:off x="827584" y="3140968"/>
          <a:ext cx="396044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2065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onderzoekje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/>
              <a:t>Analyse van schoolresultaten h/v in 2010-2011:</a:t>
            </a:r>
          </a:p>
          <a:p>
            <a:pPr marL="0" lvl="1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24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006548"/>
              </p:ext>
            </p:extLst>
          </p:nvPr>
        </p:nvGraphicFramePr>
        <p:xfrm>
          <a:off x="179512" y="2852936"/>
          <a:ext cx="417646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8762349"/>
              </p:ext>
            </p:extLst>
          </p:nvPr>
        </p:nvGraphicFramePr>
        <p:xfrm>
          <a:off x="4283968" y="2852936"/>
          <a:ext cx="4757564" cy="2852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9265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onderzoekje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nl-NL" b="1" dirty="0"/>
              <a:t>Verdeling CE-SE over de verschillende provincies, </a:t>
            </a:r>
            <a:r>
              <a:rPr lang="nl-NL" b="1" dirty="0" smtClean="0"/>
              <a:t>havo en </a:t>
            </a:r>
            <a:r>
              <a:rPr lang="nl-NL" b="1" dirty="0"/>
              <a:t>vwo.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25</a:t>
            </a:fld>
            <a:endParaRPr lang="nl-NL"/>
          </a:p>
        </p:txBody>
      </p:sp>
      <p:graphicFrame>
        <p:nvGraphicFramePr>
          <p:cNvPr id="6" name="Grafie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35682"/>
              </p:ext>
            </p:extLst>
          </p:nvPr>
        </p:nvGraphicFramePr>
        <p:xfrm>
          <a:off x="899592" y="2276872"/>
          <a:ext cx="36004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e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996058"/>
              </p:ext>
            </p:extLst>
          </p:nvPr>
        </p:nvGraphicFramePr>
        <p:xfrm>
          <a:off x="4572000" y="3140968"/>
          <a:ext cx="430413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1170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onderzoekje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 smtClean="0"/>
              <a:t>Conclusies:</a:t>
            </a:r>
          </a:p>
          <a:p>
            <a:pPr marL="0" indent="0">
              <a:buNone/>
            </a:pPr>
            <a:endParaRPr lang="nl-NL" sz="2000" b="1" dirty="0" smtClean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Hoewel er </a:t>
            </a:r>
            <a:r>
              <a:rPr lang="nl-NL" dirty="0" smtClean="0"/>
              <a:t>wellicht (?) getoetst </a:t>
            </a:r>
            <a:r>
              <a:rPr lang="nl-NL" dirty="0"/>
              <a:t>wordt op andere vaardigheden, is er weinig verschil in cijfermatig resultaat</a:t>
            </a:r>
            <a:r>
              <a:rPr lang="nl-NL" dirty="0" smtClean="0"/>
              <a:t>;</a:t>
            </a:r>
          </a:p>
          <a:p>
            <a:pPr marL="0" lv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Landelijk is er weinig verschil te zien in resultaten CE/SE</a:t>
            </a:r>
            <a:r>
              <a:rPr lang="nl-NL" dirty="0" smtClean="0"/>
              <a:t>;</a:t>
            </a:r>
          </a:p>
          <a:p>
            <a:pPr marL="0" lv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Er is een verschil te zien tussen de </a:t>
            </a:r>
            <a:r>
              <a:rPr lang="nl-NL" dirty="0" smtClean="0"/>
              <a:t>resultaten </a:t>
            </a:r>
            <a:r>
              <a:rPr lang="nl-NL" dirty="0"/>
              <a:t>havo en vwo.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35504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 smtClean="0"/>
              <a:t>handreiking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sz="2000" b="1" dirty="0" smtClean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r>
              <a:rPr lang="nl-NL" sz="2000" b="1" dirty="0" smtClean="0"/>
              <a:t>De handreiking natuurkunde</a:t>
            </a:r>
            <a:endParaRPr lang="nl-NL" sz="2000" b="1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16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28</a:t>
            </a:fld>
            <a:endParaRPr lang="nl-NL"/>
          </a:p>
        </p:txBody>
      </p:sp>
      <p:pic>
        <p:nvPicPr>
          <p:cNvPr id="6" name="Tijdelijke aanduiding voor inhoud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80728"/>
            <a:ext cx="6465912" cy="5686148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914400" y="5486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b="1" baseline="0" dirty="0" smtClean="0">
                <a:solidFill>
                  <a:srgbClr val="FF6600"/>
                </a:solidFill>
                <a:latin typeface="+mn-lt"/>
              </a:rPr>
              <a:t>programma havo</a:t>
            </a:r>
            <a:endParaRPr lang="nl-NL" sz="1800" b="1" dirty="0">
              <a:solidFill>
                <a:srgbClr val="FF66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386819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Vul de datum in</a:t>
            </a:r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914400" y="5486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b="1" baseline="0" dirty="0" smtClean="0">
                <a:solidFill>
                  <a:srgbClr val="FF6600"/>
                </a:solidFill>
                <a:latin typeface="+mn-lt"/>
              </a:rPr>
              <a:t>programma vwo</a:t>
            </a:r>
            <a:endParaRPr lang="nl-NL" sz="1800" b="1" dirty="0">
              <a:solidFill>
                <a:srgbClr val="FF6600"/>
              </a:solidFill>
              <a:latin typeface="+mn-lt"/>
            </a:endParaRPr>
          </a:p>
        </p:txBody>
      </p:sp>
      <p:pic>
        <p:nvPicPr>
          <p:cNvPr id="7" name="Tijdelijke aanduiding voor inhoud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18011"/>
            <a:ext cx="5688632" cy="5850505"/>
          </a:xfrm>
          <a:prstGeom prst="rect">
            <a:avLst/>
          </a:prstGeom>
        </p:spPr>
      </p:pic>
      <p:sp>
        <p:nvSpPr>
          <p:cNvPr id="8" name="Tijdelijke aanduiding voor dianummer 3"/>
          <p:cNvSpPr txBox="1">
            <a:spLocks/>
          </p:cNvSpPr>
          <p:nvPr/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E2554DB-DCC6-41F3-B72C-295AF7D4B21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6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000" dirty="0"/>
              <a:t>kwaliteitsborging schoolexamens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dirty="0"/>
              <a:t>Project kwaliteitsborging </a:t>
            </a:r>
            <a:r>
              <a:rPr lang="nl-NL" sz="2000" dirty="0" smtClean="0"/>
              <a:t>schoolexamens mei 2010-juni 2011: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 smtClean="0"/>
              <a:t>Andere vakken: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dirty="0" smtClean="0"/>
              <a:t>Duits/Engels/Frans/economie/geschiedenis/maatschappijleer/</a:t>
            </a:r>
          </a:p>
          <a:p>
            <a:pPr marL="0" indent="0">
              <a:buNone/>
            </a:pPr>
            <a:r>
              <a:rPr lang="nl-NL" dirty="0" smtClean="0"/>
              <a:t>natuurkunde/scheikunde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Wiskunde/biologie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14059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 smtClean="0"/>
              <a:t>handreiking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nl-NL" b="1" dirty="0" smtClean="0"/>
              <a:t>De eindtermen van het schoolexamen.</a:t>
            </a:r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Welke </a:t>
            </a:r>
            <a:r>
              <a:rPr lang="nl-NL" dirty="0"/>
              <a:t>suggesties zijn daarvoor gedaan?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Probleem</a:t>
            </a:r>
            <a:r>
              <a:rPr lang="nl-NL" dirty="0"/>
              <a:t>: weinig specifiek omschreven in het examenprogramma: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bijvoorbeeld </a:t>
            </a:r>
            <a:r>
              <a:rPr lang="nl-NL" dirty="0"/>
              <a:t>havo, D2, functionele materialen: 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smtClean="0"/>
              <a:t>Subdomein </a:t>
            </a:r>
            <a:r>
              <a:rPr lang="nl-NL" b="1" dirty="0"/>
              <a:t>D2: Functionele materialen</a:t>
            </a:r>
            <a:endParaRPr lang="nl-NL" dirty="0"/>
          </a:p>
          <a:p>
            <a:pPr marL="0" indent="0">
              <a:buNone/>
            </a:pPr>
            <a:r>
              <a:rPr lang="nl-NL" b="1" dirty="0"/>
              <a:t>22. De kandidaat kan in de context van de ontwikkeling van functionele materialen </a:t>
            </a:r>
            <a:r>
              <a:rPr lang="nl-NL" b="1" dirty="0" smtClean="0"/>
              <a:t>fysische begrippen </a:t>
            </a:r>
            <a:r>
              <a:rPr lang="nl-NL" b="1" dirty="0"/>
              <a:t>gebruiken en de mogelijke toepassingen van deze materialen toelichten en</a:t>
            </a:r>
            <a:endParaRPr lang="nl-NL" dirty="0"/>
          </a:p>
          <a:p>
            <a:pPr marL="0" indent="0">
              <a:buNone/>
            </a:pPr>
            <a:r>
              <a:rPr lang="nl-NL" b="1" dirty="0"/>
              <a:t>verklaren.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1174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 smtClean="0"/>
              <a:t>handreiking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600" b="1" dirty="0"/>
              <a:t>Suggesties daarvoor:</a:t>
            </a:r>
            <a:endParaRPr lang="nl-NL" sz="1900" b="1" dirty="0"/>
          </a:p>
          <a:p>
            <a:pPr marL="0" lvl="0" indent="0">
              <a:buNone/>
            </a:pPr>
            <a:endParaRPr lang="nl-NL" b="1" i="1" dirty="0" smtClean="0"/>
          </a:p>
          <a:p>
            <a:pPr lvl="0">
              <a:buFont typeface="Wingdings" pitchFamily="2" charset="2"/>
              <a:buChar char="q"/>
            </a:pPr>
            <a:r>
              <a:rPr lang="nl-NL" b="1" i="1" dirty="0" smtClean="0"/>
              <a:t>Mogelijke </a:t>
            </a:r>
            <a:r>
              <a:rPr lang="nl-NL" b="1" i="1" dirty="0" err="1"/>
              <a:t>vakbegrippen</a:t>
            </a:r>
            <a:r>
              <a:rPr lang="nl-NL" b="1" i="1" dirty="0" smtClean="0"/>
              <a:t>:  </a:t>
            </a:r>
            <a:r>
              <a:rPr lang="nl-NL" dirty="0" smtClean="0"/>
              <a:t>(</a:t>
            </a:r>
            <a:r>
              <a:rPr lang="nl-NL" dirty="0"/>
              <a:t>soortelijke) warmte, warmtetransport, elektrische en warmtegeleiding, absorptie en emissie van licht, stevigheid, hardheid, rek- en drukkracht, opbouw en structuur;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lvl="0">
              <a:buFont typeface="Wingdings" pitchFamily="2" charset="2"/>
              <a:buChar char="q"/>
            </a:pPr>
            <a:r>
              <a:rPr lang="nl-NL" b="1" i="1" dirty="0"/>
              <a:t>Mogelijke </a:t>
            </a:r>
            <a:r>
              <a:rPr lang="nl-NL" b="1" i="1" dirty="0" smtClean="0"/>
              <a:t>contexten:  </a:t>
            </a:r>
            <a:r>
              <a:rPr lang="nl-NL" dirty="0" err="1" smtClean="0"/>
              <a:t>nano</a:t>
            </a:r>
            <a:r>
              <a:rPr lang="nl-NL" dirty="0" smtClean="0"/>
              <a:t>-materialen, biomaterialen voor toepassingen bij implantaten/prothesen, nieuwe materialen voor het maken van beelden: LCD, LED-tv's, nieuwe materialen zoals coatings (voor schepen, voor kleding, voor muren en vensters); ontwikkeling van nieuwe producten zoals: zonnecellen, chips (</a:t>
            </a:r>
            <a:r>
              <a:rPr lang="nl-NL" dirty="0" err="1" smtClean="0"/>
              <a:t>nanochips</a:t>
            </a:r>
            <a:r>
              <a:rPr lang="nl-NL" dirty="0" smtClean="0"/>
              <a:t>, geheugenchips, </a:t>
            </a:r>
            <a:r>
              <a:rPr lang="nl-NL" dirty="0" err="1" smtClean="0"/>
              <a:t>PIC's</a:t>
            </a:r>
            <a:r>
              <a:rPr lang="nl-NL" dirty="0" smtClean="0"/>
              <a:t>), 'smart-</a:t>
            </a:r>
            <a:r>
              <a:rPr lang="nl-NL" dirty="0" err="1" smtClean="0"/>
              <a:t>materials</a:t>
            </a:r>
            <a:r>
              <a:rPr lang="nl-NL" dirty="0" smtClean="0"/>
              <a:t>';</a:t>
            </a:r>
          </a:p>
          <a:p>
            <a:pPr marL="0" indent="0">
              <a:buNone/>
            </a:pPr>
            <a:endParaRPr lang="nl-NL" sz="1400" dirty="0"/>
          </a:p>
          <a:p>
            <a:pPr>
              <a:buFont typeface="Wingdings" pitchFamily="2" charset="2"/>
              <a:buChar char="q"/>
            </a:pPr>
            <a:r>
              <a:rPr lang="nl-NL" b="1" i="1" dirty="0"/>
              <a:t>Mogelijke bronnen/overige suggesties</a:t>
            </a:r>
            <a:r>
              <a:rPr lang="nl-NL" b="1" i="1" dirty="0" smtClean="0"/>
              <a:t>: </a:t>
            </a:r>
            <a:r>
              <a:rPr lang="nl-NL" dirty="0" smtClean="0"/>
              <a:t>aansluiten </a:t>
            </a:r>
            <a:r>
              <a:rPr lang="nl-NL" dirty="0"/>
              <a:t>bij domein D1. Eigenschappen van stoffen en materialen, subdomein D2 sluit dan aan bij het CE-domein</a:t>
            </a:r>
            <a:r>
              <a:rPr lang="nl-NL" dirty="0" smtClean="0"/>
              <a:t>; NiNa-module</a:t>
            </a:r>
            <a:r>
              <a:rPr lang="nl-NL" dirty="0"/>
              <a:t>: Materialen.</a:t>
            </a:r>
            <a:endParaRPr lang="nl-NL" sz="1400" dirty="0"/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9816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handreiking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/>
              <a:t>Wat hebben wij gedaan aan de samenhang tussen de bètavakken, op handreikingniveau?</a:t>
            </a:r>
          </a:p>
          <a:p>
            <a:pPr marL="0" indent="0">
              <a:buNone/>
            </a:pPr>
            <a:endParaRPr lang="nl-NL" dirty="0" smtClean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De handreikingen hebben dezelfde hoofdstukindeling, met zoveel mogelijk dezelfde inhoud, afgestemd op het vak</a:t>
            </a:r>
            <a:r>
              <a:rPr lang="nl-NL" dirty="0" smtClean="0"/>
              <a:t>;</a:t>
            </a:r>
          </a:p>
          <a:p>
            <a:pPr marL="0" lv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Hoofdstuk 4: specifiek voor ieder vak, maar toch ook met elkaar vergeleken, bijv. op gebied van vaardigheden (domein A</a:t>
            </a:r>
            <a:r>
              <a:rPr lang="nl-NL" dirty="0" smtClean="0"/>
              <a:t>)</a:t>
            </a:r>
          </a:p>
          <a:p>
            <a:pPr marL="0" lvl="0" indent="0">
              <a:buNone/>
            </a:pPr>
            <a:endParaRPr lang="nl-NL" dirty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Afstemming met andere vakken: veel naar elkaars werk gekeken en afgestemd.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25019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handreiking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/>
              <a:t>Hoe hebben we tot nu toe de samenhang uitgewerkt</a:t>
            </a:r>
            <a:r>
              <a:rPr lang="nl-NL" sz="2000" b="1" dirty="0" smtClean="0"/>
              <a:t>?</a:t>
            </a:r>
          </a:p>
          <a:p>
            <a:pPr marL="0" lvl="0" indent="0">
              <a:buNone/>
            </a:pPr>
            <a:endParaRPr lang="nl-NL" sz="2000" b="1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In de handreikingen</a:t>
            </a:r>
            <a:r>
              <a:rPr lang="nl-NL" dirty="0" smtClean="0"/>
              <a:t>;</a:t>
            </a:r>
          </a:p>
          <a:p>
            <a:pPr marL="457200" lvl="1" indent="0">
              <a:buNone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In het </a:t>
            </a:r>
            <a:r>
              <a:rPr lang="nl-NL" b="1" dirty="0"/>
              <a:t>samenhangbestand</a:t>
            </a:r>
            <a:r>
              <a:rPr lang="nl-NL" dirty="0"/>
              <a:t>: daarin staan </a:t>
            </a:r>
            <a:r>
              <a:rPr lang="nl-NL" dirty="0" smtClean="0"/>
              <a:t>bi/na/</a:t>
            </a:r>
            <a:r>
              <a:rPr lang="nl-NL" dirty="0" err="1" smtClean="0"/>
              <a:t>sk</a:t>
            </a:r>
            <a:endParaRPr lang="nl-NL" dirty="0" smtClean="0"/>
          </a:p>
          <a:p>
            <a:pPr marL="457200" lvl="1" indent="0">
              <a:buNone/>
            </a:pPr>
            <a:endParaRPr lang="nl-NL" dirty="0"/>
          </a:p>
          <a:p>
            <a:pPr lvl="2">
              <a:buFont typeface="Wingdings" pitchFamily="2" charset="2"/>
              <a:buChar char="ü"/>
            </a:pPr>
            <a:r>
              <a:rPr lang="nl-NL" dirty="0"/>
              <a:t>Op </a:t>
            </a:r>
            <a:r>
              <a:rPr lang="nl-NL" dirty="0" smtClean="0"/>
              <a:t>domein-subdomein-specificatie/suggestie</a:t>
            </a:r>
          </a:p>
          <a:p>
            <a:pPr lvl="2">
              <a:buFont typeface="Wingdings" pitchFamily="2" charset="2"/>
              <a:buChar char="ü"/>
            </a:pPr>
            <a:endParaRPr lang="nl-NL" dirty="0"/>
          </a:p>
          <a:p>
            <a:pPr lvl="2">
              <a:buFont typeface="Wingdings" pitchFamily="2" charset="2"/>
              <a:buChar char="ü"/>
            </a:pPr>
            <a:r>
              <a:rPr lang="nl-NL" dirty="0"/>
              <a:t>Gekeken naar overeenkomsten (in woord, term, bedoeling</a:t>
            </a:r>
            <a:r>
              <a:rPr lang="nl-NL" dirty="0" smtClean="0"/>
              <a:t>)</a:t>
            </a:r>
          </a:p>
          <a:p>
            <a:pPr lvl="2">
              <a:buFont typeface="Wingdings" pitchFamily="2" charset="2"/>
              <a:buChar char="ü"/>
            </a:pPr>
            <a:endParaRPr lang="nl-NL" dirty="0"/>
          </a:p>
          <a:p>
            <a:pPr lvl="2">
              <a:buFont typeface="Wingdings" pitchFamily="2" charset="2"/>
              <a:buChar char="ü"/>
            </a:pPr>
            <a:r>
              <a:rPr lang="nl-NL" dirty="0"/>
              <a:t>Gelinkt naar elkaar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76038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handreiking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b="1" dirty="0" smtClean="0"/>
              <a:t>Samenhangbestand:</a:t>
            </a:r>
            <a:endParaRPr lang="nl-NL" sz="2000" b="1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34</a:t>
            </a:fld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80928"/>
            <a:ext cx="8744223" cy="2925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61706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handreiking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 smtClean="0"/>
              <a:t>Het samenhangbestand:</a:t>
            </a:r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 smtClean="0"/>
          </a:p>
          <a:p>
            <a:pPr>
              <a:buFont typeface="Wingdings" pitchFamily="2" charset="2"/>
              <a:buChar char="q"/>
            </a:pPr>
            <a:r>
              <a:rPr lang="nl-NL" i="1" dirty="0" smtClean="0"/>
              <a:t>Moederbestand</a:t>
            </a:r>
            <a:r>
              <a:rPr lang="nl-NL" dirty="0" smtClean="0"/>
              <a:t> om te zoeken naar de Top-5 van meest kansrijke onderwerpen </a:t>
            </a:r>
          </a:p>
          <a:p>
            <a:pPr marL="0" indent="0">
              <a:buNone/>
            </a:pPr>
            <a:endParaRPr lang="nl-NL" dirty="0" smtClean="0"/>
          </a:p>
          <a:p>
            <a:pPr>
              <a:buFont typeface="Wingdings" pitchFamily="2" charset="2"/>
              <a:buChar char="q"/>
            </a:pPr>
            <a:r>
              <a:rPr lang="nl-NL" i="1" dirty="0" smtClean="0"/>
              <a:t>Bron </a:t>
            </a:r>
            <a:r>
              <a:rPr lang="nl-NL" i="1" dirty="0"/>
              <a:t>van </a:t>
            </a:r>
            <a:r>
              <a:rPr lang="nl-NL" i="1" dirty="0" smtClean="0"/>
              <a:t>gegevens </a:t>
            </a:r>
            <a:r>
              <a:rPr lang="nl-NL" dirty="0"/>
              <a:t>voor overleg op school over inhoudelijke afstemming of synchronisatie of welke vorm van afstemming ook.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5131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handreiking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 smtClean="0"/>
              <a:t>De </a:t>
            </a:r>
            <a:r>
              <a:rPr lang="nl-NL" sz="2000" b="1" dirty="0"/>
              <a:t>plannen voor de handreikingen in de toekomst?</a:t>
            </a:r>
          </a:p>
          <a:p>
            <a:pPr lvl="1"/>
            <a:endParaRPr lang="nl-NL" dirty="0" smtClean="0"/>
          </a:p>
          <a:p>
            <a:pPr lvl="1">
              <a:buFont typeface="Wingdings" pitchFamily="2" charset="2"/>
              <a:buChar char="q"/>
            </a:pPr>
            <a:r>
              <a:rPr lang="nl-NL" dirty="0" smtClean="0"/>
              <a:t>Handreikingen </a:t>
            </a:r>
            <a:r>
              <a:rPr lang="nl-NL" dirty="0"/>
              <a:t>zijn 'nulde-versies</a:t>
            </a:r>
            <a:r>
              <a:rPr lang="nl-NL" dirty="0" smtClean="0"/>
              <a:t>'</a:t>
            </a:r>
            <a:endParaRPr lang="nl-NL" dirty="0"/>
          </a:p>
          <a:p>
            <a:pPr lvl="1">
              <a:buFont typeface="Wingdings" pitchFamily="2" charset="2"/>
              <a:buChar char="q"/>
            </a:pPr>
            <a:endParaRPr lang="nl-NL" dirty="0" smtClean="0"/>
          </a:p>
          <a:p>
            <a:pPr lvl="1">
              <a:buFont typeface="Wingdings" pitchFamily="2" charset="2"/>
              <a:buChar char="q"/>
            </a:pPr>
            <a:r>
              <a:rPr lang="nl-NL" dirty="0" smtClean="0"/>
              <a:t>Aanvullen </a:t>
            </a:r>
            <a:r>
              <a:rPr lang="nl-NL" dirty="0"/>
              <a:t>met ander materiaal zoals: PTA's (uitgevers hebben al gereageerd), voorbeeldtoetsen, voorbeelden van ander invulling van een (sub)domein, voorbeelden van onderwerpen naar keuze van de school enz.</a:t>
            </a:r>
          </a:p>
          <a:p>
            <a:pPr lvl="1">
              <a:buFont typeface="Wingdings" pitchFamily="2" charset="2"/>
              <a:buChar char="q"/>
            </a:pPr>
            <a:endParaRPr lang="nl-NL" dirty="0" smtClean="0"/>
          </a:p>
          <a:p>
            <a:pPr lvl="1">
              <a:buFont typeface="Wingdings" pitchFamily="2" charset="2"/>
              <a:buChar char="q"/>
            </a:pPr>
            <a:r>
              <a:rPr lang="nl-NL" dirty="0" smtClean="0"/>
              <a:t>Via </a:t>
            </a:r>
            <a:r>
              <a:rPr lang="nl-NL" dirty="0" err="1"/>
              <a:t>vaksteunpunten</a:t>
            </a:r>
            <a:r>
              <a:rPr lang="nl-NL" dirty="0"/>
              <a:t> </a:t>
            </a:r>
            <a:r>
              <a:rPr lang="nl-NL" dirty="0" smtClean="0"/>
              <a:t>georganiseerd</a:t>
            </a:r>
            <a:endParaRPr lang="nl-NL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7226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 smtClean="0"/>
              <a:t>ondersteuning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  <a:defRPr/>
            </a:pPr>
            <a:r>
              <a:rPr lang="nl-NL" sz="2400" b="1" dirty="0">
                <a:solidFill>
                  <a:srgbClr val="FF6600"/>
                </a:solidFill>
              </a:rPr>
              <a:t>voorbereiding scholen op invoering</a:t>
            </a:r>
          </a:p>
          <a:p>
            <a:pPr marL="457200" indent="-457200">
              <a:buFontTx/>
              <a:buNone/>
              <a:defRPr/>
            </a:pPr>
            <a:endParaRPr lang="nl-NL" sz="1400" b="1" dirty="0">
              <a:solidFill>
                <a:srgbClr val="FF6600"/>
              </a:solidFill>
            </a:endParaRPr>
          </a:p>
          <a:p>
            <a:pPr marL="457200" indent="-457200">
              <a:buFontTx/>
              <a:buNone/>
              <a:defRPr/>
            </a:pPr>
            <a:r>
              <a:rPr lang="nl-NL" sz="2000" b="1" dirty="0">
                <a:sym typeface="Symbol"/>
              </a:rPr>
              <a:t>belangrijk onderscheid tussen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nl-NL" sz="2000" dirty="0"/>
              <a:t>wat moet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nl-NL" sz="1600" dirty="0"/>
              <a:t>inhoud examenprogramma’s en syllabi</a:t>
            </a:r>
            <a:endParaRPr lang="nl-NL" dirty="0"/>
          </a:p>
          <a:p>
            <a:pPr>
              <a:buFont typeface="Wingdings" pitchFamily="2" charset="2"/>
              <a:buChar char="q"/>
              <a:defRPr/>
            </a:pPr>
            <a:r>
              <a:rPr lang="nl-NL" sz="2000" dirty="0">
                <a:sym typeface="Symbol"/>
              </a:rPr>
              <a:t>w</a:t>
            </a:r>
            <a:r>
              <a:rPr lang="nl-NL" sz="2000" dirty="0"/>
              <a:t>at kan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nl-NL" sz="1600" dirty="0"/>
              <a:t>leermiddelen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n-US" sz="1600" dirty="0" err="1"/>
              <a:t>uitwerking</a:t>
            </a:r>
            <a:r>
              <a:rPr lang="en-US" sz="1600" dirty="0"/>
              <a:t> </a:t>
            </a:r>
            <a:r>
              <a:rPr lang="en-US" sz="1600" dirty="0" err="1"/>
              <a:t>schoolexamen</a:t>
            </a:r>
            <a:endParaRPr lang="nl-NL" dirty="0"/>
          </a:p>
          <a:p>
            <a:pPr lvl="1">
              <a:buFont typeface="Wingdings" pitchFamily="2" charset="2"/>
              <a:buChar char="q"/>
              <a:defRPr/>
            </a:pPr>
            <a:r>
              <a:rPr lang="nl-NL" sz="1600" dirty="0"/>
              <a:t>professionalisering</a:t>
            </a:r>
            <a:endParaRPr lang="nl-NL" dirty="0"/>
          </a:p>
          <a:p>
            <a:pPr>
              <a:buFont typeface="Wingdings" pitchFamily="2" charset="2"/>
              <a:buChar char="q"/>
              <a:defRPr/>
            </a:pPr>
            <a:r>
              <a:rPr lang="nl-NL" sz="2000" dirty="0">
                <a:sym typeface="Symbol"/>
              </a:rPr>
              <a:t>w</a:t>
            </a:r>
            <a:r>
              <a:rPr lang="nl-NL" sz="2000" dirty="0"/>
              <a:t>at mag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nl-NL" sz="1600" dirty="0"/>
              <a:t>eigen beleid van scholen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7433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ondersteuning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7880" y="1980000"/>
            <a:ext cx="3510104" cy="4114800"/>
          </a:xfrm>
        </p:spPr>
        <p:txBody>
          <a:bodyPr/>
          <a:lstStyle/>
          <a:p>
            <a:pPr marL="457200" indent="-457200">
              <a:buFontTx/>
              <a:buNone/>
              <a:defRPr/>
            </a:pPr>
            <a:r>
              <a:rPr lang="nl-NL" sz="2000" b="1" dirty="0">
                <a:solidFill>
                  <a:srgbClr val="FF6600"/>
                </a:solidFill>
              </a:rPr>
              <a:t>regionale steunpunten</a:t>
            </a:r>
          </a:p>
          <a:p>
            <a:pPr marL="457200" indent="-457200">
              <a:buFontTx/>
              <a:buNone/>
              <a:defRPr/>
            </a:pPr>
            <a:r>
              <a:rPr lang="nl-NL" sz="1000" b="1" dirty="0">
                <a:hlinkClick r:id="rId2"/>
              </a:rPr>
              <a:t>betasteunpunten.nl</a:t>
            </a:r>
            <a:endParaRPr lang="nl-NL" sz="900" b="1" dirty="0"/>
          </a:p>
          <a:p>
            <a:pPr marL="457200" indent="-457200">
              <a:buFontTx/>
              <a:buNone/>
              <a:defRPr/>
            </a:pPr>
            <a:endParaRPr lang="nl-NL" sz="900" b="1" dirty="0">
              <a:solidFill>
                <a:srgbClr val="FF6600"/>
              </a:solidFill>
            </a:endParaRPr>
          </a:p>
          <a:p>
            <a:pPr marL="457200" indent="-457200">
              <a:buFontTx/>
              <a:buNone/>
              <a:defRPr/>
            </a:pPr>
            <a:endParaRPr lang="nl-NL" sz="900" b="1" dirty="0">
              <a:solidFill>
                <a:srgbClr val="FF6600"/>
              </a:solidFill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nl-NL" dirty="0"/>
              <a:t>inhoudelijke nascholing nieuwe onderwerpen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nl-NL" dirty="0"/>
              <a:t>docent-ontwikkelteams voor eigen uitwerking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nl-NL" dirty="0"/>
              <a:t>in ca. 10 regio’s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nl-NL" dirty="0"/>
              <a:t>school heeft middelen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nl-NL" dirty="0"/>
              <a:t>hoger onderwijs en overheid betalen mee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38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132639"/>
            <a:ext cx="4375743" cy="3210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047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Schoolexamentoetsen</a:t>
            </a:r>
            <a:br>
              <a:rPr lang="nl-NL" dirty="0"/>
            </a:br>
            <a:r>
              <a:rPr lang="nl-NL" sz="2400" dirty="0"/>
              <a:t>ondersteuning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7880" y="1700808"/>
            <a:ext cx="7758656" cy="2592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b="1" dirty="0" smtClean="0"/>
              <a:t>Extra service voor methode kiezers:</a:t>
            </a:r>
          </a:p>
          <a:p>
            <a:pPr marL="0" indent="0">
              <a:buNone/>
            </a:pPr>
            <a:endParaRPr lang="nl-NL" b="1" dirty="0" smtClean="0"/>
          </a:p>
          <a:p>
            <a:pPr lvl="0">
              <a:buFont typeface="Wingdings" pitchFamily="2" charset="2"/>
              <a:buChar char="q"/>
            </a:pPr>
            <a:r>
              <a:rPr lang="nl-NL" dirty="0"/>
              <a:t>Methodewijzer, een hulpmiddel om een goede methodekeuze te maken;</a:t>
            </a:r>
          </a:p>
          <a:p>
            <a:pPr marL="457200" lvl="1" indent="0">
              <a:buNone/>
            </a:pPr>
            <a:r>
              <a:rPr lang="nl-NL" dirty="0"/>
              <a:t>Verdeling in: twee hoofdcategorieën:</a:t>
            </a:r>
          </a:p>
          <a:p>
            <a:pPr lvl="2">
              <a:buFont typeface="Wingdings" pitchFamily="2" charset="2"/>
              <a:buChar char="ü"/>
            </a:pPr>
            <a:r>
              <a:rPr lang="nl-NL" dirty="0"/>
              <a:t>Inhoud van de methode</a:t>
            </a:r>
          </a:p>
          <a:p>
            <a:pPr lvl="2">
              <a:buFont typeface="Wingdings" pitchFamily="2" charset="2"/>
              <a:buChar char="ü"/>
            </a:pPr>
            <a:r>
              <a:rPr lang="nl-NL" dirty="0"/>
              <a:t>Gebruik van de methode. </a:t>
            </a:r>
            <a:endParaRPr lang="nl-NL" dirty="0" smtClean="0"/>
          </a:p>
          <a:p>
            <a:pPr lvl="2">
              <a:buFont typeface="Wingdings" pitchFamily="2" charset="2"/>
              <a:buChar char="ü"/>
            </a:pPr>
            <a:endParaRPr lang="nl-NL" dirty="0"/>
          </a:p>
          <a:p>
            <a:pPr>
              <a:buFont typeface="Wingdings" pitchFamily="2" charset="2"/>
              <a:buChar char="q"/>
            </a:pPr>
            <a:r>
              <a:rPr lang="nl-NL" dirty="0"/>
              <a:t>Beide categorieën zijn weer verdeeld in subcategorieën. Hoe zwaar u de (sub)categorieën en aandachtspunten uit de checklist laat wegen, kunt u voor elk punt en elke (sub)categorie aangeven. Voorbeeld: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39</a:t>
            </a:fld>
            <a:endParaRPr lang="nl-NL"/>
          </a:p>
        </p:txBody>
      </p:sp>
      <p:pic>
        <p:nvPicPr>
          <p:cNvPr id="6" name="Afbeelding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365104"/>
            <a:ext cx="5760720" cy="226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72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 smtClean="0"/>
              <a:t>kwaliteitsborging schoolexamens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000" b="1" dirty="0"/>
              <a:t>Doel van de </a:t>
            </a:r>
            <a:r>
              <a:rPr lang="nl-NL" sz="2000" b="1" dirty="0" smtClean="0"/>
              <a:t>bijeenkomsten</a:t>
            </a:r>
          </a:p>
          <a:p>
            <a:pPr marL="0" lvl="0" indent="0">
              <a:buNone/>
            </a:pPr>
            <a:endParaRPr lang="nl-NL" dirty="0"/>
          </a:p>
          <a:p>
            <a:pPr marL="0" lvl="0" indent="0">
              <a:buNone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sz="2000" dirty="0"/>
              <a:t>Inhoudelijke kwaliteit van de schoolexamens te borgen en waar mogelijk verbeteren;</a:t>
            </a:r>
          </a:p>
          <a:p>
            <a:pPr lvl="1">
              <a:buFont typeface="Wingdings" pitchFamily="2" charset="2"/>
              <a:buChar char="q"/>
            </a:pPr>
            <a:r>
              <a:rPr lang="nl-NL" sz="2000" dirty="0"/>
              <a:t>Instrumenten ontwikkelen die helpen bij:</a:t>
            </a:r>
          </a:p>
          <a:p>
            <a:pPr lvl="2"/>
            <a:r>
              <a:rPr lang="nl-NL" sz="2000" dirty="0"/>
              <a:t>Het evalueren van het SE-programma;</a:t>
            </a:r>
          </a:p>
          <a:p>
            <a:pPr lvl="2"/>
            <a:r>
              <a:rPr lang="nl-NL" sz="2000" dirty="0"/>
              <a:t>Het verantwoorden van de keuzes;</a:t>
            </a:r>
          </a:p>
          <a:p>
            <a:pPr lvl="2"/>
            <a:r>
              <a:rPr lang="nl-NL" sz="2000" dirty="0"/>
              <a:t>Het verbeteren van de kwaliteit van toetsing;</a:t>
            </a:r>
          </a:p>
          <a:p>
            <a:pPr lvl="2"/>
            <a:r>
              <a:rPr lang="nl-NL" sz="2000" dirty="0"/>
              <a:t>Het verbeteren van de normering van de toetsing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0416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40</a:t>
            </a:fld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nl-NL" sz="2800" dirty="0" smtClean="0"/>
              <a:t>Project kwaliteitsborging schoolexamens</a:t>
            </a:r>
          </a:p>
          <a:p>
            <a:pPr>
              <a:buFont typeface="Wingdings" pitchFamily="2" charset="2"/>
              <a:buChar char="q"/>
            </a:pPr>
            <a:endParaRPr lang="nl-NL" sz="2800" dirty="0" smtClean="0"/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Enquête schoolexamens</a:t>
            </a:r>
          </a:p>
          <a:p>
            <a:pPr>
              <a:buFont typeface="Wingdings" pitchFamily="2" charset="2"/>
              <a:buChar char="q"/>
            </a:pPr>
            <a:endParaRPr lang="nl-NL" sz="2800" dirty="0" smtClean="0"/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Handreiking natuurkunde voor het nieuwe programma</a:t>
            </a:r>
          </a:p>
          <a:p>
            <a:pPr>
              <a:buFont typeface="Wingdings" pitchFamily="2" charset="2"/>
              <a:buChar char="q"/>
            </a:pPr>
            <a:endParaRPr lang="nl-NL" sz="2800" dirty="0" smtClean="0"/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Ondersteuning van de invoering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85357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kwaliteitsborging schoolexamens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7880" y="1980000"/>
            <a:ext cx="7902592" cy="296116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sz="2000" b="1" dirty="0" smtClean="0"/>
              <a:t>Deelnemers:</a:t>
            </a:r>
            <a:endParaRPr lang="nl-NL" sz="2000" b="1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z="1600" dirty="0" smtClean="0"/>
              <a:t>René </a:t>
            </a:r>
            <a:r>
              <a:rPr lang="nl-NL" sz="1600" dirty="0"/>
              <a:t>van de Veer 	</a:t>
            </a:r>
            <a:r>
              <a:rPr lang="nl-NL" sz="1600" dirty="0" smtClean="0"/>
              <a:t>	Stedelijke </a:t>
            </a:r>
            <a:r>
              <a:rPr lang="nl-NL" sz="1600" dirty="0"/>
              <a:t>Scholengemeenschap 	Nijmegen</a:t>
            </a:r>
          </a:p>
          <a:p>
            <a:pPr marL="0" indent="0">
              <a:buNone/>
            </a:pPr>
            <a:r>
              <a:rPr lang="de-DE" sz="1600" dirty="0"/>
              <a:t>Michel </a:t>
            </a:r>
            <a:r>
              <a:rPr lang="de-DE" sz="1600" dirty="0" err="1"/>
              <a:t>Bochem</a:t>
            </a:r>
            <a:r>
              <a:rPr lang="de-DE" sz="1600" dirty="0"/>
              <a:t> 	</a:t>
            </a:r>
            <a:r>
              <a:rPr lang="de-DE" sz="1600" dirty="0" smtClean="0"/>
              <a:t>	Pax </a:t>
            </a:r>
            <a:r>
              <a:rPr lang="de-DE" sz="1600" dirty="0"/>
              <a:t>Christi College			</a:t>
            </a:r>
            <a:r>
              <a:rPr lang="de-DE" sz="1600" dirty="0" err="1"/>
              <a:t>Druten</a:t>
            </a:r>
            <a:endParaRPr lang="nl-NL" sz="1600" dirty="0"/>
          </a:p>
          <a:p>
            <a:pPr marL="0" indent="0">
              <a:buNone/>
            </a:pPr>
            <a:r>
              <a:rPr lang="nl-NL" sz="1600" dirty="0"/>
              <a:t>Cathy Baars 	</a:t>
            </a:r>
            <a:r>
              <a:rPr lang="nl-NL" sz="1600" dirty="0" smtClean="0"/>
              <a:t>	Martinuscollege</a:t>
            </a:r>
            <a:r>
              <a:rPr lang="nl-NL" sz="1600" dirty="0"/>
              <a:t>			</a:t>
            </a:r>
            <a:r>
              <a:rPr lang="nl-NL" sz="1600" dirty="0" smtClean="0"/>
              <a:t>Grootebroek</a:t>
            </a:r>
            <a:endParaRPr lang="nl-NL" sz="1600" dirty="0"/>
          </a:p>
          <a:p>
            <a:pPr marL="0" indent="0">
              <a:buNone/>
            </a:pPr>
            <a:r>
              <a:rPr lang="nl-NL" sz="1600" dirty="0"/>
              <a:t>Dolf Breederveld 	</a:t>
            </a:r>
            <a:r>
              <a:rPr lang="nl-NL" sz="1600" dirty="0" smtClean="0"/>
              <a:t>	</a:t>
            </a:r>
            <a:r>
              <a:rPr lang="nl-NL" sz="1600" dirty="0" err="1" smtClean="0"/>
              <a:t>Farel</a:t>
            </a:r>
            <a:r>
              <a:rPr lang="nl-NL" sz="1600" dirty="0" smtClean="0"/>
              <a:t> </a:t>
            </a:r>
            <a:r>
              <a:rPr lang="nl-NL" sz="1600" dirty="0"/>
              <a:t>College			Amersfoort</a:t>
            </a:r>
          </a:p>
          <a:p>
            <a:pPr marL="0" indent="0">
              <a:buNone/>
            </a:pPr>
            <a:r>
              <a:rPr lang="nl-NL" sz="1600" dirty="0"/>
              <a:t>Marcel van der Meer 	</a:t>
            </a:r>
            <a:r>
              <a:rPr lang="nl-NL" sz="1600" dirty="0" err="1"/>
              <a:t>Noordik</a:t>
            </a:r>
            <a:r>
              <a:rPr lang="nl-NL" sz="1600" dirty="0"/>
              <a:t> College 			Almelo</a:t>
            </a:r>
          </a:p>
          <a:p>
            <a:pPr marL="0" indent="0">
              <a:buNone/>
            </a:pPr>
            <a:r>
              <a:rPr lang="nl-NL" sz="1600" dirty="0"/>
              <a:t>Wim Beens 		</a:t>
            </a:r>
            <a:r>
              <a:rPr lang="nl-NL" sz="1600" dirty="0" err="1"/>
              <a:t>Hondsrug</a:t>
            </a:r>
            <a:r>
              <a:rPr lang="nl-NL" sz="1600" dirty="0"/>
              <a:t> College			Emmen</a:t>
            </a:r>
          </a:p>
          <a:p>
            <a:pPr marL="0" indent="0">
              <a:buNone/>
            </a:pPr>
            <a:r>
              <a:rPr lang="nl-NL" sz="1600" dirty="0"/>
              <a:t>Gerard van Miert 	</a:t>
            </a:r>
            <a:r>
              <a:rPr lang="nl-NL" sz="1600" dirty="0" smtClean="0"/>
              <a:t>	Huygens </a:t>
            </a:r>
            <a:r>
              <a:rPr lang="nl-NL" sz="1600" dirty="0"/>
              <a:t>College			Eindhoven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522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kwaliteitsborging schoolexamens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nl-NL" sz="2000" b="1" dirty="0"/>
              <a:t>Welke uitkomsten/producten zijn er uitgekomen? </a:t>
            </a:r>
            <a:endParaRPr lang="nl-NL" sz="2000" b="1" dirty="0" smtClean="0"/>
          </a:p>
          <a:p>
            <a:pPr marL="0" lvl="0" indent="0">
              <a:buNone/>
            </a:pPr>
            <a:r>
              <a:rPr lang="nl-NL" sz="2000" b="1" dirty="0" smtClean="0"/>
              <a:t>Hieronder </a:t>
            </a:r>
            <a:r>
              <a:rPr lang="nl-NL" sz="2000" b="1" dirty="0"/>
              <a:t>een aantal</a:t>
            </a:r>
            <a:r>
              <a:rPr lang="nl-NL" sz="2000" b="1" dirty="0" smtClean="0"/>
              <a:t>:</a:t>
            </a:r>
          </a:p>
          <a:p>
            <a:pPr marL="0" lvl="0" indent="0">
              <a:buNone/>
            </a:pPr>
            <a:endParaRPr lang="nl-NL" sz="2000" b="1" dirty="0"/>
          </a:p>
          <a:p>
            <a:pPr marL="0" lvl="0" indent="0">
              <a:buNone/>
            </a:pPr>
            <a:endParaRPr lang="nl-NL" sz="2000" b="1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Checklist natuurkunde: procedurele check op wat er kan en moet </a:t>
            </a:r>
            <a:r>
              <a:rPr lang="nl-NL" dirty="0" smtClean="0"/>
              <a:t>gebeuren</a:t>
            </a:r>
          </a:p>
          <a:p>
            <a:pPr marL="457200" lvl="1" indent="0">
              <a:buNone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dirty="0" err="1" smtClean="0"/>
              <a:t>Enquete</a:t>
            </a:r>
            <a:r>
              <a:rPr lang="nl-NL" dirty="0" smtClean="0"/>
              <a:t> (zie </a:t>
            </a:r>
            <a:r>
              <a:rPr lang="nl-NL" dirty="0"/>
              <a:t>later</a:t>
            </a:r>
            <a:r>
              <a:rPr lang="nl-NL" dirty="0" smtClean="0"/>
              <a:t>)</a:t>
            </a:r>
          </a:p>
          <a:p>
            <a:pPr marL="457200" lvl="1" indent="0">
              <a:buNone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Aanbevelingen voor het maken van een </a:t>
            </a:r>
            <a:r>
              <a:rPr lang="nl-NL" dirty="0" smtClean="0"/>
              <a:t>PTA</a:t>
            </a:r>
          </a:p>
          <a:p>
            <a:pPr marL="457200" lvl="1" indent="0">
              <a:buNone/>
            </a:pPr>
            <a:endParaRPr lang="nl-NL" dirty="0"/>
          </a:p>
          <a:p>
            <a:pPr lvl="1">
              <a:buFont typeface="Wingdings" pitchFamily="2" charset="2"/>
              <a:buChar char="q"/>
            </a:pPr>
            <a:r>
              <a:rPr lang="nl-NL" dirty="0"/>
              <a:t>Beoordelingscriteria voor SE-toetsen, schriftelijk en </a:t>
            </a:r>
            <a:r>
              <a:rPr lang="nl-NL" dirty="0" smtClean="0"/>
              <a:t>praktisch (voorbeelden daarvan in de werkgroep)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721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/>
              <a:t>kwaliteitsborging schoolexamens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7880" y="1980000"/>
            <a:ext cx="8046608" cy="4114800"/>
          </a:xfrm>
        </p:spPr>
        <p:txBody>
          <a:bodyPr/>
          <a:lstStyle/>
          <a:p>
            <a:pPr marL="0" indent="0">
              <a:buNone/>
            </a:pPr>
            <a:r>
              <a:rPr lang="nl-NL" sz="2000" b="1" dirty="0"/>
              <a:t>De uitkomsten zijn gepubliceerd op: </a:t>
            </a:r>
            <a:endParaRPr lang="nl-NL" sz="2000" b="1" dirty="0" smtClean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r>
              <a:rPr lang="nl-NL" sz="2000" dirty="0">
                <a:hlinkClick r:id="rId2"/>
              </a:rPr>
              <a:t>http://www.schoolexamensvo.nl/voor-docenten/vakken/natuurkunde</a:t>
            </a:r>
            <a:r>
              <a:rPr lang="nl-NL" sz="2000" dirty="0" smtClean="0">
                <a:hlinkClick r:id="rId2"/>
              </a:rPr>
              <a:t>/</a:t>
            </a:r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 smtClean="0"/>
              <a:t>Website i.s.m. Kennisnet, VO-raad, SLO</a:t>
            </a:r>
            <a:endParaRPr lang="nl-NL" sz="2000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023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 smtClean="0"/>
              <a:t>Enquête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 smtClean="0"/>
              <a:t>Enquête </a:t>
            </a:r>
            <a:r>
              <a:rPr lang="nl-NL" sz="2000" b="1" dirty="0"/>
              <a:t>schoolexamenprogramma</a:t>
            </a:r>
            <a:r>
              <a:rPr lang="nl-NL" sz="2000" b="1" dirty="0" smtClean="0"/>
              <a:t>:</a:t>
            </a:r>
          </a:p>
          <a:p>
            <a:pPr marL="0" indent="0">
              <a:buNone/>
            </a:pPr>
            <a:endParaRPr lang="nl-NL" sz="2000" dirty="0"/>
          </a:p>
          <a:p>
            <a:pPr marL="0" lvl="0" indent="0">
              <a:buNone/>
            </a:pPr>
            <a:r>
              <a:rPr lang="nl-NL" dirty="0"/>
              <a:t>Wie hebben daaraan meegedaan?</a:t>
            </a:r>
          </a:p>
          <a:p>
            <a:pPr marL="457200" lvl="1" indent="0">
              <a:buNone/>
            </a:pPr>
            <a:r>
              <a:rPr lang="nl-NL" dirty="0"/>
              <a:t>Docenten natuurkunde (mei-juni 2009</a:t>
            </a:r>
            <a:r>
              <a:rPr lang="nl-NL" dirty="0" smtClean="0"/>
              <a:t>):</a:t>
            </a:r>
          </a:p>
          <a:p>
            <a:pPr marL="457200" lvl="1" indent="0">
              <a:buNone/>
            </a:pPr>
            <a:endParaRPr lang="nl-NL" dirty="0"/>
          </a:p>
          <a:p>
            <a:pPr lvl="2"/>
            <a:r>
              <a:rPr lang="nl-NL" dirty="0"/>
              <a:t>Gebruikers Kennisnet Community </a:t>
            </a:r>
            <a:r>
              <a:rPr lang="nl-NL" dirty="0" smtClean="0"/>
              <a:t>Natuurkunde</a:t>
            </a:r>
          </a:p>
          <a:p>
            <a:pPr marL="914400" lvl="2" indent="0">
              <a:buNone/>
            </a:pPr>
            <a:endParaRPr lang="nl-NL" dirty="0"/>
          </a:p>
          <a:p>
            <a:pPr lvl="2"/>
            <a:r>
              <a:rPr lang="nl-NL" dirty="0"/>
              <a:t>Docenten natuurkunde in de kenniskring van </a:t>
            </a:r>
            <a:r>
              <a:rPr lang="nl-NL" dirty="0" smtClean="0"/>
              <a:t>SLO</a:t>
            </a:r>
          </a:p>
          <a:p>
            <a:pPr marL="914400" lvl="2" indent="0">
              <a:buNone/>
            </a:pPr>
            <a:endParaRPr lang="nl-NL" dirty="0"/>
          </a:p>
          <a:p>
            <a:pPr lvl="2"/>
            <a:r>
              <a:rPr lang="nl-NL" dirty="0" smtClean="0"/>
              <a:t>Aantallen: Havo</a:t>
            </a:r>
            <a:r>
              <a:rPr lang="nl-NL" dirty="0"/>
              <a:t>: 57    Vwo: 100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848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Schoolexamentoetsen</a:t>
            </a:r>
            <a:br>
              <a:rPr lang="nl-NL" dirty="0" smtClean="0"/>
            </a:br>
            <a:r>
              <a:rPr lang="nl-NL" sz="2400" dirty="0" smtClean="0"/>
              <a:t>enquête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nl-NL" sz="2000" b="1" dirty="0"/>
              <a:t>Toetst de sectie natuurkunde in het schoolexamen ook </a:t>
            </a:r>
            <a:r>
              <a:rPr lang="nl-NL" sz="2000" b="1" dirty="0" err="1"/>
              <a:t>vakonderdelen</a:t>
            </a:r>
            <a:r>
              <a:rPr lang="nl-NL" sz="2000" b="1" dirty="0"/>
              <a:t> die in </a:t>
            </a:r>
            <a:r>
              <a:rPr lang="nl-NL" sz="2000" b="1" dirty="0" smtClean="0"/>
              <a:t>het </a:t>
            </a:r>
            <a:r>
              <a:rPr lang="nl-NL" sz="2000" b="1" dirty="0"/>
              <a:t>centraal examen getoetst </a:t>
            </a:r>
            <a:r>
              <a:rPr lang="nl-NL" sz="2000" b="1" dirty="0" smtClean="0"/>
              <a:t>worden?</a:t>
            </a:r>
          </a:p>
          <a:p>
            <a:pPr marL="0" lvl="0" indent="0">
              <a:buNone/>
            </a:pPr>
            <a:endParaRPr lang="nl-NL" sz="2000" b="1" dirty="0"/>
          </a:p>
          <a:p>
            <a:pPr marL="0" lvl="0" indent="0">
              <a:buNone/>
            </a:pPr>
            <a:endParaRPr lang="nl-NL" sz="2000" b="1" dirty="0" smtClean="0"/>
          </a:p>
          <a:p>
            <a:pPr marL="0" lvl="0" indent="0" algn="ctr">
              <a:buNone/>
            </a:pPr>
            <a:r>
              <a:rPr lang="nl-NL" sz="2000" b="1" dirty="0" smtClean="0"/>
              <a:t>Havo en Vwo:  ja, 89% van alle CE-onderwerpen	</a:t>
            </a:r>
          </a:p>
          <a:p>
            <a:pPr marL="0" lvl="0" indent="0">
              <a:buNone/>
            </a:pPr>
            <a:endParaRPr lang="nl-NL" sz="2000" b="1" dirty="0" smtClean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C47-A5C2-4A02-9346-F2F83D49989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177516"/>
      </p:ext>
    </p:extLst>
  </p:cSld>
  <p:clrMapOvr>
    <a:masterClrMapping/>
  </p:clrMapOvr>
</p:sld>
</file>

<file path=ppt/theme/theme1.xml><?xml version="1.0" encoding="utf-8"?>
<a:theme xmlns:a="http://schemas.openxmlformats.org/drawingml/2006/main" name="SLO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O 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toor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SLO</Template>
  <TotalTime>195</TotalTime>
  <Words>1158</Words>
  <Application>Microsoft Office PowerPoint</Application>
  <PresentationFormat>Diavoorstelling (4:3)</PresentationFormat>
  <Paragraphs>310</Paragraphs>
  <Slides>40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40</vt:i4>
      </vt:variant>
    </vt:vector>
  </HeadingPairs>
  <TitlesOfParts>
    <vt:vector size="41" baseType="lpstr">
      <vt:lpstr>SLO</vt:lpstr>
      <vt:lpstr>Schoolexamentoetsen</vt:lpstr>
      <vt:lpstr>Schoolexamentoetsen</vt:lpstr>
      <vt:lpstr>Schoolexamentoetsen kwaliteitsborging schoolexamens</vt:lpstr>
      <vt:lpstr>Schoolexamentoetsen kwaliteitsborging schoolexamens</vt:lpstr>
      <vt:lpstr>Schoolexamentoetsen kwaliteitsborging schoolexamens </vt:lpstr>
      <vt:lpstr>Schoolexamentoetsen kwaliteitsborging schoolexamens</vt:lpstr>
      <vt:lpstr>Schoolexamentoetsen kwaliteitsborging schoolexamens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enquête</vt:lpstr>
      <vt:lpstr>Schoolexamentoetsen onderzoekje</vt:lpstr>
      <vt:lpstr>Schoolexamentoetsen onderzoekje</vt:lpstr>
      <vt:lpstr>Schoolexamentoetsen onderzoekje</vt:lpstr>
      <vt:lpstr>Schoolexamentoetsen onderzoekje</vt:lpstr>
      <vt:lpstr>Schoolexamentoetsen onderzoekje</vt:lpstr>
      <vt:lpstr>Schoolexamentoetsen handreiking</vt:lpstr>
      <vt:lpstr>Schoolexamentoetsen</vt:lpstr>
      <vt:lpstr>Schoolexamentoetsen</vt:lpstr>
      <vt:lpstr>Schoolexamentoetsen handreiking</vt:lpstr>
      <vt:lpstr>Schoolexamentoetsen handreiking</vt:lpstr>
      <vt:lpstr>Schoolexamentoetsen handreiking</vt:lpstr>
      <vt:lpstr>Schoolexamentoetsen handreiking</vt:lpstr>
      <vt:lpstr>Schoolexamentoetsen handreiking</vt:lpstr>
      <vt:lpstr>Schoolexamentoetsen handreiking</vt:lpstr>
      <vt:lpstr>Schoolexamentoetsen handreiking</vt:lpstr>
      <vt:lpstr>Schoolexamentoetsen ondersteuning</vt:lpstr>
      <vt:lpstr>Schoolexamentoetsen ondersteuning</vt:lpstr>
      <vt:lpstr>Schoolexamentoetsen ondersteuning</vt:lpstr>
      <vt:lpstr>Schoolexamentoetsen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Schoolexamentoetsen</dc:title>
  <dc:creator>Jos Paus</dc:creator>
  <cp:lastModifiedBy>Jos Paus</cp:lastModifiedBy>
  <cp:revision>16</cp:revision>
  <dcterms:created xsi:type="dcterms:W3CDTF">2012-12-09T14:34:44Z</dcterms:created>
  <dcterms:modified xsi:type="dcterms:W3CDTF">2012-12-13T17:54:15Z</dcterms:modified>
</cp:coreProperties>
</file>