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287000" cy="6858000" type="35mm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0" y="9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474D4-E5D2-4523-8073-6EF8C2B8B4F8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43DFB-CE5C-49A2-A626-8674FFDBA7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25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43DFB-CE5C-49A2-A626-8674FFDBA7A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56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1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5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25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88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873" y="1709739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1873" y="4589464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83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09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571" y="365126"/>
            <a:ext cx="8872538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8571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8571" y="2505075"/>
            <a:ext cx="4351883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65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39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01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73315" y="987426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10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373315" y="987426"/>
            <a:ext cx="52077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52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07231" y="365126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7231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B435-D8C2-40FB-B91F-556123F911AA}" type="datetimeFigureOut">
              <a:rPr lang="nl-NL" smtClean="0"/>
              <a:t>14-12-17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07569" y="6356351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265194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E69C9-4846-47AF-A175-18EF5514F3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1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ro.nl/programmas/the-mind-of-the-universe/kijk/afleveringen/2017/maker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WND-Themawedstrijd 2017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85875" y="4351339"/>
            <a:ext cx="7715250" cy="906461"/>
          </a:xfrm>
        </p:spPr>
        <p:txBody>
          <a:bodyPr>
            <a:normAutofit fontScale="70000" lnSpcReduction="20000"/>
          </a:bodyPr>
          <a:lstStyle/>
          <a:p>
            <a:r>
              <a:rPr lang="nl-NL" sz="5400" dirty="0">
                <a:solidFill>
                  <a:schemeClr val="accent2">
                    <a:lumMod val="50000"/>
                  </a:schemeClr>
                </a:solidFill>
              </a:rPr>
              <a:t>‘Dat had je gedacht,</a:t>
            </a:r>
            <a:br>
              <a:rPr lang="nl-NL" sz="5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5400" dirty="0">
                <a:solidFill>
                  <a:schemeClr val="accent2">
                    <a:lumMod val="50000"/>
                  </a:schemeClr>
                </a:solidFill>
              </a:rPr>
              <a:t>leren denken in de natuurkunde’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6" y="98097"/>
            <a:ext cx="2149247" cy="15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4503" y="376012"/>
            <a:ext cx="6405265" cy="1325563"/>
          </a:xfrm>
        </p:spPr>
        <p:txBody>
          <a:bodyPr/>
          <a:lstStyle/>
          <a:p>
            <a:r>
              <a:rPr lang="nl-NL" dirty="0"/>
              <a:t>Waar letten we op?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6757438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Origineel / aansprekend / verwonderend</a:t>
            </a:r>
          </a:p>
          <a:p>
            <a:r>
              <a:rPr lang="nl-NL" dirty="0"/>
              <a:t>Bruikbaarheid voor anderen</a:t>
            </a:r>
          </a:p>
          <a:p>
            <a:pPr lvl="1"/>
            <a:r>
              <a:rPr lang="nl-NL" dirty="0"/>
              <a:t>Handleiding docent</a:t>
            </a:r>
          </a:p>
          <a:p>
            <a:pPr lvl="1"/>
            <a:r>
              <a:rPr lang="nl-NL" dirty="0" err="1"/>
              <a:t>Leerlingteksten</a:t>
            </a:r>
            <a:endParaRPr lang="nl-NL" dirty="0"/>
          </a:p>
          <a:p>
            <a:pPr lvl="1"/>
            <a:r>
              <a:rPr lang="nl-NL" dirty="0"/>
              <a:t>Materialen</a:t>
            </a:r>
          </a:p>
          <a:p>
            <a:pPr lvl="1"/>
            <a:r>
              <a:rPr lang="nl-NL" dirty="0"/>
              <a:t>verzorging</a:t>
            </a:r>
          </a:p>
          <a:p>
            <a:r>
              <a:rPr lang="nl-NL" dirty="0"/>
              <a:t>Aansluiting bij thema</a:t>
            </a:r>
          </a:p>
          <a:p>
            <a:r>
              <a:rPr lang="nl-NL" dirty="0"/>
              <a:t>Onderbouwing</a:t>
            </a:r>
          </a:p>
          <a:p>
            <a:r>
              <a:rPr lang="nl-NL" dirty="0"/>
              <a:t>Correctheid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87461" y="3226784"/>
            <a:ext cx="5087513" cy="3274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dirty="0"/>
              <a:t>‘We’ zijn</a:t>
            </a:r>
          </a:p>
          <a:p>
            <a:r>
              <a:rPr lang="nl-NL" sz="2000" dirty="0"/>
              <a:t>Kirsten Stadermann</a:t>
            </a:r>
            <a:br>
              <a:rPr lang="nl-NL" sz="2000" dirty="0"/>
            </a:br>
            <a:r>
              <a:rPr lang="nl-NL" sz="2000" dirty="0"/>
              <a:t>Docente </a:t>
            </a:r>
            <a:r>
              <a:rPr lang="nl-NL" sz="2000" dirty="0" err="1"/>
              <a:t>Praedinius</a:t>
            </a:r>
            <a:r>
              <a:rPr lang="nl-NL" sz="2000" dirty="0"/>
              <a:t> Gymnasium, </a:t>
            </a:r>
            <a:br>
              <a:rPr lang="nl-NL" sz="2000" dirty="0"/>
            </a:br>
            <a:r>
              <a:rPr lang="nl-NL" sz="2000" dirty="0"/>
              <a:t>na-docent </a:t>
            </a:r>
            <a:r>
              <a:rPr lang="nl-NL" sz="2000" dirty="0" err="1"/>
              <a:t>vh</a:t>
            </a:r>
            <a:r>
              <a:rPr lang="nl-NL" sz="2000" dirty="0"/>
              <a:t> jaar 2009</a:t>
            </a:r>
          </a:p>
          <a:p>
            <a:r>
              <a:rPr lang="nl-NL" sz="2000" dirty="0"/>
              <a:t>Wouter Spaan</a:t>
            </a:r>
            <a:br>
              <a:rPr lang="nl-NL" sz="2000" dirty="0"/>
            </a:br>
            <a:r>
              <a:rPr lang="nl-NL" sz="2000" dirty="0"/>
              <a:t>Lerarenopleider </a:t>
            </a:r>
            <a:r>
              <a:rPr lang="nl-NL" sz="2000" dirty="0" err="1"/>
              <a:t>HvA</a:t>
            </a:r>
            <a:r>
              <a:rPr lang="nl-NL" sz="2000" dirty="0"/>
              <a:t> </a:t>
            </a:r>
          </a:p>
          <a:p>
            <a:r>
              <a:rPr lang="nl-NL" sz="2000" dirty="0"/>
              <a:t>Paul Doorschot</a:t>
            </a:r>
            <a:br>
              <a:rPr lang="nl-NL" sz="2000" dirty="0"/>
            </a:br>
            <a:r>
              <a:rPr lang="nl-NL" sz="2000" dirty="0"/>
              <a:t>Lerarenopleider HAN, </a:t>
            </a:r>
            <a:br>
              <a:rPr lang="nl-NL" sz="2000" dirty="0"/>
            </a:br>
            <a:r>
              <a:rPr lang="nl-NL" sz="2000" dirty="0"/>
              <a:t>auteur Overal  Natuurkunde</a:t>
            </a:r>
          </a:p>
          <a:p>
            <a:r>
              <a:rPr lang="nl-NL" sz="2000" dirty="0"/>
              <a:t>Ad Mooldijk</a:t>
            </a:r>
            <a:br>
              <a:rPr lang="nl-NL" sz="2000" dirty="0"/>
            </a:br>
            <a:r>
              <a:rPr lang="nl-NL" sz="2000" dirty="0"/>
              <a:t>Lerarenopleider UU, WND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6" y="98097"/>
            <a:ext cx="2149247" cy="15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2531" y="536330"/>
            <a:ext cx="5157237" cy="2162907"/>
          </a:xfrm>
        </p:spPr>
        <p:txBody>
          <a:bodyPr>
            <a:normAutofit/>
          </a:bodyPr>
          <a:lstStyle/>
          <a:p>
            <a:r>
              <a:rPr lang="nl-NL" dirty="0"/>
              <a:t>Nummer 3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Albert Ballast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508" y="2667001"/>
            <a:ext cx="9724292" cy="411661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Hoe laat je een kwartje vallen?</a:t>
            </a:r>
          </a:p>
          <a:p>
            <a:r>
              <a:rPr lang="nl-NL" dirty="0"/>
              <a:t>Eenvoudige werkvorm, bedoeld om aan het denken te zetten.</a:t>
            </a:r>
          </a:p>
          <a:p>
            <a:pPr lvl="1"/>
            <a:r>
              <a:rPr lang="nl-NL" dirty="0"/>
              <a:t>Fenomeen bekijken en proberen te begrijpen</a:t>
            </a:r>
          </a:p>
          <a:p>
            <a:pPr lvl="1"/>
            <a:r>
              <a:rPr lang="nl-NL" dirty="0"/>
              <a:t>Waarnemen, brainstormen (alleen en met elkaar), kritisch selecteren, </a:t>
            </a:r>
          </a:p>
          <a:p>
            <a:r>
              <a:rPr lang="nl-NL" dirty="0"/>
              <a:t>Gemakkelijk in te passen en aan te passen om af en toe zo’n denkactiviteit in te zetten.</a:t>
            </a:r>
          </a:p>
          <a:p>
            <a:r>
              <a:rPr lang="nl-NL" dirty="0"/>
              <a:t>Aanpak wijst zichzelf via de </a:t>
            </a:r>
            <a:r>
              <a:rPr lang="nl-NL" dirty="0" err="1"/>
              <a:t>powerpoint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6" y="98097"/>
            <a:ext cx="2149247" cy="15952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0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2531" y="553914"/>
            <a:ext cx="5157238" cy="2127739"/>
          </a:xfrm>
        </p:spPr>
        <p:txBody>
          <a:bodyPr>
            <a:normAutofit/>
          </a:bodyPr>
          <a:lstStyle/>
          <a:p>
            <a:r>
              <a:rPr lang="nl-NL" dirty="0"/>
              <a:t>Nummer 2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Freek Pols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132" y="2690446"/>
            <a:ext cx="10108405" cy="348651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Onderzoeken en materialen</a:t>
            </a:r>
          </a:p>
          <a:p>
            <a:r>
              <a:rPr lang="nl-NL" dirty="0"/>
              <a:t>Een combinatie van leren onderzoek doen maar ook daarbij kritisch zijn op aannames en metingen en zo dus leren te denken in en bij natuurkunde.</a:t>
            </a:r>
          </a:p>
          <a:p>
            <a:r>
              <a:rPr lang="nl-NL" dirty="0"/>
              <a:t>Het is eigenlijk een soort vervangende lesmethode voor onderzoek doen op een kritische wijze.</a:t>
            </a:r>
          </a:p>
          <a:p>
            <a:r>
              <a:rPr lang="nl-NL" dirty="0"/>
              <a:t>Compleet materiaal</a:t>
            </a:r>
          </a:p>
          <a:p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6" y="98097"/>
            <a:ext cx="2149247" cy="1595251"/>
          </a:xfrm>
          <a:prstGeom prst="rect">
            <a:avLst/>
          </a:prstGeom>
        </p:spPr>
      </p:pic>
      <p:pic>
        <p:nvPicPr>
          <p:cNvPr id="7" name="Tijdelijke aanduiding voor inhoud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78569" cy="24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2531" y="562708"/>
            <a:ext cx="5157238" cy="2127738"/>
          </a:xfrm>
        </p:spPr>
        <p:txBody>
          <a:bodyPr>
            <a:normAutofit/>
          </a:bodyPr>
          <a:lstStyle/>
          <a:p>
            <a:r>
              <a:rPr lang="nl-NL" dirty="0"/>
              <a:t>Nummer 1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Kim </a:t>
            </a:r>
            <a:r>
              <a:rPr lang="nl-NL" b="1" dirty="0" err="1"/>
              <a:t>Blankendaal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508" y="2681653"/>
            <a:ext cx="10040815" cy="349530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Natuurkunde, zien, inzien en overzien van grafieken</a:t>
            </a:r>
          </a:p>
          <a:p>
            <a:r>
              <a:rPr lang="nl-NL" dirty="0"/>
              <a:t>Inzicht verwerven in grafieken door middel van een spel</a:t>
            </a:r>
          </a:p>
          <a:p>
            <a:r>
              <a:rPr lang="nl-NL" dirty="0"/>
              <a:t>Groepsgewijs nadenken over vormen, gerelateerde grafieken, formules en grafiekvormen en meer.</a:t>
            </a:r>
          </a:p>
          <a:p>
            <a:r>
              <a:rPr lang="nl-NL" dirty="0"/>
              <a:t>Originele aanpak om leerlingen te laten denken over een erkend probleem.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6" y="98097"/>
            <a:ext cx="2149247" cy="15952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60985" cy="245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7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3724" y="365126"/>
            <a:ext cx="5820508" cy="132556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Andere inzendingen</a:t>
            </a:r>
            <a:br>
              <a:rPr lang="nl-NL" dirty="0"/>
            </a:br>
            <a:r>
              <a:rPr lang="nl-NL" dirty="0"/>
              <a:t> in verslag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508" y="1825625"/>
            <a:ext cx="10040815" cy="4351338"/>
          </a:xfrm>
        </p:spPr>
        <p:txBody>
          <a:bodyPr>
            <a:normAutofit fontScale="92500"/>
          </a:bodyPr>
          <a:lstStyle/>
          <a:p>
            <a:pPr>
              <a:tabLst>
                <a:tab pos="3138488" algn="l"/>
                <a:tab pos="3498850" algn="l"/>
              </a:tabLst>
            </a:pPr>
            <a:r>
              <a:rPr lang="nl-NL" dirty="0"/>
              <a:t>Huib van Bergen	–	</a:t>
            </a:r>
            <a:r>
              <a:rPr lang="nl-NL" i="1" dirty="0"/>
              <a:t>Ontwerp en lancering van een papieren raketje</a:t>
            </a:r>
          </a:p>
          <a:p>
            <a:pPr>
              <a:tabLst>
                <a:tab pos="3138488" algn="l"/>
                <a:tab pos="3498850" algn="l"/>
              </a:tabLst>
            </a:pPr>
            <a:r>
              <a:rPr lang="nl-NL" dirty="0"/>
              <a:t>Lisa </a:t>
            </a:r>
            <a:r>
              <a:rPr lang="nl-NL" dirty="0" err="1"/>
              <a:t>Frima</a:t>
            </a:r>
            <a:r>
              <a:rPr lang="nl-NL" dirty="0"/>
              <a:t> 	–	</a:t>
            </a:r>
            <a:r>
              <a:rPr lang="nl-NL" i="1" dirty="0"/>
              <a:t>Tijdschrift over heelal maken</a:t>
            </a:r>
          </a:p>
          <a:p>
            <a:pPr>
              <a:tabLst>
                <a:tab pos="3138488" algn="l"/>
                <a:tab pos="3498850" algn="l"/>
              </a:tabLst>
            </a:pPr>
            <a:r>
              <a:rPr lang="nl-NL" dirty="0"/>
              <a:t>Jeroen Grijsen 	–	</a:t>
            </a:r>
            <a:r>
              <a:rPr lang="nl-NL" i="1" dirty="0"/>
              <a:t>Versnellingssensor van smartphone</a:t>
            </a:r>
          </a:p>
          <a:p>
            <a:pPr>
              <a:tabLst>
                <a:tab pos="3138488" algn="l"/>
                <a:tab pos="3498850" algn="l"/>
              </a:tabLst>
            </a:pPr>
            <a:r>
              <a:rPr lang="nl-NL" dirty="0"/>
              <a:t>Helene van Harten	–	</a:t>
            </a:r>
            <a:r>
              <a:rPr lang="nl-NL" i="1" dirty="0"/>
              <a:t>Groepstoets  werkvorm</a:t>
            </a:r>
          </a:p>
          <a:p>
            <a:pPr>
              <a:tabLst>
                <a:tab pos="3138488" algn="l"/>
                <a:tab pos="3498850" algn="l"/>
              </a:tabLst>
            </a:pPr>
            <a:r>
              <a:rPr lang="nl-NL" dirty="0"/>
              <a:t>Cindy Mevis	–	</a:t>
            </a:r>
            <a:r>
              <a:rPr lang="nl-NL" i="1" dirty="0"/>
              <a:t>Digitale </a:t>
            </a:r>
            <a:r>
              <a:rPr lang="nl-NL" i="1" dirty="0" err="1"/>
              <a:t>gamification</a:t>
            </a:r>
            <a:endParaRPr lang="nl-NL" i="1" dirty="0"/>
          </a:p>
          <a:p>
            <a:pPr>
              <a:tabLst>
                <a:tab pos="3138488" algn="l"/>
                <a:tab pos="3498850" algn="l"/>
              </a:tabLst>
            </a:pPr>
            <a:r>
              <a:rPr lang="nl-NL" dirty="0"/>
              <a:t>Marijn van Nijhuis	–	</a:t>
            </a:r>
            <a:r>
              <a:rPr lang="nl-NL" i="1" dirty="0"/>
              <a:t>Proeven met P.O.E.</a:t>
            </a:r>
          </a:p>
          <a:p>
            <a:pPr>
              <a:tabLst>
                <a:tab pos="3138488" algn="l"/>
                <a:tab pos="3498850" algn="l"/>
              </a:tabLst>
            </a:pPr>
            <a:r>
              <a:rPr lang="nl-NL" dirty="0"/>
              <a:t>Arjan Smit 	–	</a:t>
            </a:r>
            <a:r>
              <a:rPr lang="nl-NL" i="1" dirty="0"/>
              <a:t>Beweging in beeld</a:t>
            </a:r>
          </a:p>
          <a:p>
            <a:pPr>
              <a:tabLst>
                <a:tab pos="3138488" algn="l"/>
                <a:tab pos="3498850" algn="l"/>
              </a:tabLst>
            </a:pPr>
            <a:r>
              <a:rPr lang="nl-NL" dirty="0"/>
              <a:t>Patrick Walravens 	–	</a:t>
            </a:r>
            <a:r>
              <a:rPr lang="nl-NL" i="1" dirty="0"/>
              <a:t>Verdamping met merkwaardig effect</a:t>
            </a:r>
          </a:p>
          <a:p>
            <a:pPr>
              <a:tabLst>
                <a:tab pos="3138488" algn="l"/>
                <a:tab pos="3498850" algn="l"/>
              </a:tabLst>
            </a:pPr>
            <a:r>
              <a:rPr lang="nl-NL" dirty="0"/>
              <a:t>Rafal Wietsma 	–	</a:t>
            </a:r>
            <a:r>
              <a:rPr lang="nl-NL" i="1" dirty="0"/>
              <a:t>Escape </a:t>
            </a:r>
            <a:r>
              <a:rPr lang="nl-NL" i="1" dirty="0" err="1"/>
              <a:t>the</a:t>
            </a:r>
            <a:r>
              <a:rPr lang="nl-NL" i="1" dirty="0"/>
              <a:t> classroom over examenstof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6" y="98097"/>
            <a:ext cx="2149247" cy="15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846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35 mm-dia's</PresentationFormat>
  <Paragraphs>45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WND-Themawedstrijd 2017</vt:lpstr>
      <vt:lpstr>Waar letten we op?</vt:lpstr>
      <vt:lpstr>Nummer 3  Albert Ballast</vt:lpstr>
      <vt:lpstr>Nummer 2  Freek Pols</vt:lpstr>
      <vt:lpstr>Nummer 1  Kim Blankendaal</vt:lpstr>
      <vt:lpstr>Andere inzendingen  in verslag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WND-DBK-Wedstrijd 2016</dc:title>
  <dc:creator>ad mooldijk</dc:creator>
  <cp:lastModifiedBy>ad mooldijk</cp:lastModifiedBy>
  <cp:revision>23</cp:revision>
  <dcterms:created xsi:type="dcterms:W3CDTF">2016-12-14T16:50:56Z</dcterms:created>
  <dcterms:modified xsi:type="dcterms:W3CDTF">2017-12-14T16:35:40Z</dcterms:modified>
</cp:coreProperties>
</file>