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9"/>
  </p:notesMasterIdLst>
  <p:sldIdLst>
    <p:sldId id="277" r:id="rId2"/>
    <p:sldId id="285" r:id="rId3"/>
    <p:sldId id="260" r:id="rId4"/>
    <p:sldId id="259" r:id="rId5"/>
    <p:sldId id="258" r:id="rId6"/>
    <p:sldId id="261" r:id="rId7"/>
    <p:sldId id="279" r:id="rId8"/>
    <p:sldId id="281" r:id="rId9"/>
    <p:sldId id="283" r:id="rId10"/>
    <p:sldId id="262" r:id="rId11"/>
    <p:sldId id="263" r:id="rId12"/>
    <p:sldId id="264" r:id="rId13"/>
    <p:sldId id="265" r:id="rId14"/>
    <p:sldId id="266" r:id="rId15"/>
    <p:sldId id="267" r:id="rId16"/>
    <p:sldId id="276" r:id="rId17"/>
    <p:sldId id="268" r:id="rId18"/>
    <p:sldId id="269" r:id="rId19"/>
    <p:sldId id="270" r:id="rId20"/>
    <p:sldId id="271" r:id="rId21"/>
    <p:sldId id="272" r:id="rId22"/>
    <p:sldId id="273" r:id="rId23"/>
    <p:sldId id="274" r:id="rId24"/>
    <p:sldId id="297" r:id="rId25"/>
    <p:sldId id="286" r:id="rId26"/>
    <p:sldId id="287" r:id="rId27"/>
    <p:sldId id="288" r:id="rId28"/>
    <p:sldId id="289" r:id="rId29"/>
    <p:sldId id="290" r:id="rId30"/>
    <p:sldId id="292" r:id="rId31"/>
    <p:sldId id="293" r:id="rId32"/>
    <p:sldId id="294" r:id="rId33"/>
    <p:sldId id="291" r:id="rId34"/>
    <p:sldId id="295" r:id="rId35"/>
    <p:sldId id="275" r:id="rId36"/>
    <p:sldId id="296" r:id="rId37"/>
    <p:sldId id="284" r:id="rId38"/>
  </p:sldIdLst>
  <p:sldSz cx="12192000" cy="6858000"/>
  <p:notesSz cx="6858000" cy="9144000"/>
  <p:defaultText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706"/>
    <p:restoredTop sz="94643"/>
  </p:normalViewPr>
  <p:slideViewPr>
    <p:cSldViewPr snapToGrid="0" snapToObjects="1">
      <p:cViewPr varScale="1">
        <p:scale>
          <a:sx n="104" d="100"/>
          <a:sy n="104" d="100"/>
        </p:scale>
        <p:origin x="61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A6721E-11D6-2C47-A770-F393DE703E8E}" type="datetimeFigureOut">
              <a:rPr lang="nl-NL" smtClean="0"/>
              <a:t>14-12-18</a:t>
            </a:fld>
            <a:endParaRPr lang="nl-NL"/>
          </a:p>
        </p:txBody>
      </p:sp>
      <p:sp>
        <p:nvSpPr>
          <p:cNvPr id="4" name="Tijdelijke aanduiding voor dia-afbeelding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nl-NL"/>
              <a:t>Klik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6" name="Tijdelijke aanduiding voor voettekst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2816AB-9A5C-D54F-AF3D-4C18C6CEBC89}" type="slidenum">
              <a:rPr lang="nl-NL" smtClean="0"/>
              <a:t>‹nr.›</a:t>
            </a:fld>
            <a:endParaRPr lang="nl-NL"/>
          </a:p>
        </p:txBody>
      </p:sp>
    </p:spTree>
    <p:extLst>
      <p:ext uri="{BB962C8B-B14F-4D97-AF65-F5344CB8AC3E}">
        <p14:creationId xmlns:p14="http://schemas.microsoft.com/office/powerpoint/2010/main" val="880956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nl-NL" dirty="0"/>
              <a:t>Alle benodigdheden voor een vuurtornado. Je kunt deze zelf maken</a:t>
            </a:r>
            <a:r>
              <a:rPr lang="nl-NL" baseline="0" dirty="0"/>
              <a:t> door een klein vlammetje onderin de papierbak en deze dan snel op een platform rond te draaien. De vlam schiet omhoog. Je kunt het verschijnsel verder onderzoeken door bijvoorbeeld de luchtgaten af te sluiten met cellofaan boven of onder in de bak, etc. Zie ShowdeFysica 2.</a:t>
            </a:r>
            <a:endParaRPr lang="nl-NL" dirty="0"/>
          </a:p>
        </p:txBody>
      </p:sp>
      <p:sp>
        <p:nvSpPr>
          <p:cNvPr id="4" name="Slide Number Placeholder 3"/>
          <p:cNvSpPr>
            <a:spLocks noGrp="1"/>
          </p:cNvSpPr>
          <p:nvPr>
            <p:ph type="sldNum" sz="quarter" idx="10"/>
          </p:nvPr>
        </p:nvSpPr>
        <p:spPr/>
        <p:txBody>
          <a:bodyPr/>
          <a:lstStyle/>
          <a:p>
            <a:fld id="{9968BE4C-8F32-4CBB-B5ED-FDC734F73955}" type="slidenum">
              <a:rPr lang="nl-NL" smtClean="0"/>
              <a:t>5</a:t>
            </a:fld>
            <a:endParaRPr lang="nl-NL"/>
          </a:p>
        </p:txBody>
      </p:sp>
    </p:spTree>
    <p:extLst>
      <p:ext uri="{BB962C8B-B14F-4D97-AF65-F5344CB8AC3E}">
        <p14:creationId xmlns:p14="http://schemas.microsoft.com/office/powerpoint/2010/main" val="19748431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a:t>Koppeling</a:t>
            </a:r>
            <a:r>
              <a:rPr lang="en-US" dirty="0"/>
              <a:t> </a:t>
            </a:r>
            <a:r>
              <a:rPr lang="en-US" dirty="0" err="1"/>
              <a:t>maken</a:t>
            </a:r>
            <a:r>
              <a:rPr lang="en-US" baseline="0" dirty="0"/>
              <a:t> </a:t>
            </a:r>
            <a:r>
              <a:rPr lang="en-US" baseline="0" dirty="0" err="1"/>
              <a:t>tussen</a:t>
            </a:r>
            <a:r>
              <a:rPr lang="en-US" baseline="0" dirty="0"/>
              <a:t> </a:t>
            </a:r>
            <a:r>
              <a:rPr lang="en-US" baseline="0" dirty="0" err="1"/>
              <a:t>dimensies</a:t>
            </a:r>
            <a:r>
              <a:rPr lang="en-US" baseline="0" dirty="0"/>
              <a:t> en Bloom. Het </a:t>
            </a:r>
            <a:r>
              <a:rPr lang="en-US" baseline="0" dirty="0" err="1"/>
              <a:t>gaat</a:t>
            </a:r>
            <a:r>
              <a:rPr lang="en-US" baseline="0" dirty="0"/>
              <a:t> </a:t>
            </a:r>
            <a:r>
              <a:rPr lang="en-US" baseline="0" dirty="0" err="1"/>
              <a:t>erom</a:t>
            </a:r>
            <a:r>
              <a:rPr lang="en-US" baseline="0" dirty="0"/>
              <a:t> </a:t>
            </a:r>
            <a:r>
              <a:rPr lang="en-US" baseline="0" dirty="0" err="1"/>
              <a:t>dat</a:t>
            </a:r>
            <a:r>
              <a:rPr lang="en-US" baseline="0" dirty="0"/>
              <a:t> met de </a:t>
            </a:r>
            <a:r>
              <a:rPr lang="en-US" baseline="0" dirty="0" err="1"/>
              <a:t>dimensie</a:t>
            </a:r>
            <a:r>
              <a:rPr lang="en-US" baseline="0" dirty="0"/>
              <a:t> </a:t>
            </a:r>
            <a:r>
              <a:rPr lang="en-US" baseline="0" dirty="0" err="1"/>
              <a:t>ook</a:t>
            </a:r>
            <a:r>
              <a:rPr lang="en-US" baseline="0" dirty="0"/>
              <a:t> de </a:t>
            </a:r>
            <a:r>
              <a:rPr lang="en-US" baseline="0" dirty="0" err="1"/>
              <a:t>hogere</a:t>
            </a:r>
            <a:r>
              <a:rPr lang="en-US" baseline="0" dirty="0"/>
              <a:t> </a:t>
            </a:r>
            <a:r>
              <a:rPr lang="en-US" baseline="0" dirty="0" err="1"/>
              <a:t>denkvaardigheden</a:t>
            </a:r>
            <a:r>
              <a:rPr lang="en-US" baseline="0" dirty="0"/>
              <a:t>, </a:t>
            </a:r>
            <a:r>
              <a:rPr lang="en-US" baseline="0" dirty="0" err="1"/>
              <a:t>zoals</a:t>
            </a:r>
            <a:r>
              <a:rPr lang="en-US" baseline="0" dirty="0"/>
              <a:t> </a:t>
            </a:r>
            <a:r>
              <a:rPr lang="en-US" baseline="0" dirty="0" err="1"/>
              <a:t>creativiteit</a:t>
            </a:r>
            <a:r>
              <a:rPr lang="en-US" baseline="0" dirty="0"/>
              <a:t> (</a:t>
            </a:r>
            <a:r>
              <a:rPr lang="en-US" baseline="0" dirty="0" err="1"/>
              <a:t>dimensie</a:t>
            </a:r>
            <a:r>
              <a:rPr lang="en-US" baseline="0" dirty="0"/>
              <a:t> 4) </a:t>
            </a:r>
            <a:r>
              <a:rPr lang="en-US" baseline="0" dirty="0" err="1"/>
              <a:t>aangesproken</a:t>
            </a:r>
            <a:r>
              <a:rPr lang="en-US" baseline="0" dirty="0"/>
              <a:t> </a:t>
            </a:r>
            <a:r>
              <a:rPr lang="en-US" baseline="0" dirty="0" err="1"/>
              <a:t>worden</a:t>
            </a:r>
            <a:r>
              <a:rPr lang="en-US" baseline="0" dirty="0"/>
              <a:t> en </a:t>
            </a:r>
            <a:r>
              <a:rPr lang="en-US" baseline="0" dirty="0" err="1"/>
              <a:t>dat</a:t>
            </a:r>
            <a:r>
              <a:rPr lang="en-US" baseline="0" dirty="0"/>
              <a:t> </a:t>
            </a:r>
            <a:r>
              <a:rPr lang="en-US" baseline="0" dirty="0" err="1"/>
              <a:t>sluit</a:t>
            </a:r>
            <a:r>
              <a:rPr lang="en-US" baseline="0" dirty="0"/>
              <a:t> </a:t>
            </a:r>
            <a:r>
              <a:rPr lang="en-US" baseline="0" dirty="0" err="1"/>
              <a:t>weer</a:t>
            </a:r>
            <a:r>
              <a:rPr lang="en-US" baseline="0" dirty="0"/>
              <a:t> </a:t>
            </a:r>
            <a:r>
              <a:rPr lang="en-US" baseline="0" dirty="0" err="1"/>
              <a:t>aan</a:t>
            </a:r>
            <a:r>
              <a:rPr lang="en-US" baseline="0" dirty="0"/>
              <a:t> </a:t>
            </a:r>
            <a:r>
              <a:rPr lang="en-US" baseline="0" dirty="0" err="1"/>
              <a:t>bij</a:t>
            </a:r>
            <a:r>
              <a:rPr lang="en-US" baseline="0" dirty="0"/>
              <a:t> </a:t>
            </a:r>
            <a:r>
              <a:rPr lang="en-US" baseline="0" dirty="0" err="1"/>
              <a:t>lezing</a:t>
            </a:r>
            <a:r>
              <a:rPr lang="en-US" baseline="0" dirty="0"/>
              <a:t> Ken Robinson. </a:t>
            </a:r>
            <a:endParaRPr lang="en-US" dirty="0"/>
          </a:p>
        </p:txBody>
      </p:sp>
      <p:sp>
        <p:nvSpPr>
          <p:cNvPr id="4" name="Slide Number Placeholder 3"/>
          <p:cNvSpPr>
            <a:spLocks noGrp="1"/>
          </p:cNvSpPr>
          <p:nvPr>
            <p:ph type="sldNum" sz="quarter" idx="10"/>
          </p:nvPr>
        </p:nvSpPr>
        <p:spPr/>
        <p:txBody>
          <a:bodyPr/>
          <a:lstStyle/>
          <a:p>
            <a:fld id="{20358AD0-6F91-470C-A44E-1D45B9D9B6E6}" type="slidenum">
              <a:rPr lang="nl-NL" smtClean="0">
                <a:solidFill>
                  <a:prstClr val="black"/>
                </a:solidFill>
              </a:rPr>
              <a:pPr/>
              <a:t>8</a:t>
            </a:fld>
            <a:endParaRPr lang="nl-NL">
              <a:solidFill>
                <a:prstClr val="black"/>
              </a:solidFill>
            </a:endParaRPr>
          </a:p>
        </p:txBody>
      </p:sp>
    </p:spTree>
    <p:extLst>
      <p:ext uri="{BB962C8B-B14F-4D97-AF65-F5344CB8AC3E}">
        <p14:creationId xmlns:p14="http://schemas.microsoft.com/office/powerpoint/2010/main" val="597060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dia">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nl-NL"/>
              <a:t>Titelstijl van model bewerken</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nl-NL"/>
              <a:t>Klik om de ondertitelstijl van het model te bewerken</a:t>
            </a:r>
            <a:endParaRPr lang="en-US" dirty="0"/>
          </a:p>
        </p:txBody>
      </p:sp>
      <p:sp>
        <p:nvSpPr>
          <p:cNvPr id="4" name="Date Placeholder 3"/>
          <p:cNvSpPr>
            <a:spLocks noGrp="1"/>
          </p:cNvSpPr>
          <p:nvPr>
            <p:ph type="dt" sz="half" idx="10"/>
          </p:nvPr>
        </p:nvSpPr>
        <p:spPr/>
        <p:txBody>
          <a:bodyPr/>
          <a:lstStyle/>
          <a:p>
            <a:fld id="{3D910FFD-83A3-2047-B788-546A343ADBF0}" type="datetimeFigureOut">
              <a:rPr lang="nl-NL" smtClean="0"/>
              <a:t>14-12-18</a:t>
            </a:fld>
            <a:endParaRPr lang="nl-NL"/>
          </a:p>
        </p:txBody>
      </p:sp>
      <p:sp>
        <p:nvSpPr>
          <p:cNvPr id="5" name="Footer Placeholder 4"/>
          <p:cNvSpPr>
            <a:spLocks noGrp="1"/>
          </p:cNvSpPr>
          <p:nvPr>
            <p:ph type="ftr" sz="quarter" idx="11"/>
          </p:nvPr>
        </p:nvSpPr>
        <p:spPr/>
        <p:txBody>
          <a:bodyPr/>
          <a:lstStyle/>
          <a:p>
            <a:endParaRPr lang="nl-NL"/>
          </a:p>
        </p:txBody>
      </p:sp>
      <p:sp>
        <p:nvSpPr>
          <p:cNvPr id="6" name="Slide Number Placeholder 5"/>
          <p:cNvSpPr>
            <a:spLocks noGrp="1"/>
          </p:cNvSpPr>
          <p:nvPr>
            <p:ph type="sldNum" sz="quarter" idx="12"/>
          </p:nvPr>
        </p:nvSpPr>
        <p:spPr/>
        <p:txBody>
          <a:bodyPr/>
          <a:lstStyle/>
          <a:p>
            <a:fld id="{8264B4E1-5DA5-FC45-AC7A-5F6991C9F290}" type="slidenum">
              <a:rPr lang="nl-NL" smtClean="0"/>
              <a:t>‹nr.›</a:t>
            </a:fld>
            <a:endParaRPr lang="nl-NL"/>
          </a:p>
        </p:txBody>
      </p:sp>
    </p:spTree>
    <p:extLst>
      <p:ext uri="{BB962C8B-B14F-4D97-AF65-F5344CB8AC3E}">
        <p14:creationId xmlns:p14="http://schemas.microsoft.com/office/powerpoint/2010/main" val="4389918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a:t>Titelstijl van model bewerken</a:t>
            </a:r>
            <a:endParaRPr lang="en-US" dirty="0"/>
          </a:p>
        </p:txBody>
      </p:sp>
      <p:sp>
        <p:nvSpPr>
          <p:cNvPr id="3" name="Content Placeholder 2"/>
          <p:cNvSpPr>
            <a:spLocks noGrp="1"/>
          </p:cNvSpPr>
          <p:nvPr>
            <p:ph idx="1"/>
          </p:nvPr>
        </p:nvSpPr>
        <p:spPr/>
        <p:txBody>
          <a:bodyPr/>
          <a:lstStyle/>
          <a:p>
            <a:pPr lvl="0"/>
            <a:r>
              <a:rPr lang="nl-NL"/>
              <a:t>Klik om de tekststijl van het model te bewerken</a:t>
            </a:r>
          </a:p>
          <a:p>
            <a:pPr lvl="1"/>
            <a:r>
              <a:rPr lang="nl-NL"/>
              <a:t>Tweede niveau</a:t>
            </a:r>
          </a:p>
          <a:p>
            <a:pPr lvl="2"/>
            <a:r>
              <a:rPr lang="nl-NL"/>
              <a:t>Derde niveau</a:t>
            </a:r>
          </a:p>
          <a:p>
            <a:pPr lvl="3"/>
            <a:r>
              <a:rPr lang="nl-NL"/>
              <a:t>Vierde niveau</a:t>
            </a:r>
          </a:p>
          <a:p>
            <a:pPr lvl="4"/>
            <a:r>
              <a:rPr lang="nl-NL"/>
              <a:t>Vijfde niveau</a:t>
            </a:r>
            <a:endParaRPr lang="en-US" dirty="0"/>
          </a:p>
        </p:txBody>
      </p:sp>
      <p:sp>
        <p:nvSpPr>
          <p:cNvPr id="4" name="Date Placeholder 3"/>
          <p:cNvSpPr>
            <a:spLocks noGrp="1"/>
          </p:cNvSpPr>
          <p:nvPr>
            <p:ph type="dt" sz="half" idx="10"/>
          </p:nvPr>
        </p:nvSpPr>
        <p:spPr/>
        <p:txBody>
          <a:bodyPr/>
          <a:lstStyle/>
          <a:p>
            <a:fld id="{3D910FFD-83A3-2047-B788-546A343ADBF0}" type="datetimeFigureOut">
              <a:rPr lang="nl-NL" smtClean="0"/>
              <a:t>14-12-18</a:t>
            </a:fld>
            <a:endParaRPr lang="nl-NL"/>
          </a:p>
        </p:txBody>
      </p:sp>
      <p:sp>
        <p:nvSpPr>
          <p:cNvPr id="5" name="Footer Placeholder 4"/>
          <p:cNvSpPr>
            <a:spLocks noGrp="1"/>
          </p:cNvSpPr>
          <p:nvPr>
            <p:ph type="ftr" sz="quarter" idx="11"/>
          </p:nvPr>
        </p:nvSpPr>
        <p:spPr/>
        <p:txBody>
          <a:bodyPr/>
          <a:lstStyle/>
          <a:p>
            <a:endParaRPr lang="nl-NL"/>
          </a:p>
        </p:txBody>
      </p:sp>
      <p:sp>
        <p:nvSpPr>
          <p:cNvPr id="6" name="Slide Number Placeholder 5"/>
          <p:cNvSpPr>
            <a:spLocks noGrp="1"/>
          </p:cNvSpPr>
          <p:nvPr>
            <p:ph type="sldNum" sz="quarter" idx="12"/>
          </p:nvPr>
        </p:nvSpPr>
        <p:spPr/>
        <p:txBody>
          <a:bodyPr/>
          <a:lstStyle/>
          <a:p>
            <a:fld id="{8264B4E1-5DA5-FC45-AC7A-5F6991C9F290}" type="slidenum">
              <a:rPr lang="nl-NL" smtClean="0"/>
              <a:t>‹nr.›</a:t>
            </a:fld>
            <a:endParaRPr lang="nl-NL"/>
          </a:p>
        </p:txBody>
      </p:sp>
    </p:spTree>
    <p:extLst>
      <p:ext uri="{BB962C8B-B14F-4D97-AF65-F5344CB8AC3E}">
        <p14:creationId xmlns:p14="http://schemas.microsoft.com/office/powerpoint/2010/main" val="1530451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ekop">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nl-NL"/>
              <a:t>Titelstijl van model bewerken</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nl-NL"/>
              <a:t>Klik om de tekststijl van het model te bewerken</a:t>
            </a:r>
          </a:p>
        </p:txBody>
      </p:sp>
      <p:sp>
        <p:nvSpPr>
          <p:cNvPr id="4" name="Date Placeholder 3"/>
          <p:cNvSpPr>
            <a:spLocks noGrp="1"/>
          </p:cNvSpPr>
          <p:nvPr>
            <p:ph type="dt" sz="half" idx="10"/>
          </p:nvPr>
        </p:nvSpPr>
        <p:spPr/>
        <p:txBody>
          <a:bodyPr/>
          <a:lstStyle/>
          <a:p>
            <a:fld id="{3D910FFD-83A3-2047-B788-546A343ADBF0}" type="datetimeFigureOut">
              <a:rPr lang="nl-NL" smtClean="0"/>
              <a:t>14-12-18</a:t>
            </a:fld>
            <a:endParaRPr lang="nl-NL"/>
          </a:p>
        </p:txBody>
      </p:sp>
      <p:sp>
        <p:nvSpPr>
          <p:cNvPr id="5" name="Footer Placeholder 4"/>
          <p:cNvSpPr>
            <a:spLocks noGrp="1"/>
          </p:cNvSpPr>
          <p:nvPr>
            <p:ph type="ftr" sz="quarter" idx="11"/>
          </p:nvPr>
        </p:nvSpPr>
        <p:spPr/>
        <p:txBody>
          <a:bodyPr/>
          <a:lstStyle/>
          <a:p>
            <a:endParaRPr lang="nl-NL"/>
          </a:p>
        </p:txBody>
      </p:sp>
      <p:sp>
        <p:nvSpPr>
          <p:cNvPr id="6" name="Slide Number Placeholder 5"/>
          <p:cNvSpPr>
            <a:spLocks noGrp="1"/>
          </p:cNvSpPr>
          <p:nvPr>
            <p:ph type="sldNum" sz="quarter" idx="12"/>
          </p:nvPr>
        </p:nvSpPr>
        <p:spPr/>
        <p:txBody>
          <a:bodyPr/>
          <a:lstStyle/>
          <a:p>
            <a:fld id="{8264B4E1-5DA5-FC45-AC7A-5F6991C9F290}" type="slidenum">
              <a:rPr lang="nl-NL" smtClean="0"/>
              <a:t>‹nr.›</a:t>
            </a:fld>
            <a:endParaRPr lang="nl-NL"/>
          </a:p>
        </p:txBody>
      </p:sp>
    </p:spTree>
    <p:extLst>
      <p:ext uri="{BB962C8B-B14F-4D97-AF65-F5344CB8AC3E}">
        <p14:creationId xmlns:p14="http://schemas.microsoft.com/office/powerpoint/2010/main" val="1892098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ee objecte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a:t>Titelstijl van model bewerken</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nl-NL"/>
              <a:t>Klik om de tekststijl van het model te bewerken</a:t>
            </a:r>
          </a:p>
          <a:p>
            <a:pPr lvl="1"/>
            <a:r>
              <a:rPr lang="nl-NL"/>
              <a:t>Tweede niveau</a:t>
            </a:r>
          </a:p>
          <a:p>
            <a:pPr lvl="2"/>
            <a:r>
              <a:rPr lang="nl-NL"/>
              <a:t>Derde niveau</a:t>
            </a:r>
          </a:p>
          <a:p>
            <a:pPr lvl="3"/>
            <a:r>
              <a:rPr lang="nl-NL"/>
              <a:t>Vierde niveau</a:t>
            </a:r>
          </a:p>
          <a:p>
            <a:pPr lvl="4"/>
            <a:r>
              <a:rPr lang="nl-NL"/>
              <a:t>Vijfde niveau</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nl-NL"/>
              <a:t>Klik om de tekststijl van het model te bewerken</a:t>
            </a:r>
          </a:p>
          <a:p>
            <a:pPr lvl="1"/>
            <a:r>
              <a:rPr lang="nl-NL"/>
              <a:t>Tweede niveau</a:t>
            </a:r>
          </a:p>
          <a:p>
            <a:pPr lvl="2"/>
            <a:r>
              <a:rPr lang="nl-NL"/>
              <a:t>Derde niveau</a:t>
            </a:r>
          </a:p>
          <a:p>
            <a:pPr lvl="3"/>
            <a:r>
              <a:rPr lang="nl-NL"/>
              <a:t>Vierde niveau</a:t>
            </a:r>
          </a:p>
          <a:p>
            <a:pPr lvl="4"/>
            <a:r>
              <a:rPr lang="nl-NL"/>
              <a:t>Vijfde niveau</a:t>
            </a:r>
            <a:endParaRPr lang="en-US" dirty="0"/>
          </a:p>
        </p:txBody>
      </p:sp>
      <p:sp>
        <p:nvSpPr>
          <p:cNvPr id="5" name="Date Placeholder 4"/>
          <p:cNvSpPr>
            <a:spLocks noGrp="1"/>
          </p:cNvSpPr>
          <p:nvPr>
            <p:ph type="dt" sz="half" idx="10"/>
          </p:nvPr>
        </p:nvSpPr>
        <p:spPr/>
        <p:txBody>
          <a:bodyPr/>
          <a:lstStyle/>
          <a:p>
            <a:fld id="{3D910FFD-83A3-2047-B788-546A343ADBF0}" type="datetimeFigureOut">
              <a:rPr lang="nl-NL" smtClean="0"/>
              <a:t>14-12-18</a:t>
            </a:fld>
            <a:endParaRPr lang="nl-NL"/>
          </a:p>
        </p:txBody>
      </p:sp>
      <p:sp>
        <p:nvSpPr>
          <p:cNvPr id="6" name="Footer Placeholder 5"/>
          <p:cNvSpPr>
            <a:spLocks noGrp="1"/>
          </p:cNvSpPr>
          <p:nvPr>
            <p:ph type="ftr" sz="quarter" idx="11"/>
          </p:nvPr>
        </p:nvSpPr>
        <p:spPr/>
        <p:txBody>
          <a:bodyPr/>
          <a:lstStyle/>
          <a:p>
            <a:endParaRPr lang="nl-NL"/>
          </a:p>
        </p:txBody>
      </p:sp>
      <p:sp>
        <p:nvSpPr>
          <p:cNvPr id="7" name="Slide Number Placeholder 6"/>
          <p:cNvSpPr>
            <a:spLocks noGrp="1"/>
          </p:cNvSpPr>
          <p:nvPr>
            <p:ph type="sldNum" sz="quarter" idx="12"/>
          </p:nvPr>
        </p:nvSpPr>
        <p:spPr/>
        <p:txBody>
          <a:bodyPr/>
          <a:lstStyle/>
          <a:p>
            <a:fld id="{8264B4E1-5DA5-FC45-AC7A-5F6991C9F290}" type="slidenum">
              <a:rPr lang="nl-NL" smtClean="0"/>
              <a:t>‹nr.›</a:t>
            </a:fld>
            <a:endParaRPr lang="nl-NL"/>
          </a:p>
        </p:txBody>
      </p:sp>
    </p:spTree>
    <p:extLst>
      <p:ext uri="{BB962C8B-B14F-4D97-AF65-F5344CB8AC3E}">
        <p14:creationId xmlns:p14="http://schemas.microsoft.com/office/powerpoint/2010/main" val="563678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elijking">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nl-NL"/>
              <a:t>Titelstijl van model bewerken</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Klik om de tekststijl van het model te bewerken</a:t>
            </a:r>
          </a:p>
        </p:txBody>
      </p:sp>
      <p:sp>
        <p:nvSpPr>
          <p:cNvPr id="4" name="Content Placeholder 3"/>
          <p:cNvSpPr>
            <a:spLocks noGrp="1"/>
          </p:cNvSpPr>
          <p:nvPr>
            <p:ph sz="half" idx="2"/>
          </p:nvPr>
        </p:nvSpPr>
        <p:spPr>
          <a:xfrm>
            <a:off x="839788" y="2505075"/>
            <a:ext cx="5157787" cy="3684588"/>
          </a:xfrm>
        </p:spPr>
        <p:txBody>
          <a:bodyPr/>
          <a:lstStyle/>
          <a:p>
            <a:pPr lvl="0"/>
            <a:r>
              <a:rPr lang="nl-NL"/>
              <a:t>Klik om de tekststijl van het model te bewerken</a:t>
            </a:r>
          </a:p>
          <a:p>
            <a:pPr lvl="1"/>
            <a:r>
              <a:rPr lang="nl-NL"/>
              <a:t>Tweede niveau</a:t>
            </a:r>
          </a:p>
          <a:p>
            <a:pPr lvl="2"/>
            <a:r>
              <a:rPr lang="nl-NL"/>
              <a:t>Derde niveau</a:t>
            </a:r>
          </a:p>
          <a:p>
            <a:pPr lvl="3"/>
            <a:r>
              <a:rPr lang="nl-NL"/>
              <a:t>Vierde niveau</a:t>
            </a:r>
          </a:p>
          <a:p>
            <a:pPr lvl="4"/>
            <a:r>
              <a:rPr lang="nl-NL"/>
              <a:t>Vijfde niveau</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Klik om de tekststijl van het model te bewerken</a:t>
            </a:r>
          </a:p>
        </p:txBody>
      </p:sp>
      <p:sp>
        <p:nvSpPr>
          <p:cNvPr id="6" name="Content Placeholder 5"/>
          <p:cNvSpPr>
            <a:spLocks noGrp="1"/>
          </p:cNvSpPr>
          <p:nvPr>
            <p:ph sz="quarter" idx="4"/>
          </p:nvPr>
        </p:nvSpPr>
        <p:spPr>
          <a:xfrm>
            <a:off x="6172200" y="2505075"/>
            <a:ext cx="5183188" cy="3684588"/>
          </a:xfrm>
        </p:spPr>
        <p:txBody>
          <a:bodyPr/>
          <a:lstStyle/>
          <a:p>
            <a:pPr lvl="0"/>
            <a:r>
              <a:rPr lang="nl-NL"/>
              <a:t>Klik om de tekststijl van het model te bewerken</a:t>
            </a:r>
          </a:p>
          <a:p>
            <a:pPr lvl="1"/>
            <a:r>
              <a:rPr lang="nl-NL"/>
              <a:t>Tweede niveau</a:t>
            </a:r>
          </a:p>
          <a:p>
            <a:pPr lvl="2"/>
            <a:r>
              <a:rPr lang="nl-NL"/>
              <a:t>Derde niveau</a:t>
            </a:r>
          </a:p>
          <a:p>
            <a:pPr lvl="3"/>
            <a:r>
              <a:rPr lang="nl-NL"/>
              <a:t>Vierde niveau</a:t>
            </a:r>
          </a:p>
          <a:p>
            <a:pPr lvl="4"/>
            <a:r>
              <a:rPr lang="nl-NL"/>
              <a:t>Vijfde niveau</a:t>
            </a:r>
            <a:endParaRPr lang="en-US" dirty="0"/>
          </a:p>
        </p:txBody>
      </p:sp>
      <p:sp>
        <p:nvSpPr>
          <p:cNvPr id="7" name="Date Placeholder 6"/>
          <p:cNvSpPr>
            <a:spLocks noGrp="1"/>
          </p:cNvSpPr>
          <p:nvPr>
            <p:ph type="dt" sz="half" idx="10"/>
          </p:nvPr>
        </p:nvSpPr>
        <p:spPr/>
        <p:txBody>
          <a:bodyPr/>
          <a:lstStyle/>
          <a:p>
            <a:fld id="{3D910FFD-83A3-2047-B788-546A343ADBF0}" type="datetimeFigureOut">
              <a:rPr lang="nl-NL" smtClean="0"/>
              <a:t>14-12-18</a:t>
            </a:fld>
            <a:endParaRPr lang="nl-NL"/>
          </a:p>
        </p:txBody>
      </p:sp>
      <p:sp>
        <p:nvSpPr>
          <p:cNvPr id="8" name="Footer Placeholder 7"/>
          <p:cNvSpPr>
            <a:spLocks noGrp="1"/>
          </p:cNvSpPr>
          <p:nvPr>
            <p:ph type="ftr" sz="quarter" idx="11"/>
          </p:nvPr>
        </p:nvSpPr>
        <p:spPr/>
        <p:txBody>
          <a:bodyPr/>
          <a:lstStyle/>
          <a:p>
            <a:endParaRPr lang="nl-NL"/>
          </a:p>
        </p:txBody>
      </p:sp>
      <p:sp>
        <p:nvSpPr>
          <p:cNvPr id="9" name="Slide Number Placeholder 8"/>
          <p:cNvSpPr>
            <a:spLocks noGrp="1"/>
          </p:cNvSpPr>
          <p:nvPr>
            <p:ph type="sldNum" sz="quarter" idx="12"/>
          </p:nvPr>
        </p:nvSpPr>
        <p:spPr/>
        <p:txBody>
          <a:bodyPr/>
          <a:lstStyle/>
          <a:p>
            <a:fld id="{8264B4E1-5DA5-FC45-AC7A-5F6991C9F290}" type="slidenum">
              <a:rPr lang="nl-NL" smtClean="0"/>
              <a:t>‹nr.›</a:t>
            </a:fld>
            <a:endParaRPr lang="nl-NL"/>
          </a:p>
        </p:txBody>
      </p:sp>
    </p:spTree>
    <p:extLst>
      <p:ext uri="{BB962C8B-B14F-4D97-AF65-F5344CB8AC3E}">
        <p14:creationId xmlns:p14="http://schemas.microsoft.com/office/powerpoint/2010/main" val="11920144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Alleen tite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a:t>Titelstijl van model bewerken</a:t>
            </a:r>
            <a:endParaRPr lang="en-US" dirty="0"/>
          </a:p>
        </p:txBody>
      </p:sp>
      <p:sp>
        <p:nvSpPr>
          <p:cNvPr id="3" name="Date Placeholder 2"/>
          <p:cNvSpPr>
            <a:spLocks noGrp="1"/>
          </p:cNvSpPr>
          <p:nvPr>
            <p:ph type="dt" sz="half" idx="10"/>
          </p:nvPr>
        </p:nvSpPr>
        <p:spPr/>
        <p:txBody>
          <a:bodyPr/>
          <a:lstStyle/>
          <a:p>
            <a:fld id="{3D910FFD-83A3-2047-B788-546A343ADBF0}" type="datetimeFigureOut">
              <a:rPr lang="nl-NL" smtClean="0"/>
              <a:t>14-12-18</a:t>
            </a:fld>
            <a:endParaRPr lang="nl-NL"/>
          </a:p>
        </p:txBody>
      </p:sp>
      <p:sp>
        <p:nvSpPr>
          <p:cNvPr id="4" name="Footer Placeholder 3"/>
          <p:cNvSpPr>
            <a:spLocks noGrp="1"/>
          </p:cNvSpPr>
          <p:nvPr>
            <p:ph type="ftr" sz="quarter" idx="11"/>
          </p:nvPr>
        </p:nvSpPr>
        <p:spPr/>
        <p:txBody>
          <a:bodyPr/>
          <a:lstStyle/>
          <a:p>
            <a:endParaRPr lang="nl-NL"/>
          </a:p>
        </p:txBody>
      </p:sp>
      <p:sp>
        <p:nvSpPr>
          <p:cNvPr id="5" name="Slide Number Placeholder 4"/>
          <p:cNvSpPr>
            <a:spLocks noGrp="1"/>
          </p:cNvSpPr>
          <p:nvPr>
            <p:ph type="sldNum" sz="quarter" idx="12"/>
          </p:nvPr>
        </p:nvSpPr>
        <p:spPr/>
        <p:txBody>
          <a:bodyPr/>
          <a:lstStyle/>
          <a:p>
            <a:fld id="{8264B4E1-5DA5-FC45-AC7A-5F6991C9F290}" type="slidenum">
              <a:rPr lang="nl-NL" smtClean="0"/>
              <a:t>‹nr.›</a:t>
            </a:fld>
            <a:endParaRPr lang="nl-NL"/>
          </a:p>
        </p:txBody>
      </p:sp>
    </p:spTree>
    <p:extLst>
      <p:ext uri="{BB962C8B-B14F-4D97-AF65-F5344CB8AC3E}">
        <p14:creationId xmlns:p14="http://schemas.microsoft.com/office/powerpoint/2010/main" val="312422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910FFD-83A3-2047-B788-546A343ADBF0}" type="datetimeFigureOut">
              <a:rPr lang="nl-NL" smtClean="0"/>
              <a:t>14-12-18</a:t>
            </a:fld>
            <a:endParaRPr lang="nl-NL"/>
          </a:p>
        </p:txBody>
      </p:sp>
      <p:sp>
        <p:nvSpPr>
          <p:cNvPr id="3" name="Footer Placeholder 2"/>
          <p:cNvSpPr>
            <a:spLocks noGrp="1"/>
          </p:cNvSpPr>
          <p:nvPr>
            <p:ph type="ftr" sz="quarter" idx="11"/>
          </p:nvPr>
        </p:nvSpPr>
        <p:spPr/>
        <p:txBody>
          <a:bodyPr/>
          <a:lstStyle/>
          <a:p>
            <a:endParaRPr lang="nl-NL"/>
          </a:p>
        </p:txBody>
      </p:sp>
      <p:sp>
        <p:nvSpPr>
          <p:cNvPr id="4" name="Slide Number Placeholder 3"/>
          <p:cNvSpPr>
            <a:spLocks noGrp="1"/>
          </p:cNvSpPr>
          <p:nvPr>
            <p:ph type="sldNum" sz="quarter" idx="12"/>
          </p:nvPr>
        </p:nvSpPr>
        <p:spPr/>
        <p:txBody>
          <a:bodyPr/>
          <a:lstStyle/>
          <a:p>
            <a:fld id="{8264B4E1-5DA5-FC45-AC7A-5F6991C9F290}" type="slidenum">
              <a:rPr lang="nl-NL" smtClean="0"/>
              <a:t>‹nr.›</a:t>
            </a:fld>
            <a:endParaRPr lang="nl-NL"/>
          </a:p>
        </p:txBody>
      </p:sp>
    </p:spTree>
    <p:extLst>
      <p:ext uri="{BB962C8B-B14F-4D97-AF65-F5344CB8AC3E}">
        <p14:creationId xmlns:p14="http://schemas.microsoft.com/office/powerpoint/2010/main" val="287390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oud met bijschrift">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nl-NL"/>
              <a:t>Titelstijl van model bewerken</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nl-NL"/>
              <a:t>Klik om de tekststijl van het model te bewerken</a:t>
            </a:r>
          </a:p>
          <a:p>
            <a:pPr lvl="1"/>
            <a:r>
              <a:rPr lang="nl-NL"/>
              <a:t>Tweede niveau</a:t>
            </a:r>
          </a:p>
          <a:p>
            <a:pPr lvl="2"/>
            <a:r>
              <a:rPr lang="nl-NL"/>
              <a:t>Derde niveau</a:t>
            </a:r>
          </a:p>
          <a:p>
            <a:pPr lvl="3"/>
            <a:r>
              <a:rPr lang="nl-NL"/>
              <a:t>Vierde niveau</a:t>
            </a:r>
          </a:p>
          <a:p>
            <a:pPr lvl="4"/>
            <a:r>
              <a:rPr lang="nl-NL"/>
              <a:t>Vijfde niveau</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nl-NL"/>
              <a:t>Klik om de tekststijl van het model te bewerken</a:t>
            </a:r>
          </a:p>
        </p:txBody>
      </p:sp>
      <p:sp>
        <p:nvSpPr>
          <p:cNvPr id="5" name="Date Placeholder 4"/>
          <p:cNvSpPr>
            <a:spLocks noGrp="1"/>
          </p:cNvSpPr>
          <p:nvPr>
            <p:ph type="dt" sz="half" idx="10"/>
          </p:nvPr>
        </p:nvSpPr>
        <p:spPr/>
        <p:txBody>
          <a:bodyPr/>
          <a:lstStyle/>
          <a:p>
            <a:fld id="{3D910FFD-83A3-2047-B788-546A343ADBF0}" type="datetimeFigureOut">
              <a:rPr lang="nl-NL" smtClean="0"/>
              <a:t>14-12-18</a:t>
            </a:fld>
            <a:endParaRPr lang="nl-NL"/>
          </a:p>
        </p:txBody>
      </p:sp>
      <p:sp>
        <p:nvSpPr>
          <p:cNvPr id="6" name="Footer Placeholder 5"/>
          <p:cNvSpPr>
            <a:spLocks noGrp="1"/>
          </p:cNvSpPr>
          <p:nvPr>
            <p:ph type="ftr" sz="quarter" idx="11"/>
          </p:nvPr>
        </p:nvSpPr>
        <p:spPr/>
        <p:txBody>
          <a:bodyPr/>
          <a:lstStyle/>
          <a:p>
            <a:endParaRPr lang="nl-NL"/>
          </a:p>
        </p:txBody>
      </p:sp>
      <p:sp>
        <p:nvSpPr>
          <p:cNvPr id="7" name="Slide Number Placeholder 6"/>
          <p:cNvSpPr>
            <a:spLocks noGrp="1"/>
          </p:cNvSpPr>
          <p:nvPr>
            <p:ph type="sldNum" sz="quarter" idx="12"/>
          </p:nvPr>
        </p:nvSpPr>
        <p:spPr/>
        <p:txBody>
          <a:bodyPr/>
          <a:lstStyle/>
          <a:p>
            <a:fld id="{8264B4E1-5DA5-FC45-AC7A-5F6991C9F290}" type="slidenum">
              <a:rPr lang="nl-NL" smtClean="0"/>
              <a:t>‹nr.›</a:t>
            </a:fld>
            <a:endParaRPr lang="nl-NL"/>
          </a:p>
        </p:txBody>
      </p:sp>
    </p:spTree>
    <p:extLst>
      <p:ext uri="{BB962C8B-B14F-4D97-AF65-F5344CB8AC3E}">
        <p14:creationId xmlns:p14="http://schemas.microsoft.com/office/powerpoint/2010/main" val="4757642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Afbeelding met bijschrift">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nl-NL"/>
              <a:t>Titelstijl van model bewerken</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nl-NL"/>
              <a:t>Sleep de afbeelding naar de tijdelijke aanduiding of klik op het pictogram als u een afbeelding wilt toevoegen</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nl-NL"/>
              <a:t>Klik om de tekststijl van het model te bewerken</a:t>
            </a:r>
          </a:p>
        </p:txBody>
      </p:sp>
      <p:sp>
        <p:nvSpPr>
          <p:cNvPr id="5" name="Date Placeholder 4"/>
          <p:cNvSpPr>
            <a:spLocks noGrp="1"/>
          </p:cNvSpPr>
          <p:nvPr>
            <p:ph type="dt" sz="half" idx="10"/>
          </p:nvPr>
        </p:nvSpPr>
        <p:spPr/>
        <p:txBody>
          <a:bodyPr/>
          <a:lstStyle/>
          <a:p>
            <a:fld id="{3D910FFD-83A3-2047-B788-546A343ADBF0}" type="datetimeFigureOut">
              <a:rPr lang="nl-NL" smtClean="0"/>
              <a:t>14-12-18</a:t>
            </a:fld>
            <a:endParaRPr lang="nl-NL"/>
          </a:p>
        </p:txBody>
      </p:sp>
      <p:sp>
        <p:nvSpPr>
          <p:cNvPr id="6" name="Footer Placeholder 5"/>
          <p:cNvSpPr>
            <a:spLocks noGrp="1"/>
          </p:cNvSpPr>
          <p:nvPr>
            <p:ph type="ftr" sz="quarter" idx="11"/>
          </p:nvPr>
        </p:nvSpPr>
        <p:spPr/>
        <p:txBody>
          <a:bodyPr/>
          <a:lstStyle/>
          <a:p>
            <a:endParaRPr lang="nl-NL"/>
          </a:p>
        </p:txBody>
      </p:sp>
      <p:sp>
        <p:nvSpPr>
          <p:cNvPr id="7" name="Slide Number Placeholder 6"/>
          <p:cNvSpPr>
            <a:spLocks noGrp="1"/>
          </p:cNvSpPr>
          <p:nvPr>
            <p:ph type="sldNum" sz="quarter" idx="12"/>
          </p:nvPr>
        </p:nvSpPr>
        <p:spPr/>
        <p:txBody>
          <a:bodyPr/>
          <a:lstStyle/>
          <a:p>
            <a:fld id="{8264B4E1-5DA5-FC45-AC7A-5F6991C9F290}" type="slidenum">
              <a:rPr lang="nl-NL" smtClean="0"/>
              <a:t>‹nr.›</a:t>
            </a:fld>
            <a:endParaRPr lang="nl-NL"/>
          </a:p>
        </p:txBody>
      </p:sp>
    </p:spTree>
    <p:extLst>
      <p:ext uri="{BB962C8B-B14F-4D97-AF65-F5344CB8AC3E}">
        <p14:creationId xmlns:p14="http://schemas.microsoft.com/office/powerpoint/2010/main" val="1088047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en verticale teks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a:t>Titelstijl van model bewerken</a:t>
            </a:r>
            <a:endParaRPr lang="en-US" dirty="0"/>
          </a:p>
        </p:txBody>
      </p:sp>
      <p:sp>
        <p:nvSpPr>
          <p:cNvPr id="3" name="Vertical Text Placeholder 2"/>
          <p:cNvSpPr>
            <a:spLocks noGrp="1"/>
          </p:cNvSpPr>
          <p:nvPr>
            <p:ph type="body" orient="vert" idx="1"/>
          </p:nvPr>
        </p:nvSpPr>
        <p:spPr/>
        <p:txBody>
          <a:bodyPr vert="eaVert"/>
          <a:lstStyle/>
          <a:p>
            <a:pPr lvl="0"/>
            <a:r>
              <a:rPr lang="nl-NL"/>
              <a:t>Klik om de tekststijl van het model te bewerken</a:t>
            </a:r>
          </a:p>
          <a:p>
            <a:pPr lvl="1"/>
            <a:r>
              <a:rPr lang="nl-NL"/>
              <a:t>Tweede niveau</a:t>
            </a:r>
          </a:p>
          <a:p>
            <a:pPr lvl="2"/>
            <a:r>
              <a:rPr lang="nl-NL"/>
              <a:t>Derde niveau</a:t>
            </a:r>
          </a:p>
          <a:p>
            <a:pPr lvl="3"/>
            <a:r>
              <a:rPr lang="nl-NL"/>
              <a:t>Vierde niveau</a:t>
            </a:r>
          </a:p>
          <a:p>
            <a:pPr lvl="4"/>
            <a:r>
              <a:rPr lang="nl-NL"/>
              <a:t>Vijfde niveau</a:t>
            </a:r>
            <a:endParaRPr lang="en-US" dirty="0"/>
          </a:p>
        </p:txBody>
      </p:sp>
      <p:sp>
        <p:nvSpPr>
          <p:cNvPr id="4" name="Date Placeholder 3"/>
          <p:cNvSpPr>
            <a:spLocks noGrp="1"/>
          </p:cNvSpPr>
          <p:nvPr>
            <p:ph type="dt" sz="half" idx="10"/>
          </p:nvPr>
        </p:nvSpPr>
        <p:spPr/>
        <p:txBody>
          <a:bodyPr/>
          <a:lstStyle/>
          <a:p>
            <a:fld id="{3D910FFD-83A3-2047-B788-546A343ADBF0}" type="datetimeFigureOut">
              <a:rPr lang="nl-NL" smtClean="0"/>
              <a:t>14-12-18</a:t>
            </a:fld>
            <a:endParaRPr lang="nl-NL"/>
          </a:p>
        </p:txBody>
      </p:sp>
      <p:sp>
        <p:nvSpPr>
          <p:cNvPr id="5" name="Footer Placeholder 4"/>
          <p:cNvSpPr>
            <a:spLocks noGrp="1"/>
          </p:cNvSpPr>
          <p:nvPr>
            <p:ph type="ftr" sz="quarter" idx="11"/>
          </p:nvPr>
        </p:nvSpPr>
        <p:spPr/>
        <p:txBody>
          <a:bodyPr/>
          <a:lstStyle/>
          <a:p>
            <a:endParaRPr lang="nl-NL"/>
          </a:p>
        </p:txBody>
      </p:sp>
      <p:sp>
        <p:nvSpPr>
          <p:cNvPr id="6" name="Slide Number Placeholder 5"/>
          <p:cNvSpPr>
            <a:spLocks noGrp="1"/>
          </p:cNvSpPr>
          <p:nvPr>
            <p:ph type="sldNum" sz="quarter" idx="12"/>
          </p:nvPr>
        </p:nvSpPr>
        <p:spPr/>
        <p:txBody>
          <a:bodyPr/>
          <a:lstStyle/>
          <a:p>
            <a:fld id="{8264B4E1-5DA5-FC45-AC7A-5F6991C9F290}" type="slidenum">
              <a:rPr lang="nl-NL" smtClean="0"/>
              <a:t>‹nr.›</a:t>
            </a:fld>
            <a:endParaRPr lang="nl-NL"/>
          </a:p>
        </p:txBody>
      </p:sp>
    </p:spTree>
    <p:extLst>
      <p:ext uri="{BB962C8B-B14F-4D97-AF65-F5344CB8AC3E}">
        <p14:creationId xmlns:p14="http://schemas.microsoft.com/office/powerpoint/2010/main" val="9983725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e titel en teks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nl-NL"/>
              <a:t>Titelstijl van model bewerken</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nl-NL"/>
              <a:t>Klik om de tekststijl van het model te bewerken</a:t>
            </a:r>
          </a:p>
          <a:p>
            <a:pPr lvl="1"/>
            <a:r>
              <a:rPr lang="nl-NL"/>
              <a:t>Tweede niveau</a:t>
            </a:r>
          </a:p>
          <a:p>
            <a:pPr lvl="2"/>
            <a:r>
              <a:rPr lang="nl-NL"/>
              <a:t>Derde niveau</a:t>
            </a:r>
          </a:p>
          <a:p>
            <a:pPr lvl="3"/>
            <a:r>
              <a:rPr lang="nl-NL"/>
              <a:t>Vierde niveau</a:t>
            </a:r>
          </a:p>
          <a:p>
            <a:pPr lvl="4"/>
            <a:r>
              <a:rPr lang="nl-NL"/>
              <a:t>Vijfde niveau</a:t>
            </a:r>
            <a:endParaRPr lang="en-US" dirty="0"/>
          </a:p>
        </p:txBody>
      </p:sp>
      <p:sp>
        <p:nvSpPr>
          <p:cNvPr id="4" name="Date Placeholder 3"/>
          <p:cNvSpPr>
            <a:spLocks noGrp="1"/>
          </p:cNvSpPr>
          <p:nvPr>
            <p:ph type="dt" sz="half" idx="10"/>
          </p:nvPr>
        </p:nvSpPr>
        <p:spPr/>
        <p:txBody>
          <a:bodyPr/>
          <a:lstStyle/>
          <a:p>
            <a:fld id="{3D910FFD-83A3-2047-B788-546A343ADBF0}" type="datetimeFigureOut">
              <a:rPr lang="nl-NL" smtClean="0"/>
              <a:t>14-12-18</a:t>
            </a:fld>
            <a:endParaRPr lang="nl-NL"/>
          </a:p>
        </p:txBody>
      </p:sp>
      <p:sp>
        <p:nvSpPr>
          <p:cNvPr id="5" name="Footer Placeholder 4"/>
          <p:cNvSpPr>
            <a:spLocks noGrp="1"/>
          </p:cNvSpPr>
          <p:nvPr>
            <p:ph type="ftr" sz="quarter" idx="11"/>
          </p:nvPr>
        </p:nvSpPr>
        <p:spPr/>
        <p:txBody>
          <a:bodyPr/>
          <a:lstStyle/>
          <a:p>
            <a:endParaRPr lang="nl-NL"/>
          </a:p>
        </p:txBody>
      </p:sp>
      <p:sp>
        <p:nvSpPr>
          <p:cNvPr id="6" name="Slide Number Placeholder 5"/>
          <p:cNvSpPr>
            <a:spLocks noGrp="1"/>
          </p:cNvSpPr>
          <p:nvPr>
            <p:ph type="sldNum" sz="quarter" idx="12"/>
          </p:nvPr>
        </p:nvSpPr>
        <p:spPr/>
        <p:txBody>
          <a:bodyPr/>
          <a:lstStyle/>
          <a:p>
            <a:fld id="{8264B4E1-5DA5-FC45-AC7A-5F6991C9F290}" type="slidenum">
              <a:rPr lang="nl-NL" smtClean="0"/>
              <a:t>‹nr.›</a:t>
            </a:fld>
            <a:endParaRPr lang="nl-NL"/>
          </a:p>
        </p:txBody>
      </p:sp>
    </p:spTree>
    <p:extLst>
      <p:ext uri="{BB962C8B-B14F-4D97-AF65-F5344CB8AC3E}">
        <p14:creationId xmlns:p14="http://schemas.microsoft.com/office/powerpoint/2010/main" val="1357428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nl-NL"/>
              <a:t>Titelstijl van model bewerken</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nl-NL"/>
              <a:t>Klik om de tekststijl van het model te bewerken</a:t>
            </a:r>
          </a:p>
          <a:p>
            <a:pPr lvl="1"/>
            <a:r>
              <a:rPr lang="nl-NL"/>
              <a:t>Tweede niveau</a:t>
            </a:r>
          </a:p>
          <a:p>
            <a:pPr lvl="2"/>
            <a:r>
              <a:rPr lang="nl-NL"/>
              <a:t>Derde niveau</a:t>
            </a:r>
          </a:p>
          <a:p>
            <a:pPr lvl="3"/>
            <a:r>
              <a:rPr lang="nl-NL"/>
              <a:t>Vierde niveau</a:t>
            </a:r>
          </a:p>
          <a:p>
            <a:pPr lvl="4"/>
            <a:r>
              <a:rPr lang="nl-NL"/>
              <a:t>Vijfde niveau</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910FFD-83A3-2047-B788-546A343ADBF0}" type="datetimeFigureOut">
              <a:rPr lang="nl-NL" smtClean="0"/>
              <a:t>14-12-18</a:t>
            </a:fld>
            <a:endParaRPr lang="nl-NL"/>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nl-NL"/>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64B4E1-5DA5-FC45-AC7A-5F6991C9F290}" type="slidenum">
              <a:rPr lang="nl-NL" smtClean="0"/>
              <a:t>‹nr.›</a:t>
            </a:fld>
            <a:endParaRPr lang="nl-NL"/>
          </a:p>
        </p:txBody>
      </p:sp>
    </p:spTree>
    <p:extLst>
      <p:ext uri="{BB962C8B-B14F-4D97-AF65-F5344CB8AC3E}">
        <p14:creationId xmlns:p14="http://schemas.microsoft.com/office/powerpoint/2010/main" val="117630591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ctrTitle"/>
          </p:nvPr>
        </p:nvSpPr>
        <p:spPr/>
        <p:txBody>
          <a:bodyPr>
            <a:normAutofit fontScale="90000"/>
          </a:bodyPr>
          <a:lstStyle/>
          <a:p>
            <a:r>
              <a:rPr lang="nl-NL" dirty="0" err="1"/>
              <a:t>Onderzoeksvaardigheden</a:t>
            </a:r>
            <a:r>
              <a:rPr lang="nl-NL" dirty="0"/>
              <a:t> met demonstratie-experimenten</a:t>
            </a:r>
          </a:p>
        </p:txBody>
      </p:sp>
      <p:sp>
        <p:nvSpPr>
          <p:cNvPr id="3" name="Ondertitel 2"/>
          <p:cNvSpPr>
            <a:spLocks noGrp="1"/>
          </p:cNvSpPr>
          <p:nvPr>
            <p:ph type="subTitle" idx="1"/>
          </p:nvPr>
        </p:nvSpPr>
        <p:spPr/>
        <p:txBody>
          <a:bodyPr>
            <a:normAutofit/>
          </a:bodyPr>
          <a:lstStyle/>
          <a:p>
            <a:r>
              <a:rPr lang="nl-NL" dirty="0">
                <a:ea typeface="Symbol" charset="2"/>
                <a:cs typeface="Symbol" charset="2"/>
              </a:rPr>
              <a:t>WND 2018</a:t>
            </a:r>
          </a:p>
          <a:p>
            <a:endParaRPr lang="nl-NL" dirty="0">
              <a:ea typeface="Symbol" charset="2"/>
              <a:cs typeface="Symbol" charset="2"/>
            </a:endParaRPr>
          </a:p>
          <a:p>
            <a:r>
              <a:rPr lang="nl-NL" dirty="0">
                <a:ea typeface="Symbol" charset="2"/>
                <a:cs typeface="Symbol" charset="2"/>
              </a:rPr>
              <a:t>Wouter Spaan </a:t>
            </a:r>
            <a:r>
              <a:rPr lang="nl-NL" sz="1500" dirty="0">
                <a:ea typeface="Symbol" charset="2"/>
                <a:cs typeface="Symbol" charset="2"/>
              </a:rPr>
              <a:t>(Hogeschool van Amsterdam)</a:t>
            </a:r>
          </a:p>
        </p:txBody>
      </p:sp>
    </p:spTree>
    <p:extLst>
      <p:ext uri="{BB962C8B-B14F-4D97-AF65-F5344CB8AC3E}">
        <p14:creationId xmlns:p14="http://schemas.microsoft.com/office/powerpoint/2010/main" val="11481518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A8BF278-24CF-6D46-88D0-B0000222E11F}"/>
              </a:ext>
            </a:extLst>
          </p:cNvPr>
          <p:cNvSpPr>
            <a:spLocks noGrp="1"/>
          </p:cNvSpPr>
          <p:nvPr>
            <p:ph type="title"/>
          </p:nvPr>
        </p:nvSpPr>
        <p:spPr/>
        <p:txBody>
          <a:bodyPr/>
          <a:lstStyle/>
          <a:p>
            <a:r>
              <a:rPr lang="nl-NL" dirty="0"/>
              <a:t>Overzicht</a:t>
            </a:r>
          </a:p>
        </p:txBody>
      </p:sp>
      <p:sp>
        <p:nvSpPr>
          <p:cNvPr id="3" name="Tijdelijke aanduiding voor inhoud 2">
            <a:extLst>
              <a:ext uri="{FF2B5EF4-FFF2-40B4-BE49-F238E27FC236}">
                <a16:creationId xmlns:a16="http://schemas.microsoft.com/office/drawing/2014/main" id="{4D33AF70-6CFD-7C46-8021-B71570BAEACE}"/>
              </a:ext>
            </a:extLst>
          </p:cNvPr>
          <p:cNvSpPr>
            <a:spLocks noGrp="1"/>
          </p:cNvSpPr>
          <p:nvPr>
            <p:ph idx="1"/>
          </p:nvPr>
        </p:nvSpPr>
        <p:spPr/>
        <p:txBody>
          <a:bodyPr/>
          <a:lstStyle/>
          <a:p>
            <a:r>
              <a:rPr lang="nl-NL" dirty="0"/>
              <a:t>Voorbeeld 1: oriëntatie op onderzoek</a:t>
            </a:r>
          </a:p>
          <a:p>
            <a:r>
              <a:rPr lang="nl-NL" dirty="0" err="1"/>
              <a:t>Onderzoeksvaardigheden</a:t>
            </a:r>
            <a:endParaRPr lang="nl-NL" dirty="0"/>
          </a:p>
          <a:p>
            <a:r>
              <a:rPr lang="nl-NL" dirty="0"/>
              <a:t>Waarom als demo?</a:t>
            </a:r>
          </a:p>
          <a:p>
            <a:r>
              <a:rPr lang="nl-NL" dirty="0"/>
              <a:t>Intermezzo: zelf nadenken</a:t>
            </a:r>
          </a:p>
          <a:p>
            <a:r>
              <a:rPr lang="nl-NL" dirty="0"/>
              <a:t>Voorbeeld 2: hypothese, waarnemingen doen</a:t>
            </a:r>
          </a:p>
          <a:p>
            <a:r>
              <a:rPr lang="nl-NL" dirty="0"/>
              <a:t>Intermezzo: zelf nadenken</a:t>
            </a:r>
          </a:p>
          <a:p>
            <a:r>
              <a:rPr lang="nl-NL" dirty="0"/>
              <a:t>Voorbeeld 3: experiment ontwerpen bij hypothese</a:t>
            </a:r>
          </a:p>
          <a:p>
            <a:r>
              <a:rPr lang="nl-NL" dirty="0"/>
              <a:t>Afsluiting</a:t>
            </a:r>
          </a:p>
          <a:p>
            <a:pPr marL="0" indent="0">
              <a:buNone/>
            </a:pPr>
            <a:endParaRPr lang="nl-NL" dirty="0"/>
          </a:p>
          <a:p>
            <a:endParaRPr lang="nl-NL" dirty="0"/>
          </a:p>
          <a:p>
            <a:endParaRPr lang="nl-NL" dirty="0"/>
          </a:p>
          <a:p>
            <a:endParaRPr lang="nl-NL" dirty="0"/>
          </a:p>
        </p:txBody>
      </p:sp>
    </p:spTree>
    <p:extLst>
      <p:ext uri="{BB962C8B-B14F-4D97-AF65-F5344CB8AC3E}">
        <p14:creationId xmlns:p14="http://schemas.microsoft.com/office/powerpoint/2010/main" val="22408230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827689" y="0"/>
            <a:ext cx="10515600" cy="1325563"/>
          </a:xfrm>
        </p:spPr>
        <p:txBody>
          <a:bodyPr/>
          <a:lstStyle/>
          <a:p>
            <a:pPr algn="ctr"/>
            <a:r>
              <a:rPr lang="nl-NL" b="1" dirty="0"/>
              <a:t>Vuurtornado</a:t>
            </a:r>
          </a:p>
        </p:txBody>
      </p:sp>
      <p:pic>
        <p:nvPicPr>
          <p:cNvPr id="4" name="Tijdelijke aanduiding voor inhoud 5"/>
          <p:cNvPicPr>
            <a:picLocks noGrp="1" noChangeAspect="1"/>
          </p:cNvPicPr>
          <p:nvPr>
            <p:ph idx="1"/>
          </p:nvPr>
        </p:nvPicPr>
        <p:blipFill>
          <a:blip r:embed="rId2"/>
          <a:stretch>
            <a:fillRect/>
          </a:stretch>
        </p:blipFill>
        <p:spPr>
          <a:xfrm>
            <a:off x="3407175" y="837616"/>
            <a:ext cx="5356628" cy="6020384"/>
          </a:xfrm>
          <a:prstGeom prst="rect">
            <a:avLst/>
          </a:prstGeom>
        </p:spPr>
      </p:pic>
      <p:sp>
        <p:nvSpPr>
          <p:cNvPr id="3" name="Tekstvak 2">
            <a:extLst>
              <a:ext uri="{FF2B5EF4-FFF2-40B4-BE49-F238E27FC236}">
                <a16:creationId xmlns:a16="http://schemas.microsoft.com/office/drawing/2014/main" id="{F8A0F159-83CF-6948-9268-7A7D647EF230}"/>
              </a:ext>
            </a:extLst>
          </p:cNvPr>
          <p:cNvSpPr txBox="1"/>
          <p:nvPr/>
        </p:nvSpPr>
        <p:spPr>
          <a:xfrm>
            <a:off x="827689" y="2957513"/>
            <a:ext cx="10515599" cy="707886"/>
          </a:xfrm>
          <a:prstGeom prst="rect">
            <a:avLst/>
          </a:prstGeom>
          <a:noFill/>
        </p:spPr>
        <p:txBody>
          <a:bodyPr wrap="square" rtlCol="0">
            <a:spAutoFit/>
          </a:bodyPr>
          <a:lstStyle/>
          <a:p>
            <a:pPr algn="ctr"/>
            <a:r>
              <a:rPr lang="nl-NL" sz="4000" dirty="0" err="1"/>
              <a:t>Orientatie</a:t>
            </a:r>
            <a:r>
              <a:rPr lang="nl-NL" sz="4000" dirty="0"/>
              <a:t> op onderzoek (via conceptcartoon)</a:t>
            </a:r>
          </a:p>
        </p:txBody>
      </p:sp>
    </p:spTree>
    <p:extLst>
      <p:ext uri="{BB962C8B-B14F-4D97-AF65-F5344CB8AC3E}">
        <p14:creationId xmlns:p14="http://schemas.microsoft.com/office/powerpoint/2010/main" val="19312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sp>
        <p:nvSpPr>
          <p:cNvPr id="3" name="Tijdelijke aanduiding voor inhoud 2"/>
          <p:cNvSpPr>
            <a:spLocks noGrp="1"/>
          </p:cNvSpPr>
          <p:nvPr>
            <p:ph idx="1"/>
          </p:nvPr>
        </p:nvSpPr>
        <p:spPr/>
        <p:txBody>
          <a:bodyPr/>
          <a:lstStyle/>
          <a:p>
            <a:endParaRPr lang="nl-NL" dirty="0"/>
          </a:p>
        </p:txBody>
      </p:sp>
      <p:pic>
        <p:nvPicPr>
          <p:cNvPr id="4" name="Afbeelding 3"/>
          <p:cNvPicPr>
            <a:picLocks noChangeAspect="1"/>
          </p:cNvPicPr>
          <p:nvPr/>
        </p:nvPicPr>
        <p:blipFill>
          <a:blip r:embed="rId2"/>
          <a:stretch>
            <a:fillRect/>
          </a:stretch>
        </p:blipFill>
        <p:spPr>
          <a:xfrm>
            <a:off x="1308705" y="0"/>
            <a:ext cx="9574589" cy="6858000"/>
          </a:xfrm>
          <a:prstGeom prst="rect">
            <a:avLst/>
          </a:prstGeom>
        </p:spPr>
      </p:pic>
    </p:spTree>
    <p:extLst>
      <p:ext uri="{BB962C8B-B14F-4D97-AF65-F5344CB8AC3E}">
        <p14:creationId xmlns:p14="http://schemas.microsoft.com/office/powerpoint/2010/main" val="13322295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sp>
        <p:nvSpPr>
          <p:cNvPr id="3" name="Tijdelijke aanduiding voor inhoud 2"/>
          <p:cNvSpPr>
            <a:spLocks noGrp="1"/>
          </p:cNvSpPr>
          <p:nvPr>
            <p:ph idx="1"/>
          </p:nvPr>
        </p:nvSpPr>
        <p:spPr/>
        <p:txBody>
          <a:bodyPr/>
          <a:lstStyle/>
          <a:p>
            <a:endParaRPr lang="nl-NL"/>
          </a:p>
        </p:txBody>
      </p:sp>
      <p:pic>
        <p:nvPicPr>
          <p:cNvPr id="4" name="Afbeelding 3"/>
          <p:cNvPicPr>
            <a:picLocks noChangeAspect="1"/>
          </p:cNvPicPr>
          <p:nvPr/>
        </p:nvPicPr>
        <p:blipFill>
          <a:blip r:embed="rId3"/>
          <a:stretch>
            <a:fillRect/>
          </a:stretch>
        </p:blipFill>
        <p:spPr>
          <a:xfrm>
            <a:off x="974363" y="0"/>
            <a:ext cx="10243271" cy="6857999"/>
          </a:xfrm>
          <a:prstGeom prst="rect">
            <a:avLst/>
          </a:prstGeom>
        </p:spPr>
      </p:pic>
    </p:spTree>
    <p:extLst>
      <p:ext uri="{BB962C8B-B14F-4D97-AF65-F5344CB8AC3E}">
        <p14:creationId xmlns:p14="http://schemas.microsoft.com/office/powerpoint/2010/main" val="283901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a:t>Resumé </a:t>
            </a:r>
            <a:r>
              <a:rPr lang="nl-NL" dirty="0" err="1"/>
              <a:t>onderzoeksvaardigheden</a:t>
            </a:r>
            <a:endParaRPr lang="nl-NL" dirty="0"/>
          </a:p>
        </p:txBody>
      </p:sp>
      <p:sp>
        <p:nvSpPr>
          <p:cNvPr id="3" name="Tijdelijke aanduiding voor inhoud 2"/>
          <p:cNvSpPr>
            <a:spLocks noGrp="1"/>
          </p:cNvSpPr>
          <p:nvPr>
            <p:ph idx="1"/>
          </p:nvPr>
        </p:nvSpPr>
        <p:spPr/>
        <p:txBody>
          <a:bodyPr/>
          <a:lstStyle/>
          <a:p>
            <a:r>
              <a:rPr lang="nl-NL" dirty="0"/>
              <a:t>Exploratief</a:t>
            </a:r>
          </a:p>
          <a:p>
            <a:r>
              <a:rPr lang="nl-NL" dirty="0"/>
              <a:t>Natuurwetenschappelijke methode?</a:t>
            </a:r>
          </a:p>
          <a:p>
            <a:pPr lvl="1"/>
            <a:r>
              <a:rPr lang="nl-NL" dirty="0"/>
              <a:t>Nette onderzoeksvraag nodig?</a:t>
            </a:r>
          </a:p>
          <a:p>
            <a:pPr lvl="1"/>
            <a:r>
              <a:rPr lang="nl-NL" dirty="0"/>
              <a:t>Hypothese nodig?</a:t>
            </a:r>
          </a:p>
          <a:p>
            <a:pPr lvl="1"/>
            <a:r>
              <a:rPr lang="nl-NL" dirty="0"/>
              <a:t>Vanuit experiment-idee starten</a:t>
            </a:r>
          </a:p>
          <a:p>
            <a:pPr lvl="1"/>
            <a:r>
              <a:rPr lang="nl-NL" dirty="0"/>
              <a:t>Vanuit vraag starten</a:t>
            </a:r>
          </a:p>
          <a:p>
            <a:r>
              <a:rPr lang="nl-NL" dirty="0"/>
              <a:t>Eerlijk experiment-ontwerp, wanneer noodzakelijk?</a:t>
            </a:r>
          </a:p>
          <a:p>
            <a:r>
              <a:rPr lang="is-IS" dirty="0"/>
              <a:t>Valorisatie</a:t>
            </a:r>
            <a:endParaRPr lang="nl-NL" dirty="0"/>
          </a:p>
        </p:txBody>
      </p:sp>
    </p:spTree>
    <p:extLst>
      <p:ext uri="{BB962C8B-B14F-4D97-AF65-F5344CB8AC3E}">
        <p14:creationId xmlns:p14="http://schemas.microsoft.com/office/powerpoint/2010/main" val="12085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pPr algn="ctr"/>
            <a:r>
              <a:rPr lang="nl-NL" dirty="0" err="1"/>
              <a:t>Onderzoeksvaardigheden</a:t>
            </a:r>
            <a:endParaRPr lang="nl-NL" dirty="0"/>
          </a:p>
        </p:txBody>
      </p:sp>
      <p:sp>
        <p:nvSpPr>
          <p:cNvPr id="3" name="Tijdelijke aanduiding voor inhoud 2"/>
          <p:cNvSpPr>
            <a:spLocks noGrp="1"/>
          </p:cNvSpPr>
          <p:nvPr>
            <p:ph idx="1"/>
          </p:nvPr>
        </p:nvSpPr>
        <p:spPr/>
        <p:txBody>
          <a:bodyPr>
            <a:normAutofit lnSpcReduction="10000"/>
          </a:bodyPr>
          <a:lstStyle/>
          <a:p>
            <a:pPr marL="0" indent="0">
              <a:buNone/>
            </a:pPr>
            <a:r>
              <a:rPr lang="nl-NL" sz="2400" dirty="0"/>
              <a:t>A. Oriëntatie op het onderzoek </a:t>
            </a:r>
          </a:p>
          <a:p>
            <a:pPr marL="0" indent="0">
              <a:buNone/>
            </a:pPr>
            <a:r>
              <a:rPr lang="nl-NL" sz="2400" dirty="0"/>
              <a:t>B. Onderzoeksvraag formuleren </a:t>
            </a:r>
          </a:p>
          <a:p>
            <a:pPr marL="0" indent="0">
              <a:buNone/>
            </a:pPr>
            <a:r>
              <a:rPr lang="nl-NL" sz="2400" dirty="0"/>
              <a:t>C. Onderzoeksmethode vaststellen </a:t>
            </a:r>
          </a:p>
          <a:p>
            <a:pPr marL="0" indent="0">
              <a:buNone/>
            </a:pPr>
            <a:r>
              <a:rPr lang="nl-NL" sz="2400" dirty="0"/>
              <a:t>D. Plannen en uitvoeren van het onderzoek </a:t>
            </a:r>
          </a:p>
          <a:p>
            <a:pPr marL="0" indent="0">
              <a:buNone/>
            </a:pPr>
            <a:r>
              <a:rPr lang="nl-NL" sz="2400" dirty="0"/>
              <a:t>E. Verwerken van de gegevens </a:t>
            </a:r>
          </a:p>
          <a:p>
            <a:pPr marL="0" indent="0">
              <a:buNone/>
            </a:pPr>
            <a:r>
              <a:rPr lang="nl-NL" sz="2400" dirty="0"/>
              <a:t>F. Trekken van conclusies, vergelijken met onderzoeksvraag en hypothese </a:t>
            </a:r>
          </a:p>
          <a:p>
            <a:pPr marL="0" indent="0">
              <a:buNone/>
            </a:pPr>
            <a:r>
              <a:rPr lang="nl-NL" sz="2400" dirty="0"/>
              <a:t>G. Onderzoek rapporteren en presenteren. </a:t>
            </a:r>
          </a:p>
          <a:p>
            <a:pPr marL="0" indent="0">
              <a:buNone/>
            </a:pPr>
            <a:endParaRPr lang="nl-NL" sz="2400" dirty="0"/>
          </a:p>
          <a:p>
            <a:pPr marL="0" indent="0">
              <a:buNone/>
            </a:pPr>
            <a:r>
              <a:rPr lang="nl-NL" sz="2400" dirty="0"/>
              <a:t>(karakteristieke werkwijze in kennisbasis natuurwetenschappen en technologie voor de onderbouw)</a:t>
            </a:r>
          </a:p>
          <a:p>
            <a:pPr marL="0" indent="0">
              <a:buNone/>
            </a:pPr>
            <a:endParaRPr lang="nl-NL" sz="2400" dirty="0"/>
          </a:p>
          <a:p>
            <a:pPr marL="0" indent="0">
              <a:buNone/>
            </a:pPr>
            <a:endParaRPr lang="nl-NL" sz="2400" dirty="0"/>
          </a:p>
        </p:txBody>
      </p:sp>
    </p:spTree>
    <p:extLst>
      <p:ext uri="{BB962C8B-B14F-4D97-AF65-F5344CB8AC3E}">
        <p14:creationId xmlns:p14="http://schemas.microsoft.com/office/powerpoint/2010/main" val="1927677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pPr algn="ctr"/>
            <a:r>
              <a:rPr lang="en-US" cap="none" dirty="0" err="1"/>
              <a:t>Waarom</a:t>
            </a:r>
            <a:r>
              <a:rPr lang="en-US" cap="none" dirty="0"/>
              <a:t> </a:t>
            </a:r>
            <a:r>
              <a:rPr lang="en-US" cap="none" dirty="0" err="1"/>
              <a:t>als</a:t>
            </a:r>
            <a:r>
              <a:rPr lang="en-US" cap="none" dirty="0"/>
              <a:t> demo?</a:t>
            </a:r>
          </a:p>
        </p:txBody>
      </p:sp>
      <p:sp>
        <p:nvSpPr>
          <p:cNvPr id="9" name="Content Placeholder 8"/>
          <p:cNvSpPr>
            <a:spLocks noGrp="1"/>
          </p:cNvSpPr>
          <p:nvPr>
            <p:ph sz="half" idx="1"/>
          </p:nvPr>
        </p:nvSpPr>
        <p:spPr/>
        <p:txBody>
          <a:bodyPr/>
          <a:lstStyle/>
          <a:p>
            <a:pPr>
              <a:buFont typeface="+mj-lt"/>
              <a:buAutoNum type="arabicPeriod"/>
            </a:pPr>
            <a:endParaRPr lang="en-US" dirty="0"/>
          </a:p>
          <a:p>
            <a:endParaRPr lang="en-US" dirty="0"/>
          </a:p>
        </p:txBody>
      </p:sp>
      <p:sp>
        <p:nvSpPr>
          <p:cNvPr id="12292" name="Tijdelijke aanduiding voor dianummer 3"/>
          <p:cNvSpPr>
            <a:spLocks noGrp="1"/>
          </p:cNvSpPr>
          <p:nvPr>
            <p:ph type="sldNum" sz="quarter" idx="11"/>
          </p:nvPr>
        </p:nvSpPr>
        <p:spPr bwMode="auto">
          <a:noFill/>
          <a:ln>
            <a:miter lim="800000"/>
            <a:headEnd/>
            <a:tailEnd/>
          </a:ln>
        </p:spPr>
        <p:txBody>
          <a:bodyPr/>
          <a:lstStyle/>
          <a:p>
            <a:fld id="{78C39AE1-0E17-4913-B334-63F3A1A653E5}" type="slidenum">
              <a:rPr lang="nl-NL">
                <a:solidFill>
                  <a:prstClr val="white"/>
                </a:solidFill>
              </a:rPr>
              <a:pPr/>
              <a:t>8</a:t>
            </a:fld>
            <a:endParaRPr lang="nl-NL">
              <a:solidFill>
                <a:prstClr val="white"/>
              </a:solidFill>
            </a:endParaRPr>
          </a:p>
        </p:txBody>
      </p:sp>
      <p:sp>
        <p:nvSpPr>
          <p:cNvPr id="5" name="Afgeronde rechthoek 4"/>
          <p:cNvSpPr/>
          <p:nvPr/>
        </p:nvSpPr>
        <p:spPr>
          <a:xfrm>
            <a:off x="1251559" y="2520708"/>
            <a:ext cx="2047074" cy="2130806"/>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000" dirty="0">
                <a:solidFill>
                  <a:schemeClr val="tx1"/>
                </a:solidFill>
              </a:rPr>
              <a:t>Domein van objecten en waarnemingen</a:t>
            </a:r>
          </a:p>
          <a:p>
            <a:pPr algn="ctr"/>
            <a:r>
              <a:rPr lang="nl-NL" sz="2000" dirty="0">
                <a:solidFill>
                  <a:schemeClr val="tx1"/>
                </a:solidFill>
              </a:rPr>
              <a:t>(hands-on)</a:t>
            </a:r>
          </a:p>
        </p:txBody>
      </p:sp>
      <p:sp>
        <p:nvSpPr>
          <p:cNvPr id="6" name="Afgeronde rechthoek 5"/>
          <p:cNvSpPr/>
          <p:nvPr/>
        </p:nvSpPr>
        <p:spPr>
          <a:xfrm>
            <a:off x="8893367" y="2520708"/>
            <a:ext cx="2047074" cy="2130806"/>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000" dirty="0">
                <a:solidFill>
                  <a:schemeClr val="tx1"/>
                </a:solidFill>
              </a:rPr>
              <a:t>Domein van concepten en ideeën</a:t>
            </a:r>
          </a:p>
          <a:p>
            <a:pPr algn="ctr"/>
            <a:r>
              <a:rPr lang="nl-NL" sz="2000" dirty="0">
                <a:solidFill>
                  <a:schemeClr val="tx1"/>
                </a:solidFill>
              </a:rPr>
              <a:t>(minds-on)</a:t>
            </a:r>
          </a:p>
        </p:txBody>
      </p:sp>
      <p:sp>
        <p:nvSpPr>
          <p:cNvPr id="8" name="Pijl links 7"/>
          <p:cNvSpPr/>
          <p:nvPr/>
        </p:nvSpPr>
        <p:spPr>
          <a:xfrm>
            <a:off x="4682271" y="2520708"/>
            <a:ext cx="2827458" cy="1097659"/>
          </a:xfrm>
          <a:prstGeom prst="rightArrow">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dirty="0">
                <a:solidFill>
                  <a:srgbClr val="0070C0"/>
                </a:solidFill>
              </a:rPr>
              <a:t>Verklaren</a:t>
            </a:r>
          </a:p>
          <a:p>
            <a:pPr algn="ctr"/>
            <a:r>
              <a:rPr lang="nl-NL" dirty="0">
                <a:solidFill>
                  <a:srgbClr val="0070C0"/>
                </a:solidFill>
              </a:rPr>
              <a:t>Concluderen</a:t>
            </a:r>
          </a:p>
        </p:txBody>
      </p:sp>
      <p:sp>
        <p:nvSpPr>
          <p:cNvPr id="10" name="Pijl links 9"/>
          <p:cNvSpPr/>
          <p:nvPr/>
        </p:nvSpPr>
        <p:spPr>
          <a:xfrm flipH="1">
            <a:off x="4682271" y="3618366"/>
            <a:ext cx="2827458" cy="1033148"/>
          </a:xfrm>
          <a:prstGeom prst="rightArrow">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dirty="0">
                <a:solidFill>
                  <a:srgbClr val="0070C0"/>
                </a:solidFill>
              </a:rPr>
              <a:t>Voorspellen</a:t>
            </a:r>
          </a:p>
          <a:p>
            <a:pPr algn="ctr"/>
            <a:r>
              <a:rPr lang="nl-NL" dirty="0">
                <a:solidFill>
                  <a:srgbClr val="0070C0"/>
                </a:solidFill>
              </a:rPr>
              <a:t>Experiment ontwerpen</a:t>
            </a:r>
          </a:p>
        </p:txBody>
      </p:sp>
    </p:spTree>
    <p:extLst>
      <p:ext uri="{BB962C8B-B14F-4D97-AF65-F5344CB8AC3E}">
        <p14:creationId xmlns:p14="http://schemas.microsoft.com/office/powerpoint/2010/main" val="1980519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mph" presetSubtype="0" repeatCount="0" fill="hold" grpId="1" nodeType="clickEffect">
                                  <p:stCondLst>
                                    <p:cond delay="0"/>
                                  </p:stCondLst>
                                  <p:childTnLst>
                                    <p:animScale>
                                      <p:cBhvr>
                                        <p:cTn id="18" dur="2000" fill="hold"/>
                                        <p:tgtEl>
                                          <p:spTgt spid="5"/>
                                        </p:tgtEl>
                                      </p:cBhvr>
                                      <p:by x="180000" y="180000"/>
                                    </p:animScale>
                                  </p:childTnLst>
                                </p:cTn>
                              </p:par>
                            </p:childTnLst>
                          </p:cTn>
                        </p:par>
                      </p:childTnLst>
                    </p:cTn>
                  </p:par>
                  <p:par>
                    <p:cTn id="19" fill="hold">
                      <p:stCondLst>
                        <p:cond delay="indefinite"/>
                      </p:stCondLst>
                      <p:childTnLst>
                        <p:par>
                          <p:cTn id="20" fill="hold">
                            <p:stCondLst>
                              <p:cond delay="0"/>
                            </p:stCondLst>
                            <p:childTnLst>
                              <p:par>
                                <p:cTn id="21" presetID="6" presetClass="emph" presetSubtype="0" fill="hold" grpId="1" nodeType="clickEffect">
                                  <p:stCondLst>
                                    <p:cond delay="0"/>
                                  </p:stCondLst>
                                  <p:childTnLst>
                                    <p:animScale>
                                      <p:cBhvr>
                                        <p:cTn id="22" dur="2000" fill="hold"/>
                                        <p:tgtEl>
                                          <p:spTgt spid="8"/>
                                        </p:tgtEl>
                                      </p:cBhvr>
                                      <p:by x="150000" y="150000"/>
                                    </p:animScale>
                                  </p:childTnLst>
                                </p:cTn>
                              </p:par>
                              <p:par>
                                <p:cTn id="23" presetID="6" presetClass="emph" presetSubtype="0" fill="hold" grpId="1" nodeType="withEffect">
                                  <p:stCondLst>
                                    <p:cond delay="0"/>
                                  </p:stCondLst>
                                  <p:childTnLst>
                                    <p:animScale>
                                      <p:cBhvr>
                                        <p:cTn id="24" dur="2000" fill="hold"/>
                                        <p:tgtEl>
                                          <p:spTgt spid="10"/>
                                        </p:tgtEl>
                                      </p:cBhvr>
                                      <p:by x="150000" y="150000"/>
                                    </p:animScale>
                                  </p:childTnLst>
                                </p:cTn>
                              </p:par>
                              <p:par>
                                <p:cTn id="25" presetID="6" presetClass="emph" presetSubtype="0" fill="hold" grpId="2" nodeType="withEffect">
                                  <p:stCondLst>
                                    <p:cond delay="0"/>
                                  </p:stCondLst>
                                  <p:childTnLst>
                                    <p:animScale>
                                      <p:cBhvr>
                                        <p:cTn id="26" dur="2000" fill="hold"/>
                                        <p:tgtEl>
                                          <p:spTgt spid="5"/>
                                        </p:tgtEl>
                                      </p:cBhvr>
                                      <p:by x="57000" y="57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5" grpId="2" animBg="1"/>
      <p:bldP spid="6" grpId="0" animBg="1"/>
      <p:bldP spid="8" grpId="0" animBg="1"/>
      <p:bldP spid="8" grpId="1" animBg="1"/>
      <p:bldP spid="10" grpId="0" animBg="1"/>
      <p:bldP spid="10" grpId="1"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a:t>Intermezzo: zelf nadenken</a:t>
            </a:r>
          </a:p>
        </p:txBody>
      </p:sp>
      <p:sp>
        <p:nvSpPr>
          <p:cNvPr id="3" name="Tijdelijke aanduiding voor inhoud 2"/>
          <p:cNvSpPr>
            <a:spLocks noGrp="1"/>
          </p:cNvSpPr>
          <p:nvPr>
            <p:ph idx="1"/>
          </p:nvPr>
        </p:nvSpPr>
        <p:spPr/>
        <p:txBody>
          <a:bodyPr>
            <a:normAutofit/>
          </a:bodyPr>
          <a:lstStyle/>
          <a:p>
            <a:pPr marL="0" indent="0">
              <a:buNone/>
            </a:pPr>
            <a:r>
              <a:rPr lang="nl-NL" sz="3200" dirty="0"/>
              <a:t>Mogelijke werkwijze:</a:t>
            </a:r>
          </a:p>
          <a:p>
            <a:r>
              <a:rPr lang="nl-NL" sz="3200" dirty="0"/>
              <a:t>Neem een demonstratie die je al uitvoert;</a:t>
            </a:r>
          </a:p>
          <a:p>
            <a:r>
              <a:rPr lang="nl-NL" sz="3200" dirty="0"/>
              <a:t>Hoe kun je hem </a:t>
            </a:r>
            <a:r>
              <a:rPr lang="nl-NL" sz="3200" dirty="0" err="1"/>
              <a:t>onderzoekender</a:t>
            </a:r>
            <a:r>
              <a:rPr lang="nl-NL" sz="3200" dirty="0"/>
              <a:t> maken?</a:t>
            </a:r>
          </a:p>
          <a:p>
            <a:r>
              <a:rPr lang="nl-NL" sz="3200" dirty="0"/>
              <a:t>Welke </a:t>
            </a:r>
            <a:r>
              <a:rPr lang="nl-NL" sz="3200" dirty="0" err="1"/>
              <a:t>onderzoeksvaardigheden</a:t>
            </a:r>
            <a:r>
              <a:rPr lang="nl-NL" sz="3200" dirty="0"/>
              <a:t> komen aan bod?</a:t>
            </a:r>
          </a:p>
          <a:p>
            <a:r>
              <a:rPr lang="nl-NL" sz="3200" dirty="0"/>
              <a:t>Hoe ga je leerlingen erbij betrekken?</a:t>
            </a:r>
          </a:p>
          <a:p>
            <a:r>
              <a:rPr lang="nl-NL" sz="3200" dirty="0"/>
              <a:t>Welke vragen ga je de leerlingen stellen?</a:t>
            </a:r>
          </a:p>
          <a:p>
            <a:r>
              <a:rPr lang="nl-NL" sz="3200" dirty="0"/>
              <a:t>Wat wordt het nieuwe stappenplan bij de demo?</a:t>
            </a:r>
          </a:p>
        </p:txBody>
      </p:sp>
    </p:spTree>
    <p:extLst>
      <p:ext uri="{BB962C8B-B14F-4D97-AF65-F5344CB8AC3E}">
        <p14:creationId xmlns:p14="http://schemas.microsoft.com/office/powerpoint/2010/main" val="10596087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ctrTitle"/>
          </p:nvPr>
        </p:nvSpPr>
        <p:spPr>
          <a:xfrm>
            <a:off x="168167" y="1122363"/>
            <a:ext cx="11929240" cy="2367071"/>
          </a:xfrm>
        </p:spPr>
        <p:txBody>
          <a:bodyPr>
            <a:normAutofit/>
          </a:bodyPr>
          <a:lstStyle/>
          <a:p>
            <a:r>
              <a:rPr lang="nl-NL" sz="5400" dirty="0"/>
              <a:t>Wil Van de Graaff wel of geen douche?</a:t>
            </a:r>
          </a:p>
        </p:txBody>
      </p:sp>
      <p:sp>
        <p:nvSpPr>
          <p:cNvPr id="3" name="Ondertitel 2"/>
          <p:cNvSpPr>
            <a:spLocks noGrp="1"/>
          </p:cNvSpPr>
          <p:nvPr>
            <p:ph type="subTitle" idx="1"/>
          </p:nvPr>
        </p:nvSpPr>
        <p:spPr/>
        <p:txBody>
          <a:bodyPr>
            <a:normAutofit/>
          </a:bodyPr>
          <a:lstStyle/>
          <a:p>
            <a:r>
              <a:rPr lang="nl-NL" sz="2800" dirty="0"/>
              <a:t>Concept Cartoon en </a:t>
            </a:r>
            <a:r>
              <a:rPr lang="nl-NL" sz="2800" dirty="0" err="1"/>
              <a:t>Onderzoeksvaardigheden</a:t>
            </a:r>
            <a:r>
              <a:rPr lang="nl-NL" sz="2800" dirty="0"/>
              <a:t> bij</a:t>
            </a:r>
          </a:p>
          <a:p>
            <a:r>
              <a:rPr lang="nl-NL" sz="2800" dirty="0"/>
              <a:t>Bellenblaas en de Van-der-Graaf-generator</a:t>
            </a:r>
          </a:p>
        </p:txBody>
      </p:sp>
    </p:spTree>
    <p:extLst>
      <p:ext uri="{BB962C8B-B14F-4D97-AF65-F5344CB8AC3E}">
        <p14:creationId xmlns:p14="http://schemas.microsoft.com/office/powerpoint/2010/main" val="1688770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ctrTitle"/>
          </p:nvPr>
        </p:nvSpPr>
        <p:spPr/>
        <p:txBody>
          <a:bodyPr/>
          <a:lstStyle/>
          <a:p>
            <a:endParaRPr lang="nl-NL"/>
          </a:p>
        </p:txBody>
      </p:sp>
      <p:sp>
        <p:nvSpPr>
          <p:cNvPr id="3" name="Ondertitel 2"/>
          <p:cNvSpPr>
            <a:spLocks noGrp="1"/>
          </p:cNvSpPr>
          <p:nvPr>
            <p:ph type="subTitle" idx="1"/>
          </p:nvPr>
        </p:nvSpPr>
        <p:spPr/>
        <p:txBody>
          <a:bodyPr/>
          <a:lstStyle/>
          <a:p>
            <a:endParaRPr lang="nl-NL"/>
          </a:p>
        </p:txBody>
      </p:sp>
      <p:pic>
        <p:nvPicPr>
          <p:cNvPr id="5" name="Afbeelding 4">
            <a:extLst>
              <a:ext uri="{FF2B5EF4-FFF2-40B4-BE49-F238E27FC236}">
                <a16:creationId xmlns:a16="http://schemas.microsoft.com/office/drawing/2014/main" id="{B75D877D-068A-4F5D-8B7A-558CF5FBE21C}"/>
              </a:ext>
            </a:extLst>
          </p:cNvPr>
          <p:cNvPicPr>
            <a:picLocks noChangeAspect="1"/>
          </p:cNvPicPr>
          <p:nvPr/>
        </p:nvPicPr>
        <p:blipFill>
          <a:blip r:embed="rId2"/>
          <a:stretch>
            <a:fillRect/>
          </a:stretch>
        </p:blipFill>
        <p:spPr>
          <a:xfrm>
            <a:off x="1209675" y="142875"/>
            <a:ext cx="9772650" cy="6572250"/>
          </a:xfrm>
          <a:prstGeom prst="rect">
            <a:avLst/>
          </a:prstGeom>
        </p:spPr>
      </p:pic>
    </p:spTree>
    <p:extLst>
      <p:ext uri="{BB962C8B-B14F-4D97-AF65-F5344CB8AC3E}">
        <p14:creationId xmlns:p14="http://schemas.microsoft.com/office/powerpoint/2010/main" val="2030082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681925" y="365125"/>
            <a:ext cx="10671875" cy="1325563"/>
          </a:xfrm>
        </p:spPr>
        <p:txBody>
          <a:bodyPr/>
          <a:lstStyle/>
          <a:p>
            <a:r>
              <a:rPr lang="nl-NL" dirty="0"/>
              <a:t>Hypothese en verwachting</a:t>
            </a:r>
          </a:p>
        </p:txBody>
      </p:sp>
      <p:sp>
        <p:nvSpPr>
          <p:cNvPr id="9" name="Tekstvak 8"/>
          <p:cNvSpPr txBox="1"/>
          <p:nvPr/>
        </p:nvSpPr>
        <p:spPr>
          <a:xfrm>
            <a:off x="681925" y="1690688"/>
            <a:ext cx="5353115" cy="5016758"/>
          </a:xfrm>
          <a:prstGeom prst="rect">
            <a:avLst/>
          </a:prstGeom>
          <a:noFill/>
        </p:spPr>
        <p:txBody>
          <a:bodyPr wrap="square" rtlCol="0">
            <a:spAutoFit/>
          </a:bodyPr>
          <a:lstStyle/>
          <a:p>
            <a:r>
              <a:rPr lang="nl-NL" sz="3200" dirty="0"/>
              <a:t>Verwachting bij de hypothese?</a:t>
            </a:r>
          </a:p>
          <a:p>
            <a:pPr marL="457200" indent="-457200">
              <a:buFont typeface="Arial" charset="0"/>
              <a:buChar char="•"/>
            </a:pPr>
            <a:r>
              <a:rPr lang="nl-NL" sz="3200" dirty="0"/>
              <a:t>Bellen bewegen hele tijd naar </a:t>
            </a:r>
            <a:r>
              <a:rPr lang="nl-NL" sz="3200" dirty="0" err="1"/>
              <a:t>Vd</a:t>
            </a:r>
            <a:r>
              <a:rPr lang="nl-NL" sz="3200" dirty="0"/>
              <a:t> Graaff toe</a:t>
            </a:r>
          </a:p>
          <a:p>
            <a:pPr>
              <a:tabLst>
                <a:tab pos="481013" algn="l"/>
              </a:tabLst>
            </a:pPr>
            <a:r>
              <a:rPr lang="nl-NL" sz="3200" dirty="0"/>
              <a:t>	OF</a:t>
            </a:r>
          </a:p>
          <a:p>
            <a:pPr marL="457200" indent="-457200">
              <a:buFont typeface="Arial" charset="0"/>
              <a:buChar char="•"/>
              <a:tabLst>
                <a:tab pos="481013" algn="l"/>
              </a:tabLst>
            </a:pPr>
            <a:r>
              <a:rPr lang="nl-NL" sz="3200" dirty="0"/>
              <a:t>Bellen bewegen hele tijd van </a:t>
            </a:r>
            <a:r>
              <a:rPr lang="nl-NL" sz="3200" dirty="0" err="1"/>
              <a:t>Vd</a:t>
            </a:r>
            <a:r>
              <a:rPr lang="nl-NL" sz="3200" dirty="0"/>
              <a:t> Graaff weg</a:t>
            </a:r>
          </a:p>
          <a:p>
            <a:pPr marL="457200" indent="-457200">
              <a:buFont typeface="Arial" charset="0"/>
              <a:buChar char="•"/>
              <a:tabLst>
                <a:tab pos="481013" algn="l"/>
              </a:tabLst>
            </a:pPr>
            <a:endParaRPr lang="nl-NL" sz="3200" dirty="0"/>
          </a:p>
          <a:p>
            <a:pPr>
              <a:tabLst>
                <a:tab pos="481013" algn="l"/>
              </a:tabLst>
            </a:pPr>
            <a:r>
              <a:rPr lang="nl-NL" sz="3200" dirty="0"/>
              <a:t>Onderbouwing?</a:t>
            </a:r>
          </a:p>
          <a:p>
            <a:pPr marL="457200" indent="-457200">
              <a:buFont typeface="Arial" charset="0"/>
              <a:buChar char="•"/>
              <a:tabLst>
                <a:tab pos="481013" algn="l"/>
              </a:tabLst>
            </a:pPr>
            <a:r>
              <a:rPr lang="nl-NL" sz="3200" dirty="0"/>
              <a:t>Wet van Coulomb</a:t>
            </a:r>
          </a:p>
          <a:p>
            <a:pPr marL="457200" indent="-457200">
              <a:buFont typeface="Arial" charset="0"/>
              <a:buChar char="•"/>
              <a:tabLst>
                <a:tab pos="481013" algn="l"/>
              </a:tabLst>
            </a:pPr>
            <a:r>
              <a:rPr lang="nl-NL" sz="3200" dirty="0"/>
              <a:t>Kracht constante richting</a:t>
            </a:r>
          </a:p>
        </p:txBody>
      </p:sp>
      <p:pic>
        <p:nvPicPr>
          <p:cNvPr id="6" name="Tijdelijke aanduiding voor inhoud 5">
            <a:extLst>
              <a:ext uri="{FF2B5EF4-FFF2-40B4-BE49-F238E27FC236}">
                <a16:creationId xmlns:a16="http://schemas.microsoft.com/office/drawing/2014/main" id="{06707883-C6B1-46E2-931C-8EF1CF3CD9BA}"/>
              </a:ext>
            </a:extLst>
          </p:cNvPr>
          <p:cNvPicPr>
            <a:picLocks noGrp="1" noChangeAspect="1"/>
          </p:cNvPicPr>
          <p:nvPr>
            <p:ph idx="1"/>
          </p:nvPr>
        </p:nvPicPr>
        <p:blipFill>
          <a:blip r:embed="rId2"/>
          <a:stretch>
            <a:fillRect/>
          </a:stretch>
        </p:blipFill>
        <p:spPr>
          <a:xfrm>
            <a:off x="6096000" y="1973508"/>
            <a:ext cx="5448300" cy="4171950"/>
          </a:xfrm>
          <a:prstGeom prst="rect">
            <a:avLst/>
          </a:prstGeom>
        </p:spPr>
      </p:pic>
    </p:spTree>
    <p:extLst>
      <p:ext uri="{BB962C8B-B14F-4D97-AF65-F5344CB8AC3E}">
        <p14:creationId xmlns:p14="http://schemas.microsoft.com/office/powerpoint/2010/main" val="3839571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kstvak 8"/>
          <p:cNvSpPr txBox="1"/>
          <p:nvPr/>
        </p:nvSpPr>
        <p:spPr>
          <a:xfrm>
            <a:off x="631768" y="1690688"/>
            <a:ext cx="5195595" cy="3539430"/>
          </a:xfrm>
          <a:prstGeom prst="rect">
            <a:avLst/>
          </a:prstGeom>
          <a:noFill/>
        </p:spPr>
        <p:txBody>
          <a:bodyPr wrap="square" rtlCol="0">
            <a:spAutoFit/>
          </a:bodyPr>
          <a:lstStyle/>
          <a:p>
            <a:r>
              <a:rPr lang="nl-NL" sz="3200" dirty="0"/>
              <a:t>Verwachting bij hypothese?</a:t>
            </a:r>
          </a:p>
          <a:p>
            <a:pPr marL="457200" indent="-457200">
              <a:buFont typeface="Arial" charset="0"/>
              <a:buChar char="•"/>
            </a:pPr>
            <a:r>
              <a:rPr lang="nl-NL" sz="3200" dirty="0"/>
              <a:t>Bellen bewegen hele tijd naar </a:t>
            </a:r>
            <a:r>
              <a:rPr lang="nl-NL" sz="3200" dirty="0" err="1"/>
              <a:t>VdGraaff</a:t>
            </a:r>
            <a:r>
              <a:rPr lang="nl-NL" sz="3200" dirty="0"/>
              <a:t> toe</a:t>
            </a:r>
          </a:p>
          <a:p>
            <a:pPr>
              <a:tabLst>
                <a:tab pos="481013" algn="l"/>
              </a:tabLst>
            </a:pPr>
            <a:endParaRPr lang="nl-NL" sz="3200" dirty="0"/>
          </a:p>
          <a:p>
            <a:pPr>
              <a:tabLst>
                <a:tab pos="481013" algn="l"/>
              </a:tabLst>
            </a:pPr>
            <a:r>
              <a:rPr lang="nl-NL" sz="3200" dirty="0"/>
              <a:t>Onderbouwing?</a:t>
            </a:r>
          </a:p>
          <a:p>
            <a:pPr marL="457200" indent="-457200">
              <a:buFont typeface="Arial" charset="0"/>
              <a:buChar char="•"/>
              <a:tabLst>
                <a:tab pos="481013" algn="l"/>
              </a:tabLst>
            </a:pPr>
            <a:r>
              <a:rPr lang="nl-NL" sz="3200" dirty="0"/>
              <a:t>Ladingsscheiding (dipool)</a:t>
            </a:r>
          </a:p>
          <a:p>
            <a:pPr marL="457200" indent="-457200">
              <a:buFont typeface="Arial" charset="0"/>
              <a:buChar char="•"/>
              <a:tabLst>
                <a:tab pos="481013" algn="l"/>
              </a:tabLst>
            </a:pPr>
            <a:r>
              <a:rPr lang="nl-NL" sz="3200" dirty="0"/>
              <a:t>Elektrische influentie</a:t>
            </a:r>
          </a:p>
        </p:txBody>
      </p:sp>
      <p:pic>
        <p:nvPicPr>
          <p:cNvPr id="6" name="Tijdelijke aanduiding voor inhoud 5">
            <a:extLst>
              <a:ext uri="{FF2B5EF4-FFF2-40B4-BE49-F238E27FC236}">
                <a16:creationId xmlns:a16="http://schemas.microsoft.com/office/drawing/2014/main" id="{F9F43765-BFA9-4203-B1AC-BF70E03C6ED6}"/>
              </a:ext>
            </a:extLst>
          </p:cNvPr>
          <p:cNvPicPr>
            <a:picLocks noGrp="1" noChangeAspect="1"/>
          </p:cNvPicPr>
          <p:nvPr>
            <p:ph idx="1"/>
          </p:nvPr>
        </p:nvPicPr>
        <p:blipFill>
          <a:blip r:embed="rId2"/>
          <a:stretch>
            <a:fillRect/>
          </a:stretch>
        </p:blipFill>
        <p:spPr>
          <a:xfrm>
            <a:off x="5966847" y="1604112"/>
            <a:ext cx="5969277" cy="4229100"/>
          </a:xfrm>
          <a:prstGeom prst="rect">
            <a:avLst/>
          </a:prstGeom>
        </p:spPr>
      </p:pic>
      <p:sp>
        <p:nvSpPr>
          <p:cNvPr id="7" name="Titel 1">
            <a:extLst>
              <a:ext uri="{FF2B5EF4-FFF2-40B4-BE49-F238E27FC236}">
                <a16:creationId xmlns:a16="http://schemas.microsoft.com/office/drawing/2014/main" id="{E2CAB37C-2C00-C647-BE88-F7FE0AC86EDE}"/>
              </a:ext>
            </a:extLst>
          </p:cNvPr>
          <p:cNvSpPr txBox="1">
            <a:spLocks/>
          </p:cNvSpPr>
          <p:nvPr/>
        </p:nvSpPr>
        <p:spPr>
          <a:xfrm>
            <a:off x="681925" y="365125"/>
            <a:ext cx="10671875"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nl-NL"/>
              <a:t>Hypothese en verwachting</a:t>
            </a:r>
            <a:endParaRPr lang="nl-NL" dirty="0"/>
          </a:p>
        </p:txBody>
      </p:sp>
    </p:spTree>
    <p:extLst>
      <p:ext uri="{BB962C8B-B14F-4D97-AF65-F5344CB8AC3E}">
        <p14:creationId xmlns:p14="http://schemas.microsoft.com/office/powerpoint/2010/main" val="2126339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kstvak 8"/>
          <p:cNvSpPr txBox="1"/>
          <p:nvPr/>
        </p:nvSpPr>
        <p:spPr>
          <a:xfrm>
            <a:off x="681925" y="1690688"/>
            <a:ext cx="6066347" cy="4524315"/>
          </a:xfrm>
          <a:prstGeom prst="rect">
            <a:avLst/>
          </a:prstGeom>
          <a:noFill/>
        </p:spPr>
        <p:txBody>
          <a:bodyPr wrap="square" rtlCol="0">
            <a:spAutoFit/>
          </a:bodyPr>
          <a:lstStyle/>
          <a:p>
            <a:r>
              <a:rPr lang="nl-NL" sz="3200" dirty="0"/>
              <a:t>Verwachting bij hypothese?</a:t>
            </a:r>
          </a:p>
          <a:p>
            <a:pPr marL="457200" indent="-457200">
              <a:buFont typeface="Arial" charset="0"/>
              <a:buChar char="•"/>
            </a:pPr>
            <a:r>
              <a:rPr lang="nl-NL" sz="3200" dirty="0"/>
              <a:t>Eerst: naar </a:t>
            </a:r>
            <a:r>
              <a:rPr lang="nl-NL" sz="3200" dirty="0" err="1"/>
              <a:t>Vd</a:t>
            </a:r>
            <a:r>
              <a:rPr lang="nl-NL" sz="3200" dirty="0"/>
              <a:t> Graaff toe</a:t>
            </a:r>
          </a:p>
          <a:p>
            <a:pPr marL="457200" indent="-457200">
              <a:buFont typeface="Arial" charset="0"/>
              <a:buChar char="•"/>
            </a:pPr>
            <a:r>
              <a:rPr lang="nl-NL" sz="3200" dirty="0"/>
              <a:t>Daarna: sneller naar </a:t>
            </a:r>
            <a:r>
              <a:rPr lang="nl-NL" sz="3200" dirty="0" err="1"/>
              <a:t>Vd</a:t>
            </a:r>
            <a:r>
              <a:rPr lang="nl-NL" sz="3200" dirty="0"/>
              <a:t> Graaff</a:t>
            </a:r>
          </a:p>
          <a:p>
            <a:pPr>
              <a:tabLst>
                <a:tab pos="434975" algn="l"/>
              </a:tabLst>
            </a:pPr>
            <a:r>
              <a:rPr lang="nl-NL" sz="3200" dirty="0"/>
              <a:t>	OF</a:t>
            </a:r>
          </a:p>
          <a:p>
            <a:pPr marL="457200" indent="-457200">
              <a:buFont typeface="Arial" charset="0"/>
              <a:buChar char="•"/>
              <a:tabLst>
                <a:tab pos="434975" algn="l"/>
              </a:tabLst>
            </a:pPr>
            <a:r>
              <a:rPr lang="nl-NL" sz="3200" dirty="0"/>
              <a:t>Daarna: weg van </a:t>
            </a:r>
            <a:r>
              <a:rPr lang="nl-NL" sz="3200" dirty="0" err="1"/>
              <a:t>Vd</a:t>
            </a:r>
            <a:r>
              <a:rPr lang="nl-NL" sz="3200" dirty="0"/>
              <a:t> Graaff</a:t>
            </a:r>
          </a:p>
          <a:p>
            <a:pPr>
              <a:tabLst>
                <a:tab pos="481013" algn="l"/>
              </a:tabLst>
            </a:pPr>
            <a:endParaRPr lang="nl-NL" sz="3200" dirty="0"/>
          </a:p>
          <a:p>
            <a:pPr>
              <a:tabLst>
                <a:tab pos="481013" algn="l"/>
              </a:tabLst>
            </a:pPr>
            <a:r>
              <a:rPr lang="nl-NL" sz="3200" dirty="0"/>
              <a:t>Onderbouwing?</a:t>
            </a:r>
          </a:p>
          <a:p>
            <a:pPr marL="457200" indent="-457200">
              <a:buFont typeface="Arial" charset="0"/>
              <a:buChar char="•"/>
              <a:tabLst>
                <a:tab pos="481013" algn="l"/>
              </a:tabLst>
            </a:pPr>
            <a:r>
              <a:rPr lang="nl-NL" sz="3200" dirty="0"/>
              <a:t>Eerst: dipool</a:t>
            </a:r>
          </a:p>
          <a:p>
            <a:pPr marL="457200" indent="-457200">
              <a:buFont typeface="Arial" charset="0"/>
              <a:buChar char="•"/>
              <a:tabLst>
                <a:tab pos="481013" algn="l"/>
              </a:tabLst>
            </a:pPr>
            <a:r>
              <a:rPr lang="nl-NL" sz="3200" dirty="0"/>
              <a:t>Daarna: Wet van Coulomb</a:t>
            </a:r>
          </a:p>
        </p:txBody>
      </p:sp>
      <p:pic>
        <p:nvPicPr>
          <p:cNvPr id="3" name="Afbeelding 2">
            <a:extLst>
              <a:ext uri="{FF2B5EF4-FFF2-40B4-BE49-F238E27FC236}">
                <a16:creationId xmlns:a16="http://schemas.microsoft.com/office/drawing/2014/main" id="{40943E07-F7DF-4E23-818E-4CE5C2B724ED}"/>
              </a:ext>
            </a:extLst>
          </p:cNvPr>
          <p:cNvPicPr>
            <a:picLocks noChangeAspect="1"/>
          </p:cNvPicPr>
          <p:nvPr/>
        </p:nvPicPr>
        <p:blipFill>
          <a:blip r:embed="rId2"/>
          <a:stretch>
            <a:fillRect/>
          </a:stretch>
        </p:blipFill>
        <p:spPr>
          <a:xfrm>
            <a:off x="6748272" y="1623219"/>
            <a:ext cx="5048250" cy="4667250"/>
          </a:xfrm>
          <a:prstGeom prst="rect">
            <a:avLst/>
          </a:prstGeom>
        </p:spPr>
      </p:pic>
      <p:sp>
        <p:nvSpPr>
          <p:cNvPr id="7" name="Titel 1">
            <a:extLst>
              <a:ext uri="{FF2B5EF4-FFF2-40B4-BE49-F238E27FC236}">
                <a16:creationId xmlns:a16="http://schemas.microsoft.com/office/drawing/2014/main" id="{522F6428-A1B8-844A-904D-1E62E8AF5609}"/>
              </a:ext>
            </a:extLst>
          </p:cNvPr>
          <p:cNvSpPr>
            <a:spLocks noGrp="1"/>
          </p:cNvSpPr>
          <p:nvPr>
            <p:ph type="title"/>
          </p:nvPr>
        </p:nvSpPr>
        <p:spPr>
          <a:xfrm>
            <a:off x="681925" y="365125"/>
            <a:ext cx="10671875" cy="1325563"/>
          </a:xfrm>
        </p:spPr>
        <p:txBody>
          <a:bodyPr/>
          <a:lstStyle/>
          <a:p>
            <a:r>
              <a:rPr lang="nl-NL" dirty="0"/>
              <a:t>Hypothese en verwachting</a:t>
            </a:r>
          </a:p>
        </p:txBody>
      </p:sp>
    </p:spTree>
    <p:extLst>
      <p:ext uri="{BB962C8B-B14F-4D97-AF65-F5344CB8AC3E}">
        <p14:creationId xmlns:p14="http://schemas.microsoft.com/office/powerpoint/2010/main" val="1111094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1091394" y="2515331"/>
            <a:ext cx="10515600" cy="1325563"/>
          </a:xfrm>
        </p:spPr>
        <p:txBody>
          <a:bodyPr>
            <a:noAutofit/>
          </a:bodyPr>
          <a:lstStyle/>
          <a:p>
            <a:r>
              <a:rPr lang="nl-NL" sz="16600" dirty="0"/>
              <a:t>Observatie</a:t>
            </a:r>
          </a:p>
        </p:txBody>
      </p:sp>
    </p:spTree>
    <p:extLst>
      <p:ext uri="{BB962C8B-B14F-4D97-AF65-F5344CB8AC3E}">
        <p14:creationId xmlns:p14="http://schemas.microsoft.com/office/powerpoint/2010/main" val="17889507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a:t>Resumé </a:t>
            </a:r>
            <a:r>
              <a:rPr lang="nl-NL" dirty="0" err="1"/>
              <a:t>onderzoeksvaardigheden</a:t>
            </a:r>
            <a:endParaRPr lang="nl-NL" dirty="0"/>
          </a:p>
        </p:txBody>
      </p:sp>
      <p:sp>
        <p:nvSpPr>
          <p:cNvPr id="3" name="Tijdelijke aanduiding voor inhoud 2"/>
          <p:cNvSpPr>
            <a:spLocks noGrp="1"/>
          </p:cNvSpPr>
          <p:nvPr>
            <p:ph idx="1"/>
          </p:nvPr>
        </p:nvSpPr>
        <p:spPr/>
        <p:txBody>
          <a:bodyPr>
            <a:normAutofit/>
          </a:bodyPr>
          <a:lstStyle/>
          <a:p>
            <a:r>
              <a:rPr lang="nl-NL" sz="3200" dirty="0"/>
              <a:t>Nauwkeurig observeren</a:t>
            </a:r>
          </a:p>
          <a:p>
            <a:r>
              <a:rPr lang="nl-NL" sz="3200" dirty="0"/>
              <a:t>Objectief observeren</a:t>
            </a:r>
          </a:p>
          <a:p>
            <a:r>
              <a:rPr lang="nl-NL" sz="3200" dirty="0"/>
              <a:t>Verschil hypothese en verwachting</a:t>
            </a:r>
          </a:p>
          <a:p>
            <a:r>
              <a:rPr lang="nl-NL" sz="3200" dirty="0"/>
              <a:t>Verwachting onderbouwen gegeven de hypothese en kennis van natuurkunde</a:t>
            </a:r>
          </a:p>
          <a:p>
            <a:r>
              <a:rPr lang="nl-NL" sz="3200" dirty="0"/>
              <a:t>Conclusie volledig maken op basis van waarneming</a:t>
            </a:r>
          </a:p>
        </p:txBody>
      </p:sp>
    </p:spTree>
    <p:extLst>
      <p:ext uri="{BB962C8B-B14F-4D97-AF65-F5344CB8AC3E}">
        <p14:creationId xmlns:p14="http://schemas.microsoft.com/office/powerpoint/2010/main" val="1144001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sp>
        <p:nvSpPr>
          <p:cNvPr id="3" name="Tijdelijke aanduiding voor inhoud 2"/>
          <p:cNvSpPr>
            <a:spLocks noGrp="1"/>
          </p:cNvSpPr>
          <p:nvPr>
            <p:ph idx="1"/>
          </p:nvPr>
        </p:nvSpPr>
        <p:spPr/>
        <p:txBody>
          <a:bodyPr/>
          <a:lstStyle/>
          <a:p>
            <a:endParaRPr lang="nl-NL"/>
          </a:p>
        </p:txBody>
      </p:sp>
      <p:pic>
        <p:nvPicPr>
          <p:cNvPr id="5" name="Afbeelding 4"/>
          <p:cNvPicPr>
            <a:picLocks noChangeAspect="1"/>
          </p:cNvPicPr>
          <p:nvPr/>
        </p:nvPicPr>
        <p:blipFill>
          <a:blip r:embed="rId2"/>
          <a:stretch>
            <a:fillRect/>
          </a:stretch>
        </p:blipFill>
        <p:spPr>
          <a:xfrm>
            <a:off x="0" y="130563"/>
            <a:ext cx="12192000" cy="6596874"/>
          </a:xfrm>
          <a:prstGeom prst="rect">
            <a:avLst/>
          </a:prstGeom>
        </p:spPr>
      </p:pic>
    </p:spTree>
    <p:extLst>
      <p:ext uri="{BB962C8B-B14F-4D97-AF65-F5344CB8AC3E}">
        <p14:creationId xmlns:p14="http://schemas.microsoft.com/office/powerpoint/2010/main" val="21239619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sp>
        <p:nvSpPr>
          <p:cNvPr id="3" name="Tijdelijke aanduiding voor inhoud 2"/>
          <p:cNvSpPr>
            <a:spLocks noGrp="1"/>
          </p:cNvSpPr>
          <p:nvPr>
            <p:ph idx="1"/>
          </p:nvPr>
        </p:nvSpPr>
        <p:spPr/>
        <p:txBody>
          <a:bodyPr/>
          <a:lstStyle/>
          <a:p>
            <a:endParaRPr lang="nl-NL"/>
          </a:p>
        </p:txBody>
      </p:sp>
      <p:pic>
        <p:nvPicPr>
          <p:cNvPr id="4" name="Afbeelding 3"/>
          <p:cNvPicPr>
            <a:picLocks noChangeAspect="1"/>
          </p:cNvPicPr>
          <p:nvPr/>
        </p:nvPicPr>
        <p:blipFill>
          <a:blip r:embed="rId2"/>
          <a:stretch>
            <a:fillRect/>
          </a:stretch>
        </p:blipFill>
        <p:spPr>
          <a:xfrm>
            <a:off x="0" y="133865"/>
            <a:ext cx="12192000" cy="6590270"/>
          </a:xfrm>
          <a:prstGeom prst="rect">
            <a:avLst/>
          </a:prstGeom>
        </p:spPr>
      </p:pic>
    </p:spTree>
    <p:extLst>
      <p:ext uri="{BB962C8B-B14F-4D97-AF65-F5344CB8AC3E}">
        <p14:creationId xmlns:p14="http://schemas.microsoft.com/office/powerpoint/2010/main" val="19553468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sp>
        <p:nvSpPr>
          <p:cNvPr id="3" name="Tijdelijke aanduiding voor inhoud 2"/>
          <p:cNvSpPr>
            <a:spLocks noGrp="1"/>
          </p:cNvSpPr>
          <p:nvPr>
            <p:ph idx="1"/>
          </p:nvPr>
        </p:nvSpPr>
        <p:spPr/>
        <p:txBody>
          <a:bodyPr/>
          <a:lstStyle/>
          <a:p>
            <a:endParaRPr lang="nl-NL"/>
          </a:p>
        </p:txBody>
      </p:sp>
      <p:pic>
        <p:nvPicPr>
          <p:cNvPr id="4" name="Afbeelding 3"/>
          <p:cNvPicPr>
            <a:picLocks noChangeAspect="1"/>
          </p:cNvPicPr>
          <p:nvPr/>
        </p:nvPicPr>
        <p:blipFill>
          <a:blip r:embed="rId2"/>
          <a:stretch>
            <a:fillRect/>
          </a:stretch>
        </p:blipFill>
        <p:spPr>
          <a:xfrm>
            <a:off x="0" y="130563"/>
            <a:ext cx="12192000" cy="6596874"/>
          </a:xfrm>
          <a:prstGeom prst="rect">
            <a:avLst/>
          </a:prstGeom>
        </p:spPr>
      </p:pic>
    </p:spTree>
    <p:extLst>
      <p:ext uri="{BB962C8B-B14F-4D97-AF65-F5344CB8AC3E}">
        <p14:creationId xmlns:p14="http://schemas.microsoft.com/office/powerpoint/2010/main" val="5719217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sp>
        <p:nvSpPr>
          <p:cNvPr id="3" name="Tijdelijke aanduiding voor inhoud 2"/>
          <p:cNvSpPr>
            <a:spLocks noGrp="1"/>
          </p:cNvSpPr>
          <p:nvPr>
            <p:ph idx="1"/>
          </p:nvPr>
        </p:nvSpPr>
        <p:spPr/>
        <p:txBody>
          <a:bodyPr/>
          <a:lstStyle/>
          <a:p>
            <a:endParaRPr lang="nl-NL" dirty="0"/>
          </a:p>
        </p:txBody>
      </p:sp>
      <p:pic>
        <p:nvPicPr>
          <p:cNvPr id="5" name="Afbeelding 4"/>
          <p:cNvPicPr>
            <a:picLocks noChangeAspect="1"/>
          </p:cNvPicPr>
          <p:nvPr/>
        </p:nvPicPr>
        <p:blipFill>
          <a:blip r:embed="rId2"/>
          <a:stretch>
            <a:fillRect/>
          </a:stretch>
        </p:blipFill>
        <p:spPr>
          <a:xfrm>
            <a:off x="0" y="130563"/>
            <a:ext cx="12192000" cy="6596874"/>
          </a:xfrm>
          <a:prstGeom prst="rect">
            <a:avLst/>
          </a:prstGeom>
        </p:spPr>
      </p:pic>
    </p:spTree>
    <p:extLst>
      <p:ext uri="{BB962C8B-B14F-4D97-AF65-F5344CB8AC3E}">
        <p14:creationId xmlns:p14="http://schemas.microsoft.com/office/powerpoint/2010/main" val="1523676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sp>
        <p:nvSpPr>
          <p:cNvPr id="3" name="Tijdelijke aanduiding voor inhoud 2"/>
          <p:cNvSpPr>
            <a:spLocks noGrp="1"/>
          </p:cNvSpPr>
          <p:nvPr>
            <p:ph idx="1"/>
          </p:nvPr>
        </p:nvSpPr>
        <p:spPr/>
        <p:txBody>
          <a:bodyPr/>
          <a:lstStyle/>
          <a:p>
            <a:endParaRPr lang="nl-NL"/>
          </a:p>
        </p:txBody>
      </p:sp>
      <p:pic>
        <p:nvPicPr>
          <p:cNvPr id="4" name="Afbeelding 3"/>
          <p:cNvPicPr>
            <a:picLocks noChangeAspect="1"/>
          </p:cNvPicPr>
          <p:nvPr/>
        </p:nvPicPr>
        <p:blipFill>
          <a:blip r:embed="rId2"/>
          <a:stretch>
            <a:fillRect/>
          </a:stretch>
        </p:blipFill>
        <p:spPr>
          <a:xfrm>
            <a:off x="0" y="130563"/>
            <a:ext cx="12192000" cy="6596874"/>
          </a:xfrm>
          <a:prstGeom prst="rect">
            <a:avLst/>
          </a:prstGeom>
        </p:spPr>
      </p:pic>
    </p:spTree>
    <p:extLst>
      <p:ext uri="{BB962C8B-B14F-4D97-AF65-F5344CB8AC3E}">
        <p14:creationId xmlns:p14="http://schemas.microsoft.com/office/powerpoint/2010/main" val="10419308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sp>
        <p:nvSpPr>
          <p:cNvPr id="3" name="Tijdelijke aanduiding voor inhoud 2"/>
          <p:cNvSpPr>
            <a:spLocks noGrp="1"/>
          </p:cNvSpPr>
          <p:nvPr>
            <p:ph idx="1"/>
          </p:nvPr>
        </p:nvSpPr>
        <p:spPr/>
        <p:txBody>
          <a:bodyPr/>
          <a:lstStyle/>
          <a:p>
            <a:endParaRPr lang="nl-NL"/>
          </a:p>
        </p:txBody>
      </p:sp>
      <p:pic>
        <p:nvPicPr>
          <p:cNvPr id="4" name="Afbeelding 3"/>
          <p:cNvPicPr>
            <a:picLocks noChangeAspect="1"/>
          </p:cNvPicPr>
          <p:nvPr/>
        </p:nvPicPr>
        <p:blipFill>
          <a:blip r:embed="rId2"/>
          <a:stretch>
            <a:fillRect/>
          </a:stretch>
        </p:blipFill>
        <p:spPr>
          <a:xfrm>
            <a:off x="0" y="130563"/>
            <a:ext cx="12192000" cy="6596874"/>
          </a:xfrm>
          <a:prstGeom prst="rect">
            <a:avLst/>
          </a:prstGeom>
        </p:spPr>
      </p:pic>
    </p:spTree>
    <p:extLst>
      <p:ext uri="{BB962C8B-B14F-4D97-AF65-F5344CB8AC3E}">
        <p14:creationId xmlns:p14="http://schemas.microsoft.com/office/powerpoint/2010/main" val="11501887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sp>
        <p:nvSpPr>
          <p:cNvPr id="3" name="Tijdelijke aanduiding voor inhoud 2"/>
          <p:cNvSpPr>
            <a:spLocks noGrp="1"/>
          </p:cNvSpPr>
          <p:nvPr>
            <p:ph idx="1"/>
          </p:nvPr>
        </p:nvSpPr>
        <p:spPr/>
        <p:txBody>
          <a:bodyPr/>
          <a:lstStyle/>
          <a:p>
            <a:endParaRPr lang="nl-NL"/>
          </a:p>
        </p:txBody>
      </p:sp>
      <p:pic>
        <p:nvPicPr>
          <p:cNvPr id="4" name="Afbeelding 3"/>
          <p:cNvPicPr>
            <a:picLocks noChangeAspect="1"/>
          </p:cNvPicPr>
          <p:nvPr/>
        </p:nvPicPr>
        <p:blipFill>
          <a:blip r:embed="rId2"/>
          <a:stretch>
            <a:fillRect/>
          </a:stretch>
        </p:blipFill>
        <p:spPr>
          <a:xfrm>
            <a:off x="0" y="130563"/>
            <a:ext cx="12192000" cy="6596874"/>
          </a:xfrm>
          <a:prstGeom prst="rect">
            <a:avLst/>
          </a:prstGeom>
        </p:spPr>
      </p:pic>
    </p:spTree>
    <p:extLst>
      <p:ext uri="{BB962C8B-B14F-4D97-AF65-F5344CB8AC3E}">
        <p14:creationId xmlns:p14="http://schemas.microsoft.com/office/powerpoint/2010/main" val="17217288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FD812C1-25B5-CF4D-A88D-6CC40CE47DCC}"/>
              </a:ext>
            </a:extLst>
          </p:cNvPr>
          <p:cNvSpPr>
            <a:spLocks noGrp="1"/>
          </p:cNvSpPr>
          <p:nvPr>
            <p:ph type="title"/>
          </p:nvPr>
        </p:nvSpPr>
        <p:spPr/>
        <p:txBody>
          <a:bodyPr/>
          <a:lstStyle/>
          <a:p>
            <a:r>
              <a:rPr lang="nl-NL" dirty="0" err="1"/>
              <a:t>Intermezzo’tje</a:t>
            </a:r>
            <a:endParaRPr lang="nl-NL" dirty="0"/>
          </a:p>
        </p:txBody>
      </p:sp>
      <p:sp>
        <p:nvSpPr>
          <p:cNvPr id="3" name="Tijdelijke aanduiding voor inhoud 2">
            <a:extLst>
              <a:ext uri="{FF2B5EF4-FFF2-40B4-BE49-F238E27FC236}">
                <a16:creationId xmlns:a16="http://schemas.microsoft.com/office/drawing/2014/main" id="{68090CE7-9080-FA4D-85AF-8D82FB54B4A7}"/>
              </a:ext>
            </a:extLst>
          </p:cNvPr>
          <p:cNvSpPr>
            <a:spLocks noGrp="1"/>
          </p:cNvSpPr>
          <p:nvPr>
            <p:ph idx="1"/>
          </p:nvPr>
        </p:nvSpPr>
        <p:spPr/>
        <p:txBody>
          <a:bodyPr/>
          <a:lstStyle/>
          <a:p>
            <a:endParaRPr lang="nl-NL" dirty="0"/>
          </a:p>
        </p:txBody>
      </p:sp>
    </p:spTree>
    <p:extLst>
      <p:ext uri="{BB962C8B-B14F-4D97-AF65-F5344CB8AC3E}">
        <p14:creationId xmlns:p14="http://schemas.microsoft.com/office/powerpoint/2010/main" val="14066918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a:t>Intermezzo: zelf nadenken</a:t>
            </a:r>
          </a:p>
        </p:txBody>
      </p:sp>
      <p:sp>
        <p:nvSpPr>
          <p:cNvPr id="3" name="Tijdelijke aanduiding voor inhoud 2"/>
          <p:cNvSpPr>
            <a:spLocks noGrp="1"/>
          </p:cNvSpPr>
          <p:nvPr>
            <p:ph idx="1"/>
          </p:nvPr>
        </p:nvSpPr>
        <p:spPr/>
        <p:txBody>
          <a:bodyPr>
            <a:normAutofit/>
          </a:bodyPr>
          <a:lstStyle/>
          <a:p>
            <a:pPr marL="0" indent="0">
              <a:buNone/>
            </a:pPr>
            <a:r>
              <a:rPr lang="nl-NL" sz="3200" dirty="0"/>
              <a:t>Mogelijke werkwijze:</a:t>
            </a:r>
          </a:p>
          <a:p>
            <a:r>
              <a:rPr lang="nl-NL" sz="3200" dirty="0"/>
              <a:t>Neem een demonstratie die je al uitvoert;</a:t>
            </a:r>
          </a:p>
          <a:p>
            <a:r>
              <a:rPr lang="nl-NL" sz="3200" dirty="0"/>
              <a:t>Hoe kun je hem </a:t>
            </a:r>
            <a:r>
              <a:rPr lang="nl-NL" sz="3200" dirty="0" err="1"/>
              <a:t>onderzoekender</a:t>
            </a:r>
            <a:r>
              <a:rPr lang="nl-NL" sz="3200" dirty="0"/>
              <a:t> maken?</a:t>
            </a:r>
          </a:p>
          <a:p>
            <a:r>
              <a:rPr lang="nl-NL" sz="3200" dirty="0"/>
              <a:t>Welke </a:t>
            </a:r>
            <a:r>
              <a:rPr lang="nl-NL" sz="3200" dirty="0" err="1"/>
              <a:t>onderzoeksvaardigheden</a:t>
            </a:r>
            <a:r>
              <a:rPr lang="nl-NL" sz="3200" dirty="0"/>
              <a:t> komen aan bod?</a:t>
            </a:r>
          </a:p>
          <a:p>
            <a:r>
              <a:rPr lang="nl-NL" sz="3200" dirty="0"/>
              <a:t>Hoe ga je leerlingen erbij betrekken?</a:t>
            </a:r>
          </a:p>
          <a:p>
            <a:r>
              <a:rPr lang="nl-NL" sz="3200" dirty="0"/>
              <a:t>Welke vragen ga je de leerlingen stellen?</a:t>
            </a:r>
          </a:p>
          <a:p>
            <a:r>
              <a:rPr lang="nl-NL" sz="3200" dirty="0"/>
              <a:t>Wat wordt het nieuwe stappenplan bij de demo?</a:t>
            </a:r>
          </a:p>
        </p:txBody>
      </p:sp>
    </p:spTree>
    <p:extLst>
      <p:ext uri="{BB962C8B-B14F-4D97-AF65-F5344CB8AC3E}">
        <p14:creationId xmlns:p14="http://schemas.microsoft.com/office/powerpoint/2010/main" val="41522024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76A94CC-D14E-E449-95F9-5A747B6C5066}"/>
              </a:ext>
            </a:extLst>
          </p:cNvPr>
          <p:cNvSpPr>
            <a:spLocks noGrp="1"/>
          </p:cNvSpPr>
          <p:nvPr>
            <p:ph type="title"/>
          </p:nvPr>
        </p:nvSpPr>
        <p:spPr>
          <a:xfrm>
            <a:off x="831850" y="1782305"/>
            <a:ext cx="10515600" cy="2005255"/>
          </a:xfrm>
        </p:spPr>
        <p:txBody>
          <a:bodyPr/>
          <a:lstStyle/>
          <a:p>
            <a:pPr algn="ctr"/>
            <a:r>
              <a:rPr lang="nl-NL" dirty="0"/>
              <a:t>Schaduw van een vlam</a:t>
            </a:r>
          </a:p>
        </p:txBody>
      </p:sp>
      <p:sp>
        <p:nvSpPr>
          <p:cNvPr id="3" name="Tijdelijke aanduiding voor tekst 2">
            <a:extLst>
              <a:ext uri="{FF2B5EF4-FFF2-40B4-BE49-F238E27FC236}">
                <a16:creationId xmlns:a16="http://schemas.microsoft.com/office/drawing/2014/main" id="{F061FE54-0EB5-534B-8FB7-A568FE3D6557}"/>
              </a:ext>
            </a:extLst>
          </p:cNvPr>
          <p:cNvSpPr>
            <a:spLocks noGrp="1"/>
          </p:cNvSpPr>
          <p:nvPr>
            <p:ph type="body" idx="1"/>
          </p:nvPr>
        </p:nvSpPr>
        <p:spPr>
          <a:xfrm>
            <a:off x="831850" y="3938535"/>
            <a:ext cx="10515600" cy="1500187"/>
          </a:xfrm>
        </p:spPr>
        <p:txBody>
          <a:bodyPr>
            <a:normAutofit/>
          </a:bodyPr>
          <a:lstStyle/>
          <a:p>
            <a:pPr algn="ctr"/>
            <a:r>
              <a:rPr lang="nl-NL" sz="3200" dirty="0"/>
              <a:t>Verklaring/conclusie (extra) onderbouwen</a:t>
            </a:r>
          </a:p>
        </p:txBody>
      </p:sp>
    </p:spTree>
    <p:extLst>
      <p:ext uri="{BB962C8B-B14F-4D97-AF65-F5344CB8AC3E}">
        <p14:creationId xmlns:p14="http://schemas.microsoft.com/office/powerpoint/2010/main" val="22120620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fbeelding 3">
            <a:extLst>
              <a:ext uri="{FF2B5EF4-FFF2-40B4-BE49-F238E27FC236}">
                <a16:creationId xmlns:a16="http://schemas.microsoft.com/office/drawing/2014/main" id="{0F8D5436-B623-9C4F-98E7-A8C594AFEDA0}"/>
              </a:ext>
            </a:extLst>
          </p:cNvPr>
          <p:cNvPicPr>
            <a:picLocks noChangeAspect="1"/>
          </p:cNvPicPr>
          <p:nvPr/>
        </p:nvPicPr>
        <p:blipFill>
          <a:blip r:embed="rId2"/>
          <a:stretch>
            <a:fillRect/>
          </a:stretch>
        </p:blipFill>
        <p:spPr>
          <a:xfrm>
            <a:off x="3810000" y="0"/>
            <a:ext cx="4572000" cy="6858000"/>
          </a:xfrm>
          <a:prstGeom prst="rect">
            <a:avLst/>
          </a:prstGeom>
        </p:spPr>
      </p:pic>
      <p:sp>
        <p:nvSpPr>
          <p:cNvPr id="2" name="Titel 1">
            <a:extLst>
              <a:ext uri="{FF2B5EF4-FFF2-40B4-BE49-F238E27FC236}">
                <a16:creationId xmlns:a16="http://schemas.microsoft.com/office/drawing/2014/main" id="{27753B49-9DA3-7D48-915A-2AE8ABC672BE}"/>
              </a:ext>
            </a:extLst>
          </p:cNvPr>
          <p:cNvSpPr>
            <a:spLocks noGrp="1"/>
          </p:cNvSpPr>
          <p:nvPr>
            <p:ph type="title"/>
          </p:nvPr>
        </p:nvSpPr>
        <p:spPr/>
        <p:txBody>
          <a:bodyPr/>
          <a:lstStyle/>
          <a:p>
            <a:endParaRPr lang="nl-NL" dirty="0"/>
          </a:p>
        </p:txBody>
      </p:sp>
      <p:sp>
        <p:nvSpPr>
          <p:cNvPr id="3" name="Tijdelijke aanduiding voor tekst 2">
            <a:extLst>
              <a:ext uri="{FF2B5EF4-FFF2-40B4-BE49-F238E27FC236}">
                <a16:creationId xmlns:a16="http://schemas.microsoft.com/office/drawing/2014/main" id="{B2478546-CD1F-2846-9BFF-D9968E1F7E5F}"/>
              </a:ext>
            </a:extLst>
          </p:cNvPr>
          <p:cNvSpPr>
            <a:spLocks noGrp="1"/>
          </p:cNvSpPr>
          <p:nvPr>
            <p:ph type="body" idx="1"/>
          </p:nvPr>
        </p:nvSpPr>
        <p:spPr/>
        <p:txBody>
          <a:bodyPr/>
          <a:lstStyle/>
          <a:p>
            <a:endParaRPr lang="nl-NL"/>
          </a:p>
        </p:txBody>
      </p:sp>
    </p:spTree>
    <p:extLst>
      <p:ext uri="{BB962C8B-B14F-4D97-AF65-F5344CB8AC3E}">
        <p14:creationId xmlns:p14="http://schemas.microsoft.com/office/powerpoint/2010/main" val="37645824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0077FFB-A4FA-5340-8D48-0D400BE2C704}"/>
              </a:ext>
            </a:extLst>
          </p:cNvPr>
          <p:cNvSpPr>
            <a:spLocks noGrp="1"/>
          </p:cNvSpPr>
          <p:nvPr>
            <p:ph type="title"/>
          </p:nvPr>
        </p:nvSpPr>
        <p:spPr/>
        <p:txBody>
          <a:bodyPr/>
          <a:lstStyle/>
          <a:p>
            <a:r>
              <a:rPr lang="nl-NL" dirty="0"/>
              <a:t>Opdracht</a:t>
            </a:r>
          </a:p>
        </p:txBody>
      </p:sp>
      <p:sp>
        <p:nvSpPr>
          <p:cNvPr id="3" name="Tijdelijke aanduiding voor inhoud 2">
            <a:extLst>
              <a:ext uri="{FF2B5EF4-FFF2-40B4-BE49-F238E27FC236}">
                <a16:creationId xmlns:a16="http://schemas.microsoft.com/office/drawing/2014/main" id="{F3EF65FF-F479-EE4D-8380-8F124A6A2207}"/>
              </a:ext>
            </a:extLst>
          </p:cNvPr>
          <p:cNvSpPr>
            <a:spLocks noGrp="1"/>
          </p:cNvSpPr>
          <p:nvPr>
            <p:ph idx="1"/>
          </p:nvPr>
        </p:nvSpPr>
        <p:spPr/>
        <p:txBody>
          <a:bodyPr>
            <a:normAutofit/>
          </a:bodyPr>
          <a:lstStyle/>
          <a:p>
            <a:r>
              <a:rPr lang="nl-NL" sz="3200" b="1" dirty="0"/>
              <a:t>Teken</a:t>
            </a:r>
            <a:r>
              <a:rPr lang="nl-NL" sz="3200" dirty="0"/>
              <a:t> op de bordjes een verklaring;</a:t>
            </a:r>
          </a:p>
          <a:p>
            <a:r>
              <a:rPr lang="nl-NL" sz="3200" dirty="0"/>
              <a:t>Deel met buurman/-vrouw;</a:t>
            </a:r>
          </a:p>
          <a:p>
            <a:r>
              <a:rPr lang="nl-NL" sz="3200" dirty="0"/>
              <a:t>Na 3 minuten: bordje omhoog;</a:t>
            </a:r>
          </a:p>
          <a:p>
            <a:r>
              <a:rPr lang="nl-NL" sz="3200" dirty="0"/>
              <a:t>Gezamenlijk uitwisselen</a:t>
            </a:r>
          </a:p>
          <a:p>
            <a:endParaRPr lang="nl-NL" sz="3200" dirty="0"/>
          </a:p>
          <a:p>
            <a:pPr algn="ctr"/>
            <a:r>
              <a:rPr lang="nl-NL" sz="4000" dirty="0"/>
              <a:t>Verzin een experiment dat jouw verklaring (hypothese) kan testen.</a:t>
            </a:r>
          </a:p>
        </p:txBody>
      </p:sp>
    </p:spTree>
    <p:extLst>
      <p:ext uri="{BB962C8B-B14F-4D97-AF65-F5344CB8AC3E}">
        <p14:creationId xmlns:p14="http://schemas.microsoft.com/office/powerpoint/2010/main" val="1322587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a:t>Resumé </a:t>
            </a:r>
            <a:r>
              <a:rPr lang="nl-NL" dirty="0" err="1"/>
              <a:t>onderzoeksvaardigheden</a:t>
            </a:r>
            <a:endParaRPr lang="nl-NL" dirty="0"/>
          </a:p>
        </p:txBody>
      </p:sp>
      <p:sp>
        <p:nvSpPr>
          <p:cNvPr id="3" name="Tijdelijke aanduiding voor inhoud 2"/>
          <p:cNvSpPr>
            <a:spLocks noGrp="1"/>
          </p:cNvSpPr>
          <p:nvPr>
            <p:ph idx="1"/>
          </p:nvPr>
        </p:nvSpPr>
        <p:spPr/>
        <p:txBody>
          <a:bodyPr/>
          <a:lstStyle/>
          <a:p>
            <a:r>
              <a:rPr lang="nl-NL" sz="3200" dirty="0"/>
              <a:t>Experiment bij verklaring/hypothese bedenken</a:t>
            </a:r>
          </a:p>
          <a:p>
            <a:r>
              <a:rPr lang="nl-NL" sz="3200" dirty="0"/>
              <a:t>Twee mogelijkheden:</a:t>
            </a:r>
          </a:p>
          <a:p>
            <a:pPr marL="914400" lvl="1" indent="-457200">
              <a:buFont typeface="+mj-lt"/>
              <a:buAutoNum type="arabicPeriod"/>
            </a:pPr>
            <a:r>
              <a:rPr lang="nl-NL" sz="2800" dirty="0"/>
              <a:t>Verklaring wordt ondersteund;</a:t>
            </a:r>
          </a:p>
          <a:p>
            <a:pPr marL="914400" lvl="1" indent="-457200">
              <a:buFont typeface="+mj-lt"/>
              <a:buAutoNum type="arabicPeriod"/>
            </a:pPr>
            <a:r>
              <a:rPr lang="nl-NL" sz="2800" dirty="0"/>
              <a:t>Verklaring wordt in twijfel getrokken;</a:t>
            </a:r>
          </a:p>
          <a:p>
            <a:r>
              <a:rPr lang="nl-NL" sz="3200" dirty="0"/>
              <a:t>Mogelijkheden om verder te experimenteren</a:t>
            </a:r>
          </a:p>
        </p:txBody>
      </p:sp>
    </p:spTree>
    <p:extLst>
      <p:ext uri="{BB962C8B-B14F-4D97-AF65-F5344CB8AC3E}">
        <p14:creationId xmlns:p14="http://schemas.microsoft.com/office/powerpoint/2010/main" val="36413803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67735C9-88B9-AB48-95EC-3846D8D1A370}"/>
              </a:ext>
            </a:extLst>
          </p:cNvPr>
          <p:cNvSpPr>
            <a:spLocks noGrp="1"/>
          </p:cNvSpPr>
          <p:nvPr>
            <p:ph type="title"/>
          </p:nvPr>
        </p:nvSpPr>
        <p:spPr/>
        <p:txBody>
          <a:bodyPr/>
          <a:lstStyle/>
          <a:p>
            <a:endParaRPr lang="nl-NL"/>
          </a:p>
        </p:txBody>
      </p:sp>
      <p:sp>
        <p:nvSpPr>
          <p:cNvPr id="3" name="Tijdelijke aanduiding voor inhoud 2">
            <a:extLst>
              <a:ext uri="{FF2B5EF4-FFF2-40B4-BE49-F238E27FC236}">
                <a16:creationId xmlns:a16="http://schemas.microsoft.com/office/drawing/2014/main" id="{EEE29F8D-D096-B848-ABD7-D21169268AF8}"/>
              </a:ext>
            </a:extLst>
          </p:cNvPr>
          <p:cNvSpPr>
            <a:spLocks noGrp="1"/>
          </p:cNvSpPr>
          <p:nvPr>
            <p:ph idx="1"/>
          </p:nvPr>
        </p:nvSpPr>
        <p:spPr/>
        <p:txBody>
          <a:bodyPr/>
          <a:lstStyle/>
          <a:p>
            <a:endParaRPr lang="nl-NL"/>
          </a:p>
        </p:txBody>
      </p:sp>
      <p:pic>
        <p:nvPicPr>
          <p:cNvPr id="5" name="Afbeelding 4">
            <a:extLst>
              <a:ext uri="{FF2B5EF4-FFF2-40B4-BE49-F238E27FC236}">
                <a16:creationId xmlns:a16="http://schemas.microsoft.com/office/drawing/2014/main" id="{2374C6F0-D652-BC40-8B90-F5A82164598A}"/>
              </a:ext>
            </a:extLst>
          </p:cNvPr>
          <p:cNvPicPr>
            <a:picLocks noChangeAspect="1"/>
          </p:cNvPicPr>
          <p:nvPr/>
        </p:nvPicPr>
        <p:blipFill>
          <a:blip r:embed="rId2"/>
          <a:stretch>
            <a:fillRect/>
          </a:stretch>
        </p:blipFill>
        <p:spPr>
          <a:xfrm>
            <a:off x="0" y="127000"/>
            <a:ext cx="12192000" cy="6604000"/>
          </a:xfrm>
          <a:prstGeom prst="rect">
            <a:avLst/>
          </a:prstGeom>
        </p:spPr>
      </p:pic>
    </p:spTree>
    <p:extLst>
      <p:ext uri="{BB962C8B-B14F-4D97-AF65-F5344CB8AC3E}">
        <p14:creationId xmlns:p14="http://schemas.microsoft.com/office/powerpoint/2010/main" val="1097284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C5EA660-E0D8-0F40-AF33-2E6CA9826617}"/>
              </a:ext>
            </a:extLst>
          </p:cNvPr>
          <p:cNvSpPr>
            <a:spLocks noGrp="1"/>
          </p:cNvSpPr>
          <p:nvPr>
            <p:ph type="title"/>
          </p:nvPr>
        </p:nvSpPr>
        <p:spPr/>
        <p:txBody>
          <a:bodyPr/>
          <a:lstStyle/>
          <a:p>
            <a:endParaRPr lang="nl-NL" dirty="0"/>
          </a:p>
        </p:txBody>
      </p:sp>
      <p:sp>
        <p:nvSpPr>
          <p:cNvPr id="3" name="Tijdelijke aanduiding voor inhoud 2">
            <a:extLst>
              <a:ext uri="{FF2B5EF4-FFF2-40B4-BE49-F238E27FC236}">
                <a16:creationId xmlns:a16="http://schemas.microsoft.com/office/drawing/2014/main" id="{40B2718C-15F0-8E49-8B7C-67E10BA8A2BE}"/>
              </a:ext>
            </a:extLst>
          </p:cNvPr>
          <p:cNvSpPr>
            <a:spLocks noGrp="1"/>
          </p:cNvSpPr>
          <p:nvPr>
            <p:ph idx="1"/>
          </p:nvPr>
        </p:nvSpPr>
        <p:spPr/>
        <p:txBody>
          <a:bodyPr/>
          <a:lstStyle/>
          <a:p>
            <a:endParaRPr lang="nl-NL"/>
          </a:p>
        </p:txBody>
      </p:sp>
      <p:pic>
        <p:nvPicPr>
          <p:cNvPr id="4" name="Afbeelding 3">
            <a:extLst>
              <a:ext uri="{FF2B5EF4-FFF2-40B4-BE49-F238E27FC236}">
                <a16:creationId xmlns:a16="http://schemas.microsoft.com/office/drawing/2014/main" id="{F0D283F7-1BBD-ED4D-A3D4-AD74F1549094}"/>
              </a:ext>
            </a:extLst>
          </p:cNvPr>
          <p:cNvPicPr>
            <a:picLocks noChangeAspect="1"/>
          </p:cNvPicPr>
          <p:nvPr/>
        </p:nvPicPr>
        <p:blipFill>
          <a:blip r:embed="rId2"/>
          <a:stretch>
            <a:fillRect/>
          </a:stretch>
        </p:blipFill>
        <p:spPr>
          <a:xfrm>
            <a:off x="0" y="925328"/>
            <a:ext cx="12192000" cy="5007343"/>
          </a:xfrm>
          <a:prstGeom prst="rect">
            <a:avLst/>
          </a:prstGeom>
        </p:spPr>
      </p:pic>
    </p:spTree>
    <p:extLst>
      <p:ext uri="{BB962C8B-B14F-4D97-AF65-F5344CB8AC3E}">
        <p14:creationId xmlns:p14="http://schemas.microsoft.com/office/powerpoint/2010/main" val="20893509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11F4B9A-BA5F-1244-8BF8-56304124619D}"/>
              </a:ext>
            </a:extLst>
          </p:cNvPr>
          <p:cNvSpPr>
            <a:spLocks noGrp="1"/>
          </p:cNvSpPr>
          <p:nvPr>
            <p:ph type="title"/>
          </p:nvPr>
        </p:nvSpPr>
        <p:spPr/>
        <p:txBody>
          <a:bodyPr/>
          <a:lstStyle/>
          <a:p>
            <a:endParaRPr lang="nl-NL"/>
          </a:p>
        </p:txBody>
      </p:sp>
      <p:sp>
        <p:nvSpPr>
          <p:cNvPr id="3" name="Tijdelijke aanduiding voor inhoud 2">
            <a:extLst>
              <a:ext uri="{FF2B5EF4-FFF2-40B4-BE49-F238E27FC236}">
                <a16:creationId xmlns:a16="http://schemas.microsoft.com/office/drawing/2014/main" id="{5E8AF53B-0FA4-C34F-8ACD-53F05F07D716}"/>
              </a:ext>
            </a:extLst>
          </p:cNvPr>
          <p:cNvSpPr>
            <a:spLocks noGrp="1"/>
          </p:cNvSpPr>
          <p:nvPr>
            <p:ph idx="1"/>
          </p:nvPr>
        </p:nvSpPr>
        <p:spPr/>
        <p:txBody>
          <a:bodyPr/>
          <a:lstStyle/>
          <a:p>
            <a:endParaRPr lang="nl-NL"/>
          </a:p>
        </p:txBody>
      </p:sp>
      <p:pic>
        <p:nvPicPr>
          <p:cNvPr id="5" name="Afbeelding 4">
            <a:extLst>
              <a:ext uri="{FF2B5EF4-FFF2-40B4-BE49-F238E27FC236}">
                <a16:creationId xmlns:a16="http://schemas.microsoft.com/office/drawing/2014/main" id="{CF4FCE0C-7A8A-BE4A-8D0D-A8C53532A655}"/>
              </a:ext>
            </a:extLst>
          </p:cNvPr>
          <p:cNvPicPr>
            <a:picLocks noChangeAspect="1"/>
          </p:cNvPicPr>
          <p:nvPr/>
        </p:nvPicPr>
        <p:blipFill>
          <a:blip r:embed="rId2"/>
          <a:stretch>
            <a:fillRect/>
          </a:stretch>
        </p:blipFill>
        <p:spPr>
          <a:xfrm>
            <a:off x="1524000" y="0"/>
            <a:ext cx="9144000" cy="6858000"/>
          </a:xfrm>
          <a:prstGeom prst="rect">
            <a:avLst/>
          </a:prstGeom>
        </p:spPr>
      </p:pic>
    </p:spTree>
    <p:extLst>
      <p:ext uri="{BB962C8B-B14F-4D97-AF65-F5344CB8AC3E}">
        <p14:creationId xmlns:p14="http://schemas.microsoft.com/office/powerpoint/2010/main" val="38851723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65AD651-0E08-D64F-B4DB-026D75F92771}"/>
              </a:ext>
            </a:extLst>
          </p:cNvPr>
          <p:cNvSpPr>
            <a:spLocks noGrp="1"/>
          </p:cNvSpPr>
          <p:nvPr>
            <p:ph type="title"/>
          </p:nvPr>
        </p:nvSpPr>
        <p:spPr/>
        <p:txBody>
          <a:bodyPr/>
          <a:lstStyle/>
          <a:p>
            <a:endParaRPr lang="nl-NL"/>
          </a:p>
        </p:txBody>
      </p:sp>
      <p:sp>
        <p:nvSpPr>
          <p:cNvPr id="3" name="Tijdelijke aanduiding voor inhoud 2">
            <a:extLst>
              <a:ext uri="{FF2B5EF4-FFF2-40B4-BE49-F238E27FC236}">
                <a16:creationId xmlns:a16="http://schemas.microsoft.com/office/drawing/2014/main" id="{7A7C756B-C210-EB49-8447-E5F0D9DF0BE3}"/>
              </a:ext>
            </a:extLst>
          </p:cNvPr>
          <p:cNvSpPr>
            <a:spLocks noGrp="1"/>
          </p:cNvSpPr>
          <p:nvPr>
            <p:ph idx="1"/>
          </p:nvPr>
        </p:nvSpPr>
        <p:spPr/>
        <p:txBody>
          <a:bodyPr/>
          <a:lstStyle/>
          <a:p>
            <a:endParaRPr lang="nl-NL"/>
          </a:p>
        </p:txBody>
      </p:sp>
      <p:pic>
        <p:nvPicPr>
          <p:cNvPr id="4" name="Afbeelding 3">
            <a:extLst>
              <a:ext uri="{FF2B5EF4-FFF2-40B4-BE49-F238E27FC236}">
                <a16:creationId xmlns:a16="http://schemas.microsoft.com/office/drawing/2014/main" id="{7C485774-D003-7441-9896-C6EA6FEB1DAF}"/>
              </a:ext>
            </a:extLst>
          </p:cNvPr>
          <p:cNvPicPr>
            <a:picLocks noChangeAspect="1"/>
          </p:cNvPicPr>
          <p:nvPr/>
        </p:nvPicPr>
        <p:blipFill>
          <a:blip r:embed="rId2"/>
          <a:stretch>
            <a:fillRect/>
          </a:stretch>
        </p:blipFill>
        <p:spPr>
          <a:xfrm>
            <a:off x="2667000" y="0"/>
            <a:ext cx="6858000" cy="6858000"/>
          </a:xfrm>
          <a:prstGeom prst="rect">
            <a:avLst/>
          </a:prstGeom>
        </p:spPr>
      </p:pic>
    </p:spTree>
    <p:extLst>
      <p:ext uri="{BB962C8B-B14F-4D97-AF65-F5344CB8AC3E}">
        <p14:creationId xmlns:p14="http://schemas.microsoft.com/office/powerpoint/2010/main" val="31702155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0FCBEBD-3290-B346-9327-8DF96DF62994}"/>
              </a:ext>
            </a:extLst>
          </p:cNvPr>
          <p:cNvSpPr>
            <a:spLocks noGrp="1"/>
          </p:cNvSpPr>
          <p:nvPr>
            <p:ph type="title"/>
          </p:nvPr>
        </p:nvSpPr>
        <p:spPr>
          <a:xfrm>
            <a:off x="807204" y="2751864"/>
            <a:ext cx="10515600" cy="1325563"/>
          </a:xfrm>
        </p:spPr>
        <p:txBody>
          <a:bodyPr/>
          <a:lstStyle/>
          <a:p>
            <a:pPr algn="ctr"/>
            <a:r>
              <a:rPr lang="nl-NL" b="1" dirty="0"/>
              <a:t>Wie heeft ideeën opgedaan?</a:t>
            </a:r>
          </a:p>
        </p:txBody>
      </p:sp>
    </p:spTree>
    <p:extLst>
      <p:ext uri="{BB962C8B-B14F-4D97-AF65-F5344CB8AC3E}">
        <p14:creationId xmlns:p14="http://schemas.microsoft.com/office/powerpoint/2010/main" val="34707477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fbeelding 3"/>
          <p:cNvPicPr>
            <a:picLocks noChangeAspect="1"/>
          </p:cNvPicPr>
          <p:nvPr/>
        </p:nvPicPr>
        <p:blipFill>
          <a:blip r:embed="rId2"/>
          <a:stretch>
            <a:fillRect/>
          </a:stretch>
        </p:blipFill>
        <p:spPr>
          <a:xfrm>
            <a:off x="0" y="0"/>
            <a:ext cx="5143500" cy="6858000"/>
          </a:xfrm>
          <a:prstGeom prst="rect">
            <a:avLst/>
          </a:prstGeom>
        </p:spPr>
      </p:pic>
      <p:sp>
        <p:nvSpPr>
          <p:cNvPr id="3" name="Tekstvak 2"/>
          <p:cNvSpPr txBox="1"/>
          <p:nvPr/>
        </p:nvSpPr>
        <p:spPr>
          <a:xfrm>
            <a:off x="5383161" y="597456"/>
            <a:ext cx="5763053" cy="2831544"/>
          </a:xfrm>
          <a:prstGeom prst="rect">
            <a:avLst/>
          </a:prstGeom>
          <a:noFill/>
        </p:spPr>
        <p:txBody>
          <a:bodyPr wrap="none" rtlCol="0">
            <a:spAutoFit/>
          </a:bodyPr>
          <a:lstStyle/>
          <a:p>
            <a:r>
              <a:rPr lang="nl-NL" sz="3200" dirty="0">
                <a:solidFill>
                  <a:schemeClr val="bg1"/>
                </a:solidFill>
              </a:rPr>
              <a:t>Bestellen?</a:t>
            </a:r>
          </a:p>
          <a:p>
            <a:endParaRPr lang="nl-NL" sz="3200" dirty="0">
              <a:solidFill>
                <a:schemeClr val="bg1"/>
              </a:solidFill>
            </a:endParaRPr>
          </a:p>
          <a:p>
            <a:r>
              <a:rPr lang="nl-NL" sz="3200" dirty="0">
                <a:solidFill>
                  <a:schemeClr val="bg1"/>
                </a:solidFill>
              </a:rPr>
              <a:t>https://www.nvonwebshop.nl/</a:t>
            </a:r>
          </a:p>
          <a:p>
            <a:endParaRPr lang="nl-NL" sz="3200" dirty="0">
              <a:solidFill>
                <a:schemeClr val="bg1"/>
              </a:solidFill>
            </a:endParaRPr>
          </a:p>
          <a:p>
            <a:r>
              <a:rPr lang="nl-NL" sz="3200" dirty="0">
                <a:solidFill>
                  <a:schemeClr val="bg1"/>
                </a:solidFill>
              </a:rPr>
              <a:t>Slechts 18 euro voor NVON-leden</a:t>
            </a:r>
          </a:p>
          <a:p>
            <a:endParaRPr lang="nl-NL" dirty="0">
              <a:solidFill>
                <a:schemeClr val="bg1"/>
              </a:solidFill>
            </a:endParaRPr>
          </a:p>
        </p:txBody>
      </p:sp>
      <p:sp>
        <p:nvSpPr>
          <p:cNvPr id="5" name="Tekstvak 4"/>
          <p:cNvSpPr txBox="1"/>
          <p:nvPr/>
        </p:nvSpPr>
        <p:spPr>
          <a:xfrm>
            <a:off x="5535561" y="749856"/>
            <a:ext cx="5763053" cy="2831544"/>
          </a:xfrm>
          <a:prstGeom prst="rect">
            <a:avLst/>
          </a:prstGeom>
          <a:noFill/>
        </p:spPr>
        <p:txBody>
          <a:bodyPr wrap="none" rtlCol="0">
            <a:spAutoFit/>
          </a:bodyPr>
          <a:lstStyle/>
          <a:p>
            <a:r>
              <a:rPr lang="nl-NL" sz="3200" dirty="0"/>
              <a:t>Bestellen?</a:t>
            </a:r>
          </a:p>
          <a:p>
            <a:endParaRPr lang="nl-NL" sz="3200" dirty="0"/>
          </a:p>
          <a:p>
            <a:r>
              <a:rPr lang="nl-NL" sz="3200" dirty="0"/>
              <a:t>https://www.nvonwebshop.nl/</a:t>
            </a:r>
          </a:p>
          <a:p>
            <a:endParaRPr lang="nl-NL" sz="3200" dirty="0"/>
          </a:p>
          <a:p>
            <a:r>
              <a:rPr lang="nl-NL" sz="3200" dirty="0"/>
              <a:t>Slechts 18 euro voor NVON-leden</a:t>
            </a:r>
          </a:p>
          <a:p>
            <a:endParaRPr lang="nl-NL" dirty="0"/>
          </a:p>
        </p:txBody>
      </p:sp>
    </p:spTree>
    <p:extLst>
      <p:ext uri="{BB962C8B-B14F-4D97-AF65-F5344CB8AC3E}">
        <p14:creationId xmlns:p14="http://schemas.microsoft.com/office/powerpoint/2010/main" val="12992493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5F8F08C-DB2B-E142-B765-1DC2FE280AED}"/>
              </a:ext>
            </a:extLst>
          </p:cNvPr>
          <p:cNvSpPr>
            <a:spLocks noGrp="1"/>
          </p:cNvSpPr>
          <p:nvPr>
            <p:ph type="title"/>
          </p:nvPr>
        </p:nvSpPr>
        <p:spPr>
          <a:xfrm>
            <a:off x="838200" y="2984338"/>
            <a:ext cx="10515600" cy="1325563"/>
          </a:xfrm>
        </p:spPr>
        <p:txBody>
          <a:bodyPr/>
          <a:lstStyle/>
          <a:p>
            <a:pPr algn="ctr"/>
            <a:r>
              <a:rPr lang="nl-NL" dirty="0"/>
              <a:t>Bedankt voor de aandacht</a:t>
            </a:r>
          </a:p>
        </p:txBody>
      </p:sp>
      <p:sp>
        <p:nvSpPr>
          <p:cNvPr id="3" name="Tijdelijke aanduiding voor inhoud 2">
            <a:extLst>
              <a:ext uri="{FF2B5EF4-FFF2-40B4-BE49-F238E27FC236}">
                <a16:creationId xmlns:a16="http://schemas.microsoft.com/office/drawing/2014/main" id="{2F67C57D-5FFF-6943-91F7-E9E774310C9A}"/>
              </a:ext>
            </a:extLst>
          </p:cNvPr>
          <p:cNvSpPr>
            <a:spLocks noGrp="1"/>
          </p:cNvSpPr>
          <p:nvPr>
            <p:ph idx="1"/>
          </p:nvPr>
        </p:nvSpPr>
        <p:spPr/>
        <p:txBody>
          <a:bodyPr/>
          <a:lstStyle/>
          <a:p>
            <a:endParaRPr lang="nl-NL" dirty="0"/>
          </a:p>
        </p:txBody>
      </p:sp>
    </p:spTree>
    <p:extLst>
      <p:ext uri="{BB962C8B-B14F-4D97-AF65-F5344CB8AC3E}">
        <p14:creationId xmlns:p14="http://schemas.microsoft.com/office/powerpoint/2010/main" val="20067652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Bronnen afbeeldingen</a:t>
            </a:r>
          </a:p>
        </p:txBody>
      </p:sp>
      <p:sp>
        <p:nvSpPr>
          <p:cNvPr id="3" name="Tijdelijke aanduiding voor inhoud 2"/>
          <p:cNvSpPr>
            <a:spLocks noGrp="1"/>
          </p:cNvSpPr>
          <p:nvPr>
            <p:ph idx="1"/>
          </p:nvPr>
        </p:nvSpPr>
        <p:spPr/>
        <p:txBody>
          <a:bodyPr/>
          <a:lstStyle/>
          <a:p>
            <a:r>
              <a:rPr lang="nl-NL"/>
              <a:t>Concept cartoons: Eigen werk Miqèl Koene</a:t>
            </a:r>
          </a:p>
          <a:p>
            <a:r>
              <a:rPr lang="nl-NL"/>
              <a:t>Foto’s (muv grote vuurtornado): Eigen werk Stefan Dekker</a:t>
            </a:r>
          </a:p>
          <a:p>
            <a:r>
              <a:rPr lang="nl-NL"/>
              <a:t>Grote vuurtornado: faqt.be</a:t>
            </a:r>
          </a:p>
          <a:p>
            <a:r>
              <a:rPr lang="nl-NL"/>
              <a:t>Overige afbeeldingen: eigen werk</a:t>
            </a:r>
          </a:p>
        </p:txBody>
      </p:sp>
    </p:spTree>
    <p:extLst>
      <p:ext uri="{BB962C8B-B14F-4D97-AF65-F5344CB8AC3E}">
        <p14:creationId xmlns:p14="http://schemas.microsoft.com/office/powerpoint/2010/main" val="763634838"/>
      </p:ext>
    </p:extLst>
  </p:cSld>
  <p:clrMapOvr>
    <a:masterClrMapping/>
  </p:clrMapOvr>
</p:sld>
</file>

<file path=ppt/theme/theme1.xml><?xml version="1.0" encoding="utf-8"?>
<a:theme xmlns:a="http://schemas.openxmlformats.org/drawingml/2006/main" name="Office Theme">
  <a:themeElements>
    <a:clrScheme name="Office-thema">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thema">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thema">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thema">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5063</TotalTime>
  <Words>615</Words>
  <Application>Microsoft Macintosh PowerPoint</Application>
  <PresentationFormat>Breedbeeld</PresentationFormat>
  <Paragraphs>135</Paragraphs>
  <Slides>37</Slides>
  <Notes>2</Notes>
  <HiddenSlides>0</HiddenSlides>
  <MMClips>0</MMClips>
  <ScaleCrop>false</ScaleCrop>
  <HeadingPairs>
    <vt:vector size="6" baseType="variant">
      <vt:variant>
        <vt:lpstr>Gebruikte lettertypen</vt:lpstr>
      </vt:variant>
      <vt:variant>
        <vt:i4>4</vt:i4>
      </vt:variant>
      <vt:variant>
        <vt:lpstr>Thema</vt:lpstr>
      </vt:variant>
      <vt:variant>
        <vt:i4>1</vt:i4>
      </vt:variant>
      <vt:variant>
        <vt:lpstr>Diatitels</vt:lpstr>
      </vt:variant>
      <vt:variant>
        <vt:i4>37</vt:i4>
      </vt:variant>
    </vt:vector>
  </HeadingPairs>
  <TitlesOfParts>
    <vt:vector size="42" baseType="lpstr">
      <vt:lpstr>Arial</vt:lpstr>
      <vt:lpstr>Calibri</vt:lpstr>
      <vt:lpstr>Calibri Light</vt:lpstr>
      <vt:lpstr>Symbol</vt:lpstr>
      <vt:lpstr>Office Theme</vt:lpstr>
      <vt:lpstr>Onderzoeksvaardigheden met demonstratie-experimenten</vt:lpstr>
      <vt:lpstr>Overzicht</vt:lpstr>
      <vt:lpstr>Vuurtornado</vt:lpstr>
      <vt:lpstr>PowerPoint-presentatie</vt:lpstr>
      <vt:lpstr>PowerPoint-presentatie</vt:lpstr>
      <vt:lpstr>Resumé onderzoeksvaardigheden</vt:lpstr>
      <vt:lpstr>Onderzoeksvaardigheden</vt:lpstr>
      <vt:lpstr>Waarom als demo?</vt:lpstr>
      <vt:lpstr>Intermezzo: zelf nadenken</vt:lpstr>
      <vt:lpstr>Wil Van de Graaff wel of geen douche?</vt:lpstr>
      <vt:lpstr>PowerPoint-presentatie</vt:lpstr>
      <vt:lpstr>Hypothese en verwachting</vt:lpstr>
      <vt:lpstr>PowerPoint-presentatie</vt:lpstr>
      <vt:lpstr>Hypothese en verwachting</vt:lpstr>
      <vt:lpstr>Observatie</vt:lpstr>
      <vt:lpstr>Resumé onderzoeksvaardigheden</vt:lpstr>
      <vt:lpstr>PowerPoint-presentatie</vt:lpstr>
      <vt:lpstr>PowerPoint-presentatie</vt:lpstr>
      <vt:lpstr>PowerPoint-presentatie</vt:lpstr>
      <vt:lpstr>PowerPoint-presentatie</vt:lpstr>
      <vt:lpstr>PowerPoint-presentatie</vt:lpstr>
      <vt:lpstr>PowerPoint-presentatie</vt:lpstr>
      <vt:lpstr>PowerPoint-presentatie</vt:lpstr>
      <vt:lpstr>Intermezzo’tje</vt:lpstr>
      <vt:lpstr>Intermezzo: zelf nadenken</vt:lpstr>
      <vt:lpstr>Schaduw van een vlam</vt:lpstr>
      <vt:lpstr>PowerPoint-presentatie</vt:lpstr>
      <vt:lpstr>Opdracht</vt:lpstr>
      <vt:lpstr>Resumé onderzoeksvaardigheden</vt:lpstr>
      <vt:lpstr>PowerPoint-presentatie</vt:lpstr>
      <vt:lpstr>PowerPoint-presentatie</vt:lpstr>
      <vt:lpstr>PowerPoint-presentatie</vt:lpstr>
      <vt:lpstr>PowerPoint-presentatie</vt:lpstr>
      <vt:lpstr>Wie heeft ideeën opgedaan?</vt:lpstr>
      <vt:lpstr>PowerPoint-presentatie</vt:lpstr>
      <vt:lpstr>Bedankt voor de aandacht</vt:lpstr>
      <vt:lpstr>Bronnen afbeeldingen</vt:lpstr>
    </vt:vector>
  </TitlesOfParts>
  <Company/>
  <LinksUpToDate>false</LinksUpToDate>
  <SharedDoc>false</SharedDoc>
  <HyperlinksChanged>false</HyperlinksChanged>
  <AppVersion>16.0014</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PowerPoint-presentatie</dc:title>
  <dc:creator>Microsoft-account</dc:creator>
  <cp:lastModifiedBy>Wouter Spaan</cp:lastModifiedBy>
  <cp:revision>23</cp:revision>
  <dcterms:created xsi:type="dcterms:W3CDTF">2017-12-15T18:02:25Z</dcterms:created>
  <dcterms:modified xsi:type="dcterms:W3CDTF">2018-12-15T12:54:23Z</dcterms:modified>
</cp:coreProperties>
</file>