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384" autoAdjust="0"/>
  </p:normalViewPr>
  <p:slideViewPr>
    <p:cSldViewPr snapToGrid="0">
      <p:cViewPr varScale="1">
        <p:scale>
          <a:sx n="68" d="100"/>
          <a:sy n="68" d="100"/>
        </p:scale>
        <p:origin x="1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955799"/>
            <a:ext cx="9144000" cy="19986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524000" y="40465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l-NL"/>
              <a:t>Klikken om de ondertitelstijl van het model te bewerken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204639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1799999"/>
            <a:ext cx="10515600" cy="596067"/>
          </a:xfrm>
        </p:spPr>
        <p:txBody>
          <a:bodyPr/>
          <a:lstStyle/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838200" y="2396066"/>
            <a:ext cx="10515600" cy="4402667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375538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</p:spTree>
    <p:extLst>
      <p:ext uri="{BB962C8B-B14F-4D97-AF65-F5344CB8AC3E}">
        <p14:creationId xmlns:p14="http://schemas.microsoft.com/office/powerpoint/2010/main" val="2487996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1800000"/>
            <a:ext cx="10515600" cy="553733"/>
          </a:xfrm>
        </p:spPr>
        <p:txBody>
          <a:bodyPr/>
          <a:lstStyle/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852488" y="2353733"/>
            <a:ext cx="5167312" cy="4445000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6186488" y="2353733"/>
            <a:ext cx="5167312" cy="4445000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562083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1800001"/>
            <a:ext cx="10515600" cy="562200"/>
          </a:xfrm>
        </p:spPr>
        <p:txBody>
          <a:bodyPr/>
          <a:lstStyle/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839788" y="2440291"/>
            <a:ext cx="5157787" cy="40450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839788" y="2844801"/>
            <a:ext cx="5157787" cy="3953932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6172200" y="2440291"/>
            <a:ext cx="5183188" cy="40450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6172200" y="2844801"/>
            <a:ext cx="5183188" cy="3953932"/>
          </a:xfrm>
        </p:spPr>
        <p:txBody>
          <a:bodyPr/>
          <a:lstStyle/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863823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1800000"/>
            <a:ext cx="10515600" cy="1325563"/>
          </a:xfrm>
        </p:spPr>
        <p:txBody>
          <a:bodyPr/>
          <a:lstStyle/>
          <a:p>
            <a:r>
              <a:rPr lang="nl-NL"/>
              <a:t>Klik om stijl te bewerken</a:t>
            </a:r>
          </a:p>
        </p:txBody>
      </p:sp>
    </p:spTree>
    <p:extLst>
      <p:ext uri="{BB962C8B-B14F-4D97-AF65-F5344CB8AC3E}">
        <p14:creationId xmlns:p14="http://schemas.microsoft.com/office/powerpoint/2010/main" val="1908138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3505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1843088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5181600" y="1843088"/>
            <a:ext cx="6172200" cy="493871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Tekststijl van het model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838200" y="3443287"/>
            <a:ext cx="3932237" cy="33385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</p:spTree>
    <p:extLst>
      <p:ext uri="{BB962C8B-B14F-4D97-AF65-F5344CB8AC3E}">
        <p14:creationId xmlns:p14="http://schemas.microsoft.com/office/powerpoint/2010/main" val="2347084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200" y="18288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5183188" y="1828799"/>
            <a:ext cx="6172200" cy="496146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838200" y="3429000"/>
            <a:ext cx="3932237" cy="336126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Tekststijl van het model bewerken</a:t>
            </a:r>
          </a:p>
        </p:txBody>
      </p:sp>
    </p:spTree>
    <p:extLst>
      <p:ext uri="{BB962C8B-B14F-4D97-AF65-F5344CB8AC3E}">
        <p14:creationId xmlns:p14="http://schemas.microsoft.com/office/powerpoint/2010/main" val="3774234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838200" y="1800000"/>
            <a:ext cx="10515600" cy="570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 dirty="0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838200" y="2370667"/>
            <a:ext cx="10515600" cy="4402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 dirty="0"/>
              <a:t>Tekststijl van het model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 dirty="0"/>
              <a:t>Vierde niveau</a:t>
            </a:r>
          </a:p>
          <a:p>
            <a:pPr lvl="4"/>
            <a:r>
              <a:rPr lang="nl-NL" dirty="0"/>
              <a:t>Vijfde niveau</a:t>
            </a:r>
          </a:p>
        </p:txBody>
      </p:sp>
    </p:spTree>
    <p:extLst>
      <p:ext uri="{BB962C8B-B14F-4D97-AF65-F5344CB8AC3E}">
        <p14:creationId xmlns:p14="http://schemas.microsoft.com/office/powerpoint/2010/main" val="4103508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h.harten@vathorstcollege.n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906072"/>
            <a:ext cx="9144000" cy="2234953"/>
          </a:xfrm>
        </p:spPr>
        <p:txBody>
          <a:bodyPr/>
          <a:lstStyle/>
          <a:p>
            <a:r>
              <a:rPr lang="nl-NL" dirty="0"/>
              <a:t>Samenwerken bij toetsen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524000" y="4233101"/>
            <a:ext cx="9144000" cy="1655762"/>
          </a:xfrm>
        </p:spPr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237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4D431CE-04E9-4B37-817F-7F56729A5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Vathorst legt verantwoordelijkheid bij leerling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2B9A0962-7FE5-46D1-A1CF-3E7A66D72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Kiesrooster met één instructiemoment per week</a:t>
            </a:r>
          </a:p>
          <a:p>
            <a:r>
              <a:rPr lang="nl-NL" dirty="0"/>
              <a:t>Eigen planning leerlingen</a:t>
            </a:r>
          </a:p>
          <a:p>
            <a:r>
              <a:rPr lang="nl-NL" dirty="0"/>
              <a:t>Planningen lopen snel uit elkaar</a:t>
            </a:r>
          </a:p>
          <a:p>
            <a:r>
              <a:rPr lang="nl-NL" dirty="0"/>
              <a:t>Leerlingen zijn erg som gericht</a:t>
            </a:r>
          </a:p>
          <a:p>
            <a:r>
              <a:rPr lang="nl-NL" dirty="0"/>
              <a:t>Toets per hoofdstuk in voorexamenklas en 2 </a:t>
            </a:r>
            <a:r>
              <a:rPr lang="nl-NL" dirty="0" err="1"/>
              <a:t>SE’s</a:t>
            </a:r>
            <a:endParaRPr lang="nl-NL" dirty="0"/>
          </a:p>
          <a:p>
            <a:r>
              <a:rPr lang="nl-NL" dirty="0"/>
              <a:t>Buiten de punten weinig interesse in nabespreking toets</a:t>
            </a:r>
          </a:p>
          <a:p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94581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9EAD0C4-9D05-44A3-A115-4FBBA6022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nl-NL"/>
          </a:p>
        </p:txBody>
      </p:sp>
      <p:pic>
        <p:nvPicPr>
          <p:cNvPr id="4" name="10.  A Test of Value">
            <a:hlinkClick r:id="" action="ppaction://media"/>
            <a:extLst>
              <a:ext uri="{FF2B5EF4-FFF2-40B4-BE49-F238E27FC236}">
                <a16:creationId xmlns:a16="http://schemas.microsoft.com/office/drawing/2014/main" id="{241C6A09-321F-4889-A7F0-7511C06AE34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472063"/>
            <a:ext cx="11353800" cy="6385937"/>
          </a:xfrm>
        </p:spPr>
      </p:pic>
    </p:spTree>
    <p:extLst>
      <p:ext uri="{BB962C8B-B14F-4D97-AF65-F5344CB8AC3E}">
        <p14:creationId xmlns:p14="http://schemas.microsoft.com/office/powerpoint/2010/main" val="50822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209D858-BF18-407C-82DA-60517B78E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Toets organisatie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24CAE916-5886-4C33-A565-EAD9F4426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1,5 uur lestijd</a:t>
            </a:r>
          </a:p>
          <a:p>
            <a:r>
              <a:rPr lang="nl-NL" dirty="0"/>
              <a:t>0,5 uur voor individuele meerkeuze toets</a:t>
            </a:r>
          </a:p>
          <a:p>
            <a:r>
              <a:rPr lang="nl-NL" dirty="0"/>
              <a:t>45 min. voor groepswerk met nadruk op argumenten</a:t>
            </a:r>
          </a:p>
        </p:txBody>
      </p:sp>
    </p:spTree>
    <p:extLst>
      <p:ext uri="{BB962C8B-B14F-4D97-AF65-F5344CB8AC3E}">
        <p14:creationId xmlns:p14="http://schemas.microsoft.com/office/powerpoint/2010/main" val="1433390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54A6512-2F18-4521-8DEC-C0373F16D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nl-NL"/>
          </a:p>
        </p:txBody>
      </p:sp>
      <p:pic>
        <p:nvPicPr>
          <p:cNvPr id="4" name="toetsexperiment">
            <a:hlinkClick r:id="" action="ppaction://media"/>
            <a:extLst>
              <a:ext uri="{FF2B5EF4-FFF2-40B4-BE49-F238E27FC236}">
                <a16:creationId xmlns:a16="http://schemas.microsoft.com/office/drawing/2014/main" id="{6E15D4E0-E980-425D-B3A6-44C5677F4CE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9150" y="465237"/>
            <a:ext cx="11372850" cy="6392763"/>
          </a:xfrm>
        </p:spPr>
      </p:pic>
    </p:spTree>
    <p:extLst>
      <p:ext uri="{BB962C8B-B14F-4D97-AF65-F5344CB8AC3E}">
        <p14:creationId xmlns:p14="http://schemas.microsoft.com/office/powerpoint/2010/main" val="37677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AAC24B5-A35C-40B1-BA77-E376134B5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Positief beoordeeld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CB3D4592-1B7E-4128-A5C1-A3F476B088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Leerlingen willen deze vorm vaker</a:t>
            </a:r>
          </a:p>
          <a:p>
            <a:r>
              <a:rPr lang="nl-NL" dirty="0"/>
              <a:t>Enkele </a:t>
            </a:r>
            <a:r>
              <a:rPr lang="nl-NL" dirty="0" err="1"/>
              <a:t>moppers</a:t>
            </a:r>
            <a:r>
              <a:rPr lang="nl-NL" dirty="0"/>
              <a:t> op groepsindeling of meeliften</a:t>
            </a:r>
          </a:p>
          <a:p>
            <a:r>
              <a:rPr lang="nl-NL" dirty="0"/>
              <a:t>Bij alle groepen werd gediscussieerd</a:t>
            </a:r>
          </a:p>
          <a:p>
            <a:r>
              <a:rPr lang="nl-NL" dirty="0"/>
              <a:t>1 groep ging laatste 10 min. taken verdelen</a:t>
            </a:r>
          </a:p>
          <a:p>
            <a:r>
              <a:rPr lang="nl-NL" dirty="0"/>
              <a:t>Er was meer interesse om de antwoorden te weten</a:t>
            </a:r>
          </a:p>
          <a:p>
            <a:r>
              <a:rPr lang="nl-NL" dirty="0"/>
              <a:t>Leerlingen vonden wel dat de toets het hoofdstuk goed dekte</a:t>
            </a:r>
          </a:p>
          <a:p>
            <a:endParaRPr lang="nl-NL" dirty="0"/>
          </a:p>
          <a:p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404541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B9D4203-C547-4C45-BB6B-4E9E50AB3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Meerkeuze vragen discussie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63738FA9-0906-490F-8B0F-F7B1952876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Gedeeltelijk gebruik gemaakt van materiaal van Newton</a:t>
            </a:r>
          </a:p>
          <a:p>
            <a:r>
              <a:rPr lang="nl-NL" dirty="0"/>
              <a:t>Vragen trillingen en golven worden uitgedeeld</a:t>
            </a:r>
          </a:p>
          <a:p>
            <a:r>
              <a:rPr lang="nl-NL" dirty="0"/>
              <a:t>Discussie in tweetallen of dit een toets met voldoende niveau is</a:t>
            </a:r>
          </a:p>
        </p:txBody>
      </p:sp>
    </p:spTree>
    <p:extLst>
      <p:ext uri="{BB962C8B-B14F-4D97-AF65-F5344CB8AC3E}">
        <p14:creationId xmlns:p14="http://schemas.microsoft.com/office/powerpoint/2010/main" val="2808446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3134755-E60C-4D76-B77A-8904FD361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Zelf aan de slag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0F3D780D-DC0F-4421-84F6-5CA3DB5FF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Kies een eigen onderwerp en maak meerkeuze vragen</a:t>
            </a:r>
          </a:p>
          <a:p>
            <a:r>
              <a:rPr lang="nl-NL" dirty="0"/>
              <a:t>Mail de vragen naar </a:t>
            </a:r>
            <a:r>
              <a:rPr lang="nl-NL" dirty="0">
                <a:hlinkClick r:id="rId2"/>
              </a:rPr>
              <a:t>h.harten@vathorstcollege.nl</a:t>
            </a:r>
            <a:endParaRPr lang="nl-NL" dirty="0"/>
          </a:p>
          <a:p>
            <a:r>
              <a:rPr lang="nl-NL" dirty="0"/>
              <a:t>Alle vragen worden gedeeld met alle </a:t>
            </a:r>
            <a:r>
              <a:rPr lang="nl-NL"/>
              <a:t>mailers</a:t>
            </a:r>
          </a:p>
        </p:txBody>
      </p:sp>
    </p:spTree>
    <p:extLst>
      <p:ext uri="{BB962C8B-B14F-4D97-AF65-F5344CB8AC3E}">
        <p14:creationId xmlns:p14="http://schemas.microsoft.com/office/powerpoint/2010/main" val="1672640488"/>
      </p:ext>
    </p:extLst>
  </p:cSld>
  <p:clrMapOvr>
    <a:masterClrMapping/>
  </p:clrMapOvr>
</p:sld>
</file>

<file path=ppt/theme/theme1.xml><?xml version="1.0" encoding="utf-8"?>
<a:theme xmlns:a="http://schemas.openxmlformats.org/drawingml/2006/main" name="Vathorst template 1718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e2" id="{FE98F299-4D80-402D-9742-20DC92FD3B2F}" vid="{6283F257-54FE-4E68-B21C-F0A0BE653A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Vathorst template 1718</Template>
  <TotalTime>13</TotalTime>
  <Words>166</Words>
  <Application>Microsoft Office PowerPoint</Application>
  <PresentationFormat>Breedbeeld</PresentationFormat>
  <Paragraphs>27</Paragraphs>
  <Slides>8</Slides>
  <Notes>0</Notes>
  <HiddenSlides>0</HiddenSlides>
  <MMClips>2</MMClips>
  <ScaleCrop>false</ScaleCrop>
  <HeadingPairs>
    <vt:vector size="6" baseType="variant">
      <vt:variant>
        <vt:lpstr>Gebruikte lettertypen</vt:lpstr>
      </vt:variant>
      <vt:variant>
        <vt:i4>3</vt:i4>
      </vt:variant>
      <vt:variant>
        <vt:lpstr>Thema</vt:lpstr>
      </vt:variant>
      <vt:variant>
        <vt:i4>1</vt:i4>
      </vt:variant>
      <vt:variant>
        <vt:lpstr>Diatitels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Vathorst template 1718</vt:lpstr>
      <vt:lpstr>Samenwerken bij toetsen</vt:lpstr>
      <vt:lpstr>Vathorst legt verantwoordelijkheid bij leerling</vt:lpstr>
      <vt:lpstr>PowerPoint-presentatie</vt:lpstr>
      <vt:lpstr>Toets organisatie</vt:lpstr>
      <vt:lpstr>PowerPoint-presentatie</vt:lpstr>
      <vt:lpstr>Positief beoordeeld</vt:lpstr>
      <vt:lpstr>Meerkeuze vragen discussie</vt:lpstr>
      <vt:lpstr>Zelf aan de slag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PowerPoint-presentatie</dc:title>
  <dc:creator>Helene van Harten</dc:creator>
  <cp:lastModifiedBy>Helene van Harten</cp:lastModifiedBy>
  <cp:revision>3</cp:revision>
  <dcterms:created xsi:type="dcterms:W3CDTF">2017-10-09T10:50:29Z</dcterms:created>
  <dcterms:modified xsi:type="dcterms:W3CDTF">2017-11-03T15:17:08Z</dcterms:modified>
</cp:coreProperties>
</file>