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89" r:id="rId1"/>
    <p:sldMasterId id="2147483786" r:id="rId2"/>
  </p:sldMasterIdLst>
  <p:notesMasterIdLst>
    <p:notesMasterId r:id="rId11"/>
  </p:notesMasterIdLst>
  <p:sldIdLst>
    <p:sldId id="256" r:id="rId3"/>
    <p:sldId id="257" r:id="rId4"/>
    <p:sldId id="262" r:id="rId5"/>
    <p:sldId id="264" r:id="rId6"/>
    <p:sldId id="261" r:id="rId7"/>
    <p:sldId id="265" r:id="rId8"/>
    <p:sldId id="259" r:id="rId9"/>
    <p:sldId id="258" r:id="rId10"/>
  </p:sldIdLst>
  <p:sldSz cx="20104100" cy="11309350"/>
  <p:notesSz cx="20104100" cy="1130935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332">
          <p15:clr>
            <a:srgbClr val="A4A3A4"/>
          </p15:clr>
        </p15:guide>
        <p15:guide id="3" orient="horz" pos="3562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7" name="Remmelt Brink" initials="RB [7]" lastIdx="0" clrIdx="6">
    <p:extLst/>
  </p:cmAuthor>
  <p:cmAuthor id="1" name="Remmelt Brink" initials="RB" lastIdx="1" clrIdx="0">
    <p:extLst/>
  </p:cmAuthor>
  <p:cmAuthor id="2" name="Remmelt Brink" initials="RB [2]" lastIdx="1" clrIdx="1">
    <p:extLst/>
  </p:cmAuthor>
  <p:cmAuthor id="3" name="Remmelt Brink" initials="RB [3]" lastIdx="1" clrIdx="2">
    <p:extLst/>
  </p:cmAuthor>
  <p:cmAuthor id="4" name="Remmelt Brink" initials="RB [4]" lastIdx="1" clrIdx="3">
    <p:extLst/>
  </p:cmAuthor>
  <p:cmAuthor id="5" name="Remmelt Brink" initials="RB [5]" lastIdx="1" clrIdx="4">
    <p:extLst/>
  </p:cmAuthor>
  <p:cmAuthor id="6" name="Remmelt Brink" initials="RB [6]" lastIdx="1" clrIdx="5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07821"/>
    <a:srgbClr val="98C62C"/>
    <a:srgbClr val="0099B5"/>
    <a:srgbClr val="009B9B"/>
    <a:srgbClr val="F5B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69414" autoAdjust="0"/>
  </p:normalViewPr>
  <p:slideViewPr>
    <p:cSldViewPr>
      <p:cViewPr varScale="1">
        <p:scale>
          <a:sx n="58" d="100"/>
          <a:sy n="58" d="100"/>
        </p:scale>
        <p:origin x="77" y="197"/>
      </p:cViewPr>
      <p:guideLst>
        <p:guide pos="6332"/>
        <p:guide orient="horz" pos="356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11387138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CFCB9-5B6C-7D45-8F06-40B7F35E4C51}" type="datetimeFigureOut">
              <a:t>18-1-2018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659563" y="1414463"/>
            <a:ext cx="6784975" cy="38163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2009775" y="5441950"/>
            <a:ext cx="16084550" cy="44545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11387138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494377-442B-F04A-B0A7-C3D4C202EBD5}" type="slidenum"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23378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952480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lang="nl-NL" sz="1200" b="0" i="0" u="none" strike="noStrike" cap="none" dirty="0" smtClean="0">
              <a:solidFill>
                <a:schemeClr val="dk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16876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lang="nl-NL" sz="1200" b="0" i="0" u="none" strike="noStrike" cap="none" dirty="0">
              <a:solidFill>
                <a:schemeClr val="dk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26313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165478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lang="nl-NL" sz="1200" b="0" i="0" u="none" strike="noStrike" cap="none" dirty="0" smtClean="0">
              <a:solidFill>
                <a:schemeClr val="dk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7779034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0861963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94377-442B-F04A-B0A7-C3D4C202EBD5}" type="slidenum">
              <a:rPr lang="nl-NL" smtClean="0"/>
              <a:t>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2505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 - titel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hoek 3"/>
          <p:cNvSpPr/>
          <p:nvPr userDrawn="1"/>
        </p:nvSpPr>
        <p:spPr>
          <a:xfrm>
            <a:off x="1242000" y="0"/>
            <a:ext cx="8816484" cy="88179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b" anchorCtr="0"/>
          <a:lstStyle/>
          <a:p>
            <a:pPr algn="ctr"/>
            <a:r>
              <a:rPr lang="nl-NL" sz="1637" dirty="0"/>
              <a:t>          </a:t>
            </a:r>
          </a:p>
        </p:txBody>
      </p:sp>
      <p:sp>
        <p:nvSpPr>
          <p:cNvPr id="21" name="Titel 38"/>
          <p:cNvSpPr>
            <a:spLocks noGrp="1"/>
          </p:cNvSpPr>
          <p:nvPr>
            <p:ph type="title"/>
          </p:nvPr>
        </p:nvSpPr>
        <p:spPr>
          <a:xfrm>
            <a:off x="1246613" y="2513190"/>
            <a:ext cx="8811250" cy="5038595"/>
          </a:xfrm>
          <a:prstGeom prst="rect">
            <a:avLst/>
          </a:prstGeom>
          <a:noFill/>
        </p:spPr>
        <p:txBody>
          <a:bodyPr lIns="381000" tIns="288000" rIns="381000" bIns="0"/>
          <a:lstStyle>
            <a:lvl1pPr>
              <a:lnSpc>
                <a:spcPts val="7036"/>
              </a:lnSpc>
              <a:defRPr sz="6599" b="0" i="0" baseline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nl-NL" smtClean="0"/>
              <a:t>Klik om de stijl te bewerken</a:t>
            </a:r>
            <a:endParaRPr lang="nl-NL" dirty="0"/>
          </a:p>
        </p:txBody>
      </p:sp>
      <p:sp>
        <p:nvSpPr>
          <p:cNvPr id="20" name="Tijdelijke aanduiding voor datum 2"/>
          <p:cNvSpPr>
            <a:spLocks noGrp="1"/>
          </p:cNvSpPr>
          <p:nvPr>
            <p:ph type="dt" sz="half" idx="2"/>
          </p:nvPr>
        </p:nvSpPr>
        <p:spPr>
          <a:xfrm>
            <a:off x="1246613" y="7576873"/>
            <a:ext cx="8817310" cy="1246700"/>
          </a:xfrm>
          <a:prstGeom prst="rect">
            <a:avLst/>
          </a:prstGeom>
          <a:noFill/>
        </p:spPr>
        <p:txBody>
          <a:bodyPr vert="horz" lIns="360000" tIns="0" rIns="0" bIns="252000" rtlCol="0" anchor="b" anchorCtr="0"/>
          <a:lstStyle>
            <a:lvl1pPr algn="l">
              <a:defRPr sz="4177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174CA18-213B-4074-84E3-A5B66AA3F9CE}" type="datetime3">
              <a:rPr lang="nl-NL" smtClean="0"/>
              <a:pPr/>
              <a:t>18/1/18</a:t>
            </a:fld>
            <a:endParaRPr lang="mr-IN" dirty="0"/>
          </a:p>
        </p:txBody>
      </p:sp>
      <p:pic>
        <p:nvPicPr>
          <p:cNvPr id="3" name="Afbeelding 2" title="Logo1"/>
          <p:cNvPicPr>
            <a:picLocks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613" y="1"/>
            <a:ext cx="8000000" cy="2285714"/>
          </a:xfrm>
          <a:prstGeom prst="rect">
            <a:avLst/>
          </a:prstGeom>
        </p:spPr>
      </p:pic>
      <p:pic>
        <p:nvPicPr>
          <p:cNvPr id="6" name="Afbeelding 5" title="Bedrijfstak"/>
          <p:cNvPicPr>
            <a:picLocks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6483" y="8823737"/>
            <a:ext cx="11307143" cy="251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592962"/>
      </p:ext>
    </p:extLst>
  </p:cSld>
  <p:clrMapOvr>
    <a:masterClrMapping/>
  </p:clrMapOvr>
  <p:hf sldNum="0" hdr="0" ftr="0"/>
  <p:extLst mod="1">
    <p:ext uri="{DCECCB84-F9BA-43D5-87BE-67443E8EF086}">
      <p15:sldGuideLst xmlns:p15="http://schemas.microsoft.com/office/powerpoint/2012/main">
        <p15:guide id="1" pos="957">
          <p15:clr>
            <a:srgbClr val="5ACBF0"/>
          </p15:clr>
        </p15:guide>
        <p15:guide id="2" orient="horz" pos="4553">
          <p15:clr>
            <a:srgbClr val="5ACBF0"/>
          </p15:clr>
        </p15:guide>
        <p15:guide id="3" orient="horz" pos="4809">
          <p15:clr>
            <a:srgbClr val="5ACBF0"/>
          </p15:clr>
        </p15:guide>
        <p15:guide id="4" orient="horz" pos="1682">
          <p15:clr>
            <a:srgbClr val="5ACBF0"/>
          </p15:clr>
        </p15:guide>
        <p15:guide id="5" pos="5520">
          <p15:clr>
            <a:srgbClr val="5ACBF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 - schutblad kader link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hoek 8"/>
          <p:cNvSpPr>
            <a:spLocks/>
          </p:cNvSpPr>
          <p:nvPr userDrawn="1"/>
        </p:nvSpPr>
        <p:spPr>
          <a:xfrm>
            <a:off x="1245600" y="1245600"/>
            <a:ext cx="5032800" cy="5032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8" name="Titel 38"/>
          <p:cNvSpPr>
            <a:spLocks noGrp="1"/>
          </p:cNvSpPr>
          <p:nvPr>
            <p:ph type="title"/>
          </p:nvPr>
        </p:nvSpPr>
        <p:spPr>
          <a:xfrm>
            <a:off x="1246612" y="1246700"/>
            <a:ext cx="5032843" cy="5033202"/>
          </a:xfrm>
          <a:prstGeom prst="rect">
            <a:avLst/>
          </a:prstGeom>
          <a:noFill/>
        </p:spPr>
        <p:txBody>
          <a:bodyPr wrap="square" lIns="381000" tIns="1368000" rIns="381000" bIns="381000" anchor="t" anchorCtr="0">
            <a:noAutofit/>
          </a:bodyPr>
          <a:lstStyle>
            <a:lvl1pPr>
              <a:lnSpc>
                <a:spcPct val="100000"/>
              </a:lnSpc>
              <a:defRPr sz="5277" b="0" i="0" baseline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nl-NL" smtClean="0"/>
              <a:t>Klik om de stijl te bewerken</a:t>
            </a:r>
            <a:endParaRPr lang="nl-NL" dirty="0"/>
          </a:p>
        </p:txBody>
      </p:sp>
      <p:sp>
        <p:nvSpPr>
          <p:cNvPr id="124" name="Rechthoek 123"/>
          <p:cNvSpPr/>
          <p:nvPr userDrawn="1"/>
        </p:nvSpPr>
        <p:spPr>
          <a:xfrm>
            <a:off x="1240243" y="10060150"/>
            <a:ext cx="5011200" cy="124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 title="Logo1"/>
          <p:cNvPicPr>
            <a:picLocks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826" y="1266490"/>
            <a:ext cx="5051574" cy="1435857"/>
          </a:xfrm>
          <a:prstGeom prst="rect">
            <a:avLst/>
          </a:prstGeom>
        </p:spPr>
      </p:pic>
      <p:pic>
        <p:nvPicPr>
          <p:cNvPr id="5" name="Afbeelding 4" title="Schutblad"/>
          <p:cNvPicPr>
            <a:picLocks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705" y="10061658"/>
            <a:ext cx="5011738" cy="124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73953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1673">
          <p15:clr>
            <a:srgbClr val="5ACBF0"/>
          </p15:clr>
        </p15:guide>
        <p15:guide id="2" orient="horz" pos="3365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content - 1 kolom met titel (1 rege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older 2"/>
          <p:cNvSpPr>
            <a:spLocks noGrp="1"/>
          </p:cNvSpPr>
          <p:nvPr>
            <p:ph type="title" hasCustomPrompt="1"/>
          </p:nvPr>
        </p:nvSpPr>
        <p:spPr>
          <a:xfrm>
            <a:off x="1246613" y="1246700"/>
            <a:ext cx="17602960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dirty="0"/>
              <a:t>Klik hier om een titel te maken (1 regel)</a:t>
            </a:r>
            <a:endParaRPr dirty="0"/>
          </a:p>
        </p:txBody>
      </p:sp>
      <p:sp>
        <p:nvSpPr>
          <p:cNvPr id="8" name="Tijdelijke aanduiding voor tekst 8"/>
          <p:cNvSpPr>
            <a:spLocks noGrp="1"/>
          </p:cNvSpPr>
          <p:nvPr>
            <p:ph type="body" sz="quarter" idx="10"/>
          </p:nvPr>
        </p:nvSpPr>
        <p:spPr>
          <a:xfrm>
            <a:off x="1246613" y="2513189"/>
            <a:ext cx="11358025" cy="7527693"/>
          </a:xfrm>
          <a:prstGeom prst="rect">
            <a:avLst/>
          </a:prstGeom>
        </p:spPr>
        <p:txBody>
          <a:bodyPr lIns="0" tIns="0" rIns="0" bIns="0" numCol="1" spcCol="1440000"/>
          <a:lstStyle>
            <a:lvl1pPr marL="0" indent="0">
              <a:buFont typeface="+mj-lt"/>
              <a:buNone/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1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smtClean="0"/>
              <a:t>Tekststijl van het model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04053998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1198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ntent met titel (meerdere regel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jdelijke aanduiding voor tekst 8"/>
          <p:cNvSpPr>
            <a:spLocks noGrp="1"/>
          </p:cNvSpPr>
          <p:nvPr>
            <p:ph type="body" sz="quarter" idx="10"/>
          </p:nvPr>
        </p:nvSpPr>
        <p:spPr>
          <a:xfrm>
            <a:off x="1246613" y="3759889"/>
            <a:ext cx="11318450" cy="5857511"/>
          </a:xfrm>
          <a:prstGeom prst="rect">
            <a:avLst/>
          </a:prstGeom>
        </p:spPr>
        <p:txBody>
          <a:bodyPr lIns="0" tIns="0" rIns="0" bIns="0" numCol="2" spcCol="1440000"/>
          <a:lstStyle>
            <a:lvl1pPr marL="0" indent="0">
              <a:buClr>
                <a:srgbClr val="F07821"/>
              </a:buClr>
              <a:buFont typeface="Arial" charset="0"/>
              <a:buNone/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1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smtClean="0"/>
              <a:t>Tekststijl van het model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 dirty="0"/>
          </a:p>
        </p:txBody>
      </p:sp>
      <p:sp>
        <p:nvSpPr>
          <p:cNvPr id="4" name="Holder 2"/>
          <p:cNvSpPr>
            <a:spLocks noGrp="1"/>
          </p:cNvSpPr>
          <p:nvPr>
            <p:ph type="title" hasCustomPrompt="1"/>
          </p:nvPr>
        </p:nvSpPr>
        <p:spPr>
          <a:xfrm>
            <a:off x="1246613" y="1246700"/>
            <a:ext cx="17602960" cy="1860156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dirty="0"/>
              <a:t>Klik hier om een wat langere titel te maken die over meerdere </a:t>
            </a:r>
            <a:br>
              <a:rPr lang="nl-NL" dirty="0"/>
            </a:br>
            <a:r>
              <a:rPr lang="nl-NL" dirty="0"/>
              <a:t>regels valt.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7106475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347">
          <p15:clr>
            <a:srgbClr val="FBAE40"/>
          </p15:clr>
        </p15:guide>
        <p15:guide id="3" orient="horz" pos="180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content met titel en kleurka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older 2"/>
          <p:cNvSpPr>
            <a:spLocks noGrp="1"/>
          </p:cNvSpPr>
          <p:nvPr>
            <p:ph type="title" hasCustomPrompt="1"/>
          </p:nvPr>
        </p:nvSpPr>
        <p:spPr>
          <a:xfrm>
            <a:off x="1246613" y="1246700"/>
            <a:ext cx="17602960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dirty="0"/>
              <a:t>Klik hier om een titel te maken (1 regel)</a:t>
            </a:r>
            <a:endParaRPr dirty="0"/>
          </a:p>
        </p:txBody>
      </p:sp>
      <p:sp>
        <p:nvSpPr>
          <p:cNvPr id="8" name="Tijdelijke aanduiding voor tekst 8"/>
          <p:cNvSpPr>
            <a:spLocks noGrp="1"/>
          </p:cNvSpPr>
          <p:nvPr>
            <p:ph type="body" sz="quarter" idx="10"/>
          </p:nvPr>
        </p:nvSpPr>
        <p:spPr>
          <a:xfrm>
            <a:off x="1246613" y="2514515"/>
            <a:ext cx="8825225" cy="3126644"/>
          </a:xfrm>
          <a:prstGeom prst="rect">
            <a:avLst/>
          </a:prstGeom>
        </p:spPr>
        <p:txBody>
          <a:bodyPr lIns="0" tIns="0" rIns="0" bIns="0" numCol="1" spcCol="1440000"/>
          <a:lstStyle>
            <a:lvl1pPr marL="0" indent="0">
              <a:buFont typeface="+mj-lt"/>
              <a:buNone/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1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smtClean="0"/>
              <a:t>Tekststijl van het model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 dirty="0"/>
          </a:p>
        </p:txBody>
      </p:sp>
      <p:sp>
        <p:nvSpPr>
          <p:cNvPr id="7" name="Tijdelijke aanduiding voor tekst 2">
            <a:extLst/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46613" y="6242741"/>
            <a:ext cx="3797441" cy="3799467"/>
          </a:xfrm>
          <a:prstGeom prst="rect">
            <a:avLst/>
          </a:prstGeom>
          <a:solidFill>
            <a:schemeClr val="accent1"/>
          </a:solidFill>
        </p:spPr>
        <p:txBody>
          <a:bodyPr lIns="381000" tIns="381000" rIns="381000" bIns="381000">
            <a:normAutofit/>
          </a:bodyPr>
          <a:lstStyle>
            <a:lvl1pPr marL="0" indent="0">
              <a:buFontTx/>
              <a:buNone/>
              <a:defRPr sz="3298">
                <a:solidFill>
                  <a:schemeClr val="bg1"/>
                </a:solidFill>
              </a:defRPr>
            </a:lvl1pPr>
            <a:lvl2pPr marL="14285" indent="0">
              <a:buFontTx/>
              <a:buNone/>
              <a:defRPr>
                <a:solidFill>
                  <a:schemeClr val="bg1"/>
                </a:solidFill>
              </a:defRPr>
            </a:lvl2pPr>
            <a:lvl3pPr marL="595268" indent="0">
              <a:buFontTx/>
              <a:buNone/>
              <a:defRPr>
                <a:solidFill>
                  <a:schemeClr val="bg1"/>
                </a:solidFill>
              </a:defRPr>
            </a:lvl3pPr>
            <a:lvl4pPr marL="1081003" indent="0">
              <a:buFontTx/>
              <a:buNone/>
              <a:defRPr>
                <a:solidFill>
                  <a:schemeClr val="bg1"/>
                </a:solidFill>
              </a:defRPr>
            </a:lvl4pPr>
            <a:lvl5pPr marL="1566741" indent="0">
              <a:buFontTx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 dirty="0"/>
              <a:t>Hier kan kadertekst komen</a:t>
            </a:r>
          </a:p>
        </p:txBody>
      </p:sp>
      <p:sp>
        <p:nvSpPr>
          <p:cNvPr id="10" name="Tijdelijke aanduiding voor tekst 4">
            <a:extLst/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318591" y="2514515"/>
            <a:ext cx="7527165" cy="7527693"/>
          </a:xfrm>
          <a:prstGeom prst="rect">
            <a:avLst/>
          </a:prstGeom>
          <a:solidFill>
            <a:schemeClr val="tx1"/>
          </a:solidFill>
        </p:spPr>
        <p:txBody>
          <a:bodyPr lIns="381000" tIns="381000" rIns="381000" bIns="381000">
            <a:noAutofit/>
          </a:bodyPr>
          <a:lstStyle>
            <a:lvl1pPr marL="0" indent="0">
              <a:buFontTx/>
              <a:buNone/>
              <a:defRPr sz="4705">
                <a:solidFill>
                  <a:schemeClr val="bg1"/>
                </a:solidFill>
              </a:defRPr>
            </a:lvl1pPr>
            <a:lvl2pPr marL="14285" indent="0">
              <a:buFontTx/>
              <a:buNone/>
              <a:defRPr sz="3518">
                <a:solidFill>
                  <a:schemeClr val="bg1"/>
                </a:solidFill>
              </a:defRPr>
            </a:lvl2pPr>
            <a:lvl3pPr marL="595268" indent="0">
              <a:buFontTx/>
              <a:buNone/>
              <a:defRPr sz="3518">
                <a:solidFill>
                  <a:schemeClr val="bg1"/>
                </a:solidFill>
              </a:defRPr>
            </a:lvl3pPr>
            <a:lvl4pPr marL="1081003" indent="0">
              <a:buFontTx/>
              <a:buNone/>
              <a:defRPr sz="3518">
                <a:solidFill>
                  <a:schemeClr val="bg1"/>
                </a:solidFill>
              </a:defRPr>
            </a:lvl4pPr>
            <a:lvl5pPr marL="1566741" indent="0">
              <a:buFontTx/>
              <a:buNone/>
              <a:defRPr sz="3518">
                <a:solidFill>
                  <a:schemeClr val="bg1"/>
                </a:solidFill>
              </a:defRPr>
            </a:lvl5pPr>
          </a:lstStyle>
          <a:p>
            <a:pPr lvl="0"/>
            <a:r>
              <a:rPr lang="nl-NL" dirty="0"/>
              <a:t>Hier kan kadertekst komen</a:t>
            </a:r>
          </a:p>
        </p:txBody>
      </p:sp>
    </p:spTree>
    <p:extLst>
      <p:ext uri="{BB962C8B-B14F-4D97-AF65-F5344CB8AC3E}">
        <p14:creationId xmlns:p14="http://schemas.microsoft.com/office/powerpoint/2010/main" val="314358522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1198">
          <p15:clr>
            <a:srgbClr val="5ACBF0"/>
          </p15:clr>
        </p15:guide>
        <p15:guide id="2" orient="horz" pos="3240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content met afbeelding rech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lder 2"/>
          <p:cNvSpPr>
            <a:spLocks noGrp="1"/>
          </p:cNvSpPr>
          <p:nvPr>
            <p:ph type="title"/>
          </p:nvPr>
        </p:nvSpPr>
        <p:spPr>
          <a:xfrm>
            <a:off x="1246613" y="1246700"/>
            <a:ext cx="17602960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smtClean="0"/>
              <a:t>Klik om de stijl te bewerken</a:t>
            </a:r>
            <a:endParaRPr dirty="0"/>
          </a:p>
        </p:txBody>
      </p:sp>
      <p:sp>
        <p:nvSpPr>
          <p:cNvPr id="4" name="Tijdelijke aanduiding voor tekst 8"/>
          <p:cNvSpPr>
            <a:spLocks noGrp="1"/>
          </p:cNvSpPr>
          <p:nvPr>
            <p:ph type="body" sz="quarter" idx="10" hasCustomPrompt="1"/>
          </p:nvPr>
        </p:nvSpPr>
        <p:spPr>
          <a:xfrm>
            <a:off x="1246613" y="2513189"/>
            <a:ext cx="8825225" cy="7527693"/>
          </a:xfrm>
          <a:prstGeom prst="rect">
            <a:avLst/>
          </a:prstGeom>
        </p:spPr>
        <p:txBody>
          <a:bodyPr lIns="0" tIns="0" rIns="108000" bIns="0"/>
          <a:lstStyle>
            <a:lvl1pPr marL="457165" indent="-457165">
              <a:buFont typeface="Arial" panose="020B0604020202020204" pitchFamily="34" charset="0"/>
              <a:buChar char="•"/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1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1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dirty="0"/>
              <a:t>Klik om de tekststijl van het model te bewerken</a:t>
            </a:r>
          </a:p>
          <a:p>
            <a:pPr lvl="2"/>
            <a:r>
              <a:rPr lang="nl-NL" dirty="0"/>
              <a:t>Tweede niveau</a:t>
            </a:r>
          </a:p>
          <a:p>
            <a:pPr lvl="3"/>
            <a:r>
              <a:rPr lang="nl-NL" dirty="0"/>
              <a:t>Derde niveau</a:t>
            </a:r>
          </a:p>
          <a:p>
            <a:pPr lvl="4"/>
            <a:r>
              <a:rPr lang="nl-NL" dirty="0"/>
              <a:t>Vierde niveau</a:t>
            </a:r>
          </a:p>
          <a:p>
            <a:pPr lvl="5"/>
            <a:r>
              <a:rPr lang="nl-NL" dirty="0"/>
              <a:t>Vijfde niveau</a:t>
            </a:r>
          </a:p>
        </p:txBody>
      </p:sp>
      <p:sp>
        <p:nvSpPr>
          <p:cNvPr id="7" name="Tijdelijke aanduiding voor afbeelding 2">
            <a:extLst>
              <a:ext uri="{FF2B5EF4-FFF2-40B4-BE49-F238E27FC236}">
                <a16:creationId xmlns:a16="http://schemas.microsoft.com/office/drawing/2014/main" id="{CA635A93-9A23-4E78-A545-DB893E17D15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1326365" y="2564640"/>
            <a:ext cx="7527165" cy="7527693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</p:spTree>
    <p:extLst>
      <p:ext uri="{BB962C8B-B14F-4D97-AF65-F5344CB8AC3E}">
        <p14:creationId xmlns:p14="http://schemas.microsoft.com/office/powerpoint/2010/main" val="348505631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1x figuur met titel (1rege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older 2"/>
          <p:cNvSpPr>
            <a:spLocks noGrp="1"/>
          </p:cNvSpPr>
          <p:nvPr>
            <p:ph type="title"/>
          </p:nvPr>
        </p:nvSpPr>
        <p:spPr>
          <a:xfrm>
            <a:off x="1246613" y="1246700"/>
            <a:ext cx="17602960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smtClean="0"/>
              <a:t>Klik om de stijl te bewerken</a:t>
            </a:r>
            <a:endParaRPr dirty="0"/>
          </a:p>
        </p:txBody>
      </p:sp>
      <p:sp>
        <p:nvSpPr>
          <p:cNvPr id="7" name="Tijdelijke aanduiding voor inhoud 2">
            <a:extLst>
              <a:ext uri="{FF2B5EF4-FFF2-40B4-BE49-F238E27FC236}">
                <a16:creationId xmlns:a16="http://schemas.microsoft.com/office/drawing/2014/main" id="{315C4E09-D856-4ECF-BDB6-D19D4FACD841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246613" y="2525062"/>
            <a:ext cx="17602960" cy="7527693"/>
          </a:xfrm>
          <a:prstGeom prst="rect">
            <a:avLst/>
          </a:prstGeom>
          <a:pattFill prst="wdUpDiag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>
            <a:normAutofit/>
          </a:bodyPr>
          <a:lstStyle>
            <a:lvl1pPr marL="0" indent="0" algn="ctr">
              <a:buNone/>
              <a:defRPr sz="3298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nl-NL" dirty="0"/>
              <a:t>Klik hier voor het plaatsen van een figuur, afbeelding, tabel, </a:t>
            </a:r>
            <a:r>
              <a:rPr lang="nl-NL" dirty="0" err="1"/>
              <a:t>etc</a:t>
            </a:r>
            <a:r>
              <a:rPr lang="nl-NL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23747372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1x afbeelding met titel (1rege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older 2"/>
          <p:cNvSpPr>
            <a:spLocks noGrp="1"/>
          </p:cNvSpPr>
          <p:nvPr>
            <p:ph type="title"/>
          </p:nvPr>
        </p:nvSpPr>
        <p:spPr>
          <a:xfrm>
            <a:off x="1246613" y="1246700"/>
            <a:ext cx="17602960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smtClean="0"/>
              <a:t>Klik om de stijl te bewerken</a:t>
            </a:r>
            <a:endParaRPr dirty="0"/>
          </a:p>
        </p:txBody>
      </p:sp>
      <p:sp>
        <p:nvSpPr>
          <p:cNvPr id="4" name="Tijdelijke aanduiding voor afbeelding 2">
            <a:extLst>
              <a:ext uri="{FF2B5EF4-FFF2-40B4-BE49-F238E27FC236}">
                <a16:creationId xmlns:a16="http://schemas.microsoft.com/office/drawing/2014/main" id="{E70A6F23-656C-4296-B9B7-0CD1F1CFCF2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6613" y="2525062"/>
            <a:ext cx="17602960" cy="7527693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</p:spTree>
    <p:extLst>
      <p:ext uri="{BB962C8B-B14F-4D97-AF65-F5344CB8AC3E}">
        <p14:creationId xmlns:p14="http://schemas.microsoft.com/office/powerpoint/2010/main" val="28233371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1x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jdelijke aanduiding voor afbeelding 2">
            <a:extLst>
              <a:ext uri="{FF2B5EF4-FFF2-40B4-BE49-F238E27FC236}">
                <a16:creationId xmlns:a16="http://schemas.microsoft.com/office/drawing/2014/main" id="{E70A6F23-656C-4296-B9B7-0CD1F1CFCF2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6613" y="1246700"/>
            <a:ext cx="17602960" cy="8806056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</p:spTree>
    <p:extLst>
      <p:ext uri="{BB962C8B-B14F-4D97-AF65-F5344CB8AC3E}">
        <p14:creationId xmlns:p14="http://schemas.microsoft.com/office/powerpoint/2010/main" val="250670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4x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jdelijke aanduiding voor afbeelding 2">
            <a:extLst>
              <a:ext uri="{FF2B5EF4-FFF2-40B4-BE49-F238E27FC236}">
                <a16:creationId xmlns:a16="http://schemas.microsoft.com/office/drawing/2014/main" id="{40C73530-E608-4028-8E59-C46F8BA7852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6613" y="1246700"/>
            <a:ext cx="8506968" cy="4096300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  <p:sp>
        <p:nvSpPr>
          <p:cNvPr id="16" name="Tijdelijke aanduiding voor afbeelding 2">
            <a:extLst>
              <a:ext uri="{FF2B5EF4-FFF2-40B4-BE49-F238E27FC236}">
                <a16:creationId xmlns:a16="http://schemas.microsoft.com/office/drawing/2014/main" id="{158F1E12-926B-460F-963A-E616099872E9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0340948" y="1246700"/>
            <a:ext cx="8508625" cy="4096300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  <p:sp>
        <p:nvSpPr>
          <p:cNvPr id="17" name="Tijdelijke aanduiding voor afbeelding 2">
            <a:extLst>
              <a:ext uri="{FF2B5EF4-FFF2-40B4-BE49-F238E27FC236}">
                <a16:creationId xmlns:a16="http://schemas.microsoft.com/office/drawing/2014/main" id="{0F3AA2C1-A325-4D49-BB4D-DAE34B79B7C1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10340948" y="5956456"/>
            <a:ext cx="8508625" cy="4096300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  <p:sp>
        <p:nvSpPr>
          <p:cNvPr id="18" name="Tijdelijke aanduiding voor afbeelding 2">
            <a:extLst>
              <a:ext uri="{FF2B5EF4-FFF2-40B4-BE49-F238E27FC236}">
                <a16:creationId xmlns:a16="http://schemas.microsoft.com/office/drawing/2014/main" id="{9E1579A5-78BC-4FC1-A80F-1AA461D1D760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1246613" y="5956456"/>
            <a:ext cx="8508625" cy="4096300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</p:spTree>
    <p:extLst>
      <p:ext uri="{BB962C8B-B14F-4D97-AF65-F5344CB8AC3E}">
        <p14:creationId xmlns:p14="http://schemas.microsoft.com/office/powerpoint/2010/main" val="3653655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6x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jdelijke aanduiding voor afbeelding 2">
            <a:extLst>
              <a:ext uri="{FF2B5EF4-FFF2-40B4-BE49-F238E27FC236}">
                <a16:creationId xmlns:a16="http://schemas.microsoft.com/office/drawing/2014/main" id="{65FDDC13-1437-47C9-835A-5590E7F34BF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6613" y="1246700"/>
            <a:ext cx="5453435" cy="4092342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12" name="Tijdelijke aanduiding voor afbeelding 2">
            <a:extLst>
              <a:ext uri="{FF2B5EF4-FFF2-40B4-BE49-F238E27FC236}">
                <a16:creationId xmlns:a16="http://schemas.microsoft.com/office/drawing/2014/main" id="{1E913CB3-D4AE-408C-BD06-22D94AC0A736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1246613" y="5960413"/>
            <a:ext cx="5453435" cy="4092342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17" name="Tijdelijke aanduiding voor afbeelding 2">
            <a:extLst>
              <a:ext uri="{FF2B5EF4-FFF2-40B4-BE49-F238E27FC236}">
                <a16:creationId xmlns:a16="http://schemas.microsoft.com/office/drawing/2014/main" id="{BC4C4706-8C66-4066-918E-7BF62A5B052C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13400095" y="1246700"/>
            <a:ext cx="5453435" cy="4092342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18" name="Tijdelijke aanduiding voor afbeelding 2">
            <a:extLst>
              <a:ext uri="{FF2B5EF4-FFF2-40B4-BE49-F238E27FC236}">
                <a16:creationId xmlns:a16="http://schemas.microsoft.com/office/drawing/2014/main" id="{3FE0ED3C-1315-4DED-BD95-62A266D1B421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13400095" y="5960413"/>
            <a:ext cx="5453435" cy="4092342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19" name="Tijdelijke aanduiding voor afbeelding 2">
            <a:extLst>
              <a:ext uri="{FF2B5EF4-FFF2-40B4-BE49-F238E27FC236}">
                <a16:creationId xmlns:a16="http://schemas.microsoft.com/office/drawing/2014/main" id="{A49E8FAF-C9AA-4004-8CC3-FFB69BC9108A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7321375" y="1246700"/>
            <a:ext cx="5453435" cy="4092342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20" name="Tijdelijke aanduiding voor afbeelding 2">
            <a:extLst>
              <a:ext uri="{FF2B5EF4-FFF2-40B4-BE49-F238E27FC236}">
                <a16:creationId xmlns:a16="http://schemas.microsoft.com/office/drawing/2014/main" id="{D3B53890-433A-40D9-ADF2-337B09A41F40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7320670" y="5960413"/>
            <a:ext cx="5453435" cy="4092342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</p:spTree>
    <p:extLst>
      <p:ext uri="{BB962C8B-B14F-4D97-AF65-F5344CB8AC3E}">
        <p14:creationId xmlns:p14="http://schemas.microsoft.com/office/powerpoint/2010/main" val="4240767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- 1x afbeelding met content en titel (1rege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jdelijke aanduiding voor tekst 8"/>
          <p:cNvSpPr>
            <a:spLocks noGrp="1"/>
          </p:cNvSpPr>
          <p:nvPr>
            <p:ph type="body" sz="quarter" idx="12"/>
          </p:nvPr>
        </p:nvSpPr>
        <p:spPr>
          <a:xfrm>
            <a:off x="1246613" y="2513189"/>
            <a:ext cx="11311786" cy="2077833"/>
          </a:xfrm>
          <a:prstGeom prst="rect">
            <a:avLst/>
          </a:prstGeom>
        </p:spPr>
        <p:txBody>
          <a:bodyPr lIns="0" tIns="0" rIns="0" bIns="0" numCol="1" spcCol="1440000"/>
          <a:lstStyle>
            <a:lvl1pPr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2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smtClean="0"/>
              <a:t>Tekststijl van het model bewerken</a:t>
            </a:r>
          </a:p>
        </p:txBody>
      </p:sp>
      <p:sp>
        <p:nvSpPr>
          <p:cNvPr id="5" name="Tijdelijke aanduiding voor afbeelding 2">
            <a:extLst>
              <a:ext uri="{FF2B5EF4-FFF2-40B4-BE49-F238E27FC236}">
                <a16:creationId xmlns:a16="http://schemas.microsoft.com/office/drawing/2014/main" id="{BCFB4C34-F8B1-4457-8A9A-B6CAC12F24A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46613" y="5026378"/>
            <a:ext cx="17602960" cy="5065956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8" name="Holder 2"/>
          <p:cNvSpPr>
            <a:spLocks noGrp="1"/>
          </p:cNvSpPr>
          <p:nvPr>
            <p:ph type="title"/>
          </p:nvPr>
        </p:nvSpPr>
        <p:spPr>
          <a:xfrm>
            <a:off x="1246613" y="1246700"/>
            <a:ext cx="17602960" cy="850922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smtClean="0"/>
              <a:t>Klik om de stijl te bewerken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215892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505">
          <p15:clr>
            <a:srgbClr val="5ACBF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1 - content en 2x figuu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older 2"/>
          <p:cNvSpPr>
            <a:spLocks noGrp="1"/>
          </p:cNvSpPr>
          <p:nvPr>
            <p:ph type="title"/>
          </p:nvPr>
        </p:nvSpPr>
        <p:spPr>
          <a:xfrm>
            <a:off x="1226824" y="1266489"/>
            <a:ext cx="17610875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smtClean="0"/>
              <a:t>Klik om de stijl te bewerken</a:t>
            </a:r>
            <a:endParaRPr dirty="0"/>
          </a:p>
        </p:txBody>
      </p:sp>
      <p:sp>
        <p:nvSpPr>
          <p:cNvPr id="7" name="Tijdelijke aanduiding voor tekst 8"/>
          <p:cNvSpPr>
            <a:spLocks noGrp="1"/>
          </p:cNvSpPr>
          <p:nvPr>
            <p:ph type="body" sz="quarter" idx="12"/>
          </p:nvPr>
        </p:nvSpPr>
        <p:spPr>
          <a:xfrm>
            <a:off x="1226825" y="2513188"/>
            <a:ext cx="11358025" cy="1860156"/>
          </a:xfrm>
          <a:prstGeom prst="rect">
            <a:avLst/>
          </a:prstGeom>
        </p:spPr>
        <p:txBody>
          <a:bodyPr lIns="0" tIns="0" rIns="0" bIns="0" numCol="1" spcCol="1440000"/>
          <a:lstStyle>
            <a:lvl1pPr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2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smtClean="0"/>
              <a:t>Tekststijl van het model bewerken</a:t>
            </a:r>
          </a:p>
        </p:txBody>
      </p:sp>
      <p:sp>
        <p:nvSpPr>
          <p:cNvPr id="9" name="Tijdelijke aanduiding voor afbeelding 2">
            <a:extLst>
              <a:ext uri="{FF2B5EF4-FFF2-40B4-BE49-F238E27FC236}">
                <a16:creationId xmlns:a16="http://schemas.microsoft.com/office/drawing/2014/main" id="{49115E31-4618-4822-8396-0FD37C2AA7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340948" y="4986800"/>
            <a:ext cx="8508625" cy="5065956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  <p:sp>
        <p:nvSpPr>
          <p:cNvPr id="8" name="Tijdelijke aanduiding voor afbeelding 2">
            <a:extLst>
              <a:ext uri="{FF2B5EF4-FFF2-40B4-BE49-F238E27FC236}">
                <a16:creationId xmlns:a16="http://schemas.microsoft.com/office/drawing/2014/main" id="{FEB81068-9644-4DFC-952A-4D128AF4D10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46613" y="4986800"/>
            <a:ext cx="8508625" cy="5065956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</a:t>
            </a:r>
            <a:br>
              <a:rPr lang="nl-NL" dirty="0"/>
            </a:br>
            <a:r>
              <a:rPr lang="nl-NL" dirty="0"/>
              <a:t>van een afbeelding</a:t>
            </a:r>
          </a:p>
        </p:txBody>
      </p:sp>
    </p:spTree>
    <p:extLst>
      <p:ext uri="{BB962C8B-B14F-4D97-AF65-F5344CB8AC3E}">
        <p14:creationId xmlns:p14="http://schemas.microsoft.com/office/powerpoint/2010/main" val="412722168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505">
          <p15:clr>
            <a:srgbClr val="5ACBF0"/>
          </p15:clr>
        </p15:guide>
        <p15:guide id="2" orient="horz" pos="1198">
          <p15:clr>
            <a:srgbClr val="5ACBF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3x afbeelding met content en titel (1rege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jdelijke aanduiding voor tekst 8"/>
          <p:cNvSpPr>
            <a:spLocks noGrp="1"/>
          </p:cNvSpPr>
          <p:nvPr>
            <p:ph type="body" sz="quarter" idx="12"/>
          </p:nvPr>
        </p:nvSpPr>
        <p:spPr>
          <a:xfrm>
            <a:off x="1226825" y="2513189"/>
            <a:ext cx="11358025" cy="1860156"/>
          </a:xfrm>
          <a:prstGeom prst="rect">
            <a:avLst/>
          </a:prstGeom>
        </p:spPr>
        <p:txBody>
          <a:bodyPr lIns="0" tIns="0" rIns="0" bIns="0" numCol="1" spcCol="1440000"/>
          <a:lstStyle>
            <a:lvl1pPr>
              <a:defRPr sz="3300" b="0" i="0">
                <a:latin typeface="Arial" charset="0"/>
                <a:ea typeface="Arial" charset="0"/>
                <a:cs typeface="Arial" charset="0"/>
              </a:defRPr>
            </a:lvl1pPr>
            <a:lvl2pPr marL="453990" indent="-439705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2pPr>
            <a:lvl3pPr marL="1033384" indent="-485738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3pPr>
            <a:lvl4pPr marL="1614364" indent="-501612">
              <a:buClr>
                <a:schemeClr val="tx2"/>
              </a:buClr>
              <a:buFont typeface="Arial" charset="0"/>
              <a:buChar char="•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4pPr>
            <a:lvl5pPr marL="2225504" indent="-579394">
              <a:buClr>
                <a:schemeClr val="tx2"/>
              </a:buClr>
              <a:buFont typeface=".AppleSystemUIFont" charset="-120"/>
              <a:buChar char="‑"/>
              <a:tabLst/>
              <a:defRPr sz="33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smtClean="0"/>
              <a:t>Tekststijl van het model bewerken</a:t>
            </a:r>
          </a:p>
        </p:txBody>
      </p:sp>
      <p:sp>
        <p:nvSpPr>
          <p:cNvPr id="12" name="Tijdelijke aanduiding voor afbeelding 2">
            <a:extLst>
              <a:ext uri="{FF2B5EF4-FFF2-40B4-BE49-F238E27FC236}">
                <a16:creationId xmlns:a16="http://schemas.microsoft.com/office/drawing/2014/main" id="{3B319EE7-3DC9-4907-AC19-A325241AF9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3404053" y="5006589"/>
            <a:ext cx="5453435" cy="5046167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13" name="Tijdelijke aanduiding voor afbeelding 2">
            <a:extLst>
              <a:ext uri="{FF2B5EF4-FFF2-40B4-BE49-F238E27FC236}">
                <a16:creationId xmlns:a16="http://schemas.microsoft.com/office/drawing/2014/main" id="{CB7BEEC0-5CEF-40F6-9F38-81C31C7B513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46613" y="5006589"/>
            <a:ext cx="5453435" cy="5046167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14" name="Tijdelijke aanduiding voor afbeelding 2">
            <a:extLst>
              <a:ext uri="{FF2B5EF4-FFF2-40B4-BE49-F238E27FC236}">
                <a16:creationId xmlns:a16="http://schemas.microsoft.com/office/drawing/2014/main" id="{599043B4-681D-45D1-9F87-E9C6579DA7E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25333" y="5005028"/>
            <a:ext cx="5453435" cy="5047728"/>
          </a:xfrm>
          <a:prstGeom prst="rect">
            <a:avLst/>
          </a:prstGeom>
          <a:pattFill prst="lgCheck">
            <a:fgClr>
              <a:schemeClr val="bg2">
                <a:lumMod val="85000"/>
              </a:schemeClr>
            </a:fgClr>
            <a:bgClr>
              <a:schemeClr val="bg2">
                <a:lumMod val="75000"/>
              </a:schemeClr>
            </a:bgClr>
          </a:pattFill>
        </p:spPr>
        <p:txBody>
          <a:bodyPr anchor="ctr" anchorCtr="1"/>
          <a:lstStyle>
            <a:lvl1pPr marL="0" indent="0"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nl-NL" dirty="0"/>
              <a:t>Klik hier voor het plaatsen van een afbeelding</a:t>
            </a:r>
          </a:p>
        </p:txBody>
      </p:sp>
      <p:sp>
        <p:nvSpPr>
          <p:cNvPr id="8" name="Holder 2"/>
          <p:cNvSpPr>
            <a:spLocks noGrp="1"/>
          </p:cNvSpPr>
          <p:nvPr>
            <p:ph type="title"/>
          </p:nvPr>
        </p:nvSpPr>
        <p:spPr>
          <a:xfrm>
            <a:off x="1226824" y="1266489"/>
            <a:ext cx="17610875" cy="831133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 smtClean="0"/>
              <a:t>Klik om de stijl te bewerken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0642358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505">
          <p15:clr>
            <a:srgbClr val="5ACBF0"/>
          </p15:clr>
        </p15:guide>
        <p15:guide id="2" orient="horz" pos="1198">
          <p15:clr>
            <a:srgbClr val="5ACBF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 - eind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jdelijke aanduiding voor tekst 4"/>
          <p:cNvSpPr>
            <a:spLocks noGrp="1"/>
          </p:cNvSpPr>
          <p:nvPr>
            <p:ph type="body" sz="quarter" idx="10" hasCustomPrompt="1"/>
          </p:nvPr>
        </p:nvSpPr>
        <p:spPr>
          <a:xfrm>
            <a:off x="1246612" y="1246700"/>
            <a:ext cx="8805438" cy="8806056"/>
          </a:xfrm>
          <a:prstGeom prst="rect">
            <a:avLst/>
          </a:prstGeom>
          <a:solidFill>
            <a:schemeClr val="bg1"/>
          </a:solidFill>
        </p:spPr>
        <p:txBody>
          <a:bodyPr lIns="381000" tIns="381000" rIns="381000" bIns="381000" anchor="ctr"/>
          <a:lstStyle>
            <a:lvl1pPr marL="0" marR="0" indent="0" algn="ctr" defTabSz="1005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599" b="0">
                <a:solidFill>
                  <a:schemeClr val="accent1"/>
                </a:solidFill>
              </a:defRPr>
            </a:lvl1pPr>
            <a:lvl2pPr>
              <a:defRPr sz="6599" b="0">
                <a:solidFill>
                  <a:srgbClr val="F07821"/>
                </a:solidFill>
              </a:defRPr>
            </a:lvl2pPr>
            <a:lvl3pPr>
              <a:defRPr sz="6599" b="0">
                <a:solidFill>
                  <a:srgbClr val="F07821"/>
                </a:solidFill>
              </a:defRPr>
            </a:lvl3pPr>
            <a:lvl4pPr>
              <a:defRPr sz="6599" b="0">
                <a:solidFill>
                  <a:srgbClr val="F07821"/>
                </a:solidFill>
              </a:defRPr>
            </a:lvl4pPr>
            <a:lvl5pPr>
              <a:defRPr sz="6599" b="0">
                <a:solidFill>
                  <a:srgbClr val="F07821"/>
                </a:solidFill>
              </a:defRPr>
            </a:lvl5pPr>
          </a:lstStyle>
          <a:p>
            <a:pPr marL="0" marR="0" lvl="0" indent="0" algn="ctr" defTabSz="1005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dirty="0"/>
              <a:t>Klik hier om een afsluittekst te plaatsen</a:t>
            </a:r>
          </a:p>
        </p:txBody>
      </p:sp>
      <p:pic>
        <p:nvPicPr>
          <p:cNvPr id="2" name="Afbeelding 1" title="Eindlogo"/>
          <p:cNvPicPr>
            <a:picLocks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6221" y="10057991"/>
            <a:ext cx="10067881" cy="125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4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extLst mod="1">
    <p:ext uri="{DCECCB84-F9BA-43D5-87BE-67443E8EF086}">
      <p15:sldGuideLst xmlns:p15="http://schemas.microsoft.com/office/powerpoint/2012/main">
        <p15:guide id="2" pos="960">
          <p15:clr>
            <a:srgbClr val="5ACBF0"/>
          </p15:clr>
        </p15:guide>
        <p15:guide id="3" pos="5520">
          <p15:clr>
            <a:srgbClr val="5ACBF0"/>
          </p15:clr>
        </p15:guide>
        <p15:guide id="4" orient="horz" pos="960">
          <p15:clr>
            <a:srgbClr val="5ACBF0"/>
          </p15:clr>
        </p15:guide>
        <p15:guide id="5" orient="horz" pos="5522">
          <p15:clr>
            <a:srgbClr val="5ACBF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- 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46613" y="1246701"/>
            <a:ext cx="17602960" cy="841220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r>
              <a:rPr lang="nl-NL"/>
              <a:t>Klik om stijl te bewerken</a:t>
            </a:r>
            <a:endParaRPr dirty="0"/>
          </a:p>
        </p:txBody>
      </p:sp>
      <p:sp>
        <p:nvSpPr>
          <p:cNvPr id="9" name="Tijdelijke aanduiding voor tekst 8"/>
          <p:cNvSpPr>
            <a:spLocks noGrp="1"/>
          </p:cNvSpPr>
          <p:nvPr>
            <p:ph type="body" sz="quarter" idx="10"/>
          </p:nvPr>
        </p:nvSpPr>
        <p:spPr>
          <a:xfrm>
            <a:off x="1246613" y="2513189"/>
            <a:ext cx="17602960" cy="7519778"/>
          </a:xfrm>
          <a:prstGeom prst="rect">
            <a:avLst/>
          </a:prstGeom>
        </p:spPr>
        <p:txBody>
          <a:bodyPr lIns="0" tIns="0" rIns="0" bIns="0"/>
          <a:lstStyle>
            <a:lvl1pPr>
              <a:defRPr sz="4700" b="0" i="0">
                <a:latin typeface="Arial" charset="0"/>
                <a:ea typeface="Arial" charset="0"/>
                <a:cs typeface="Arial" charset="0"/>
              </a:defRPr>
            </a:lvl1pPr>
            <a:lvl2pPr marL="720669" indent="-706384">
              <a:buClrTx/>
              <a:buFont typeface="+mj-lt"/>
              <a:buAutoNum type="arabicPeriod"/>
              <a:tabLst/>
              <a:defRPr sz="4700" b="0" i="0">
                <a:latin typeface="Arial" charset="0"/>
                <a:ea typeface="Arial" charset="0"/>
                <a:cs typeface="Arial" charset="0"/>
              </a:defRPr>
            </a:lvl2pPr>
            <a:lvl3pPr marL="1473087" indent="-720669">
              <a:buClrTx/>
              <a:buFont typeface="+mj-lt"/>
              <a:buAutoNum type="alphaLcPeriod"/>
              <a:tabLst/>
              <a:defRPr sz="4700" b="0" i="0">
                <a:latin typeface="Arial" charset="0"/>
                <a:ea typeface="Arial" charset="0"/>
                <a:cs typeface="Arial" charset="0"/>
              </a:defRPr>
            </a:lvl3pPr>
            <a:lvl4pPr marL="2147723" indent="-627015">
              <a:buClrTx/>
              <a:buFont typeface="+mj-lt"/>
              <a:buAutoNum type="romanLcPeriod"/>
              <a:tabLst/>
              <a:defRPr sz="4700" b="0" i="0">
                <a:latin typeface="Arial" charset="0"/>
                <a:ea typeface="Arial" charset="0"/>
                <a:cs typeface="Arial" charset="0"/>
              </a:defRPr>
            </a:lvl4pPr>
            <a:lvl5pPr marL="2852519" indent="-690510">
              <a:buClrTx/>
              <a:buFont typeface=".AppleSystemUIFont" charset="-120"/>
              <a:buChar char="‑"/>
              <a:tabLst/>
              <a:defRPr sz="47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nl-NL" dirty="0"/>
              <a:t>Tekststijl van het model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425196884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1198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/>
          <p:cNvSpPr>
            <a:spLocks noGrp="1"/>
          </p:cNvSpPr>
          <p:nvPr>
            <p:ph type="body" idx="1"/>
          </p:nvPr>
        </p:nvSpPr>
        <p:spPr>
          <a:xfrm>
            <a:off x="1246613" y="2513189"/>
            <a:ext cx="11358025" cy="752769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nl-NL" dirty="0"/>
              <a:t>Klik om de tekststijl van het model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3" name="Tijdelijke aanduiding voor titel 2">
            <a:extLst>
              <a:ext uri="{FF2B5EF4-FFF2-40B4-BE49-F238E27FC236}">
                <a16:creationId xmlns:a16="http://schemas.microsoft.com/office/drawing/2014/main" id="{C41CEA4F-A6C5-434E-A513-23E2C659F375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246613" y="1246700"/>
            <a:ext cx="17595045" cy="83113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nl-NL" dirty="0"/>
              <a:t>Klik om de stijl te bewerken</a:t>
            </a:r>
          </a:p>
        </p:txBody>
      </p:sp>
      <p:pic>
        <p:nvPicPr>
          <p:cNvPr id="5" name="Afbeelding 4" title="Logo1"/>
          <p:cNvPicPr>
            <a:picLocks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063" y="1"/>
            <a:ext cx="7538095" cy="1256437"/>
          </a:xfrm>
          <a:prstGeom prst="rect">
            <a:avLst/>
          </a:prstGeom>
        </p:spPr>
      </p:pic>
      <p:pic>
        <p:nvPicPr>
          <p:cNvPr id="7" name="Afbeelding 6" title="Bedrijfstak"/>
          <p:cNvPicPr>
            <a:picLocks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613" y="10056415"/>
            <a:ext cx="5011738" cy="124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247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  <p:sldLayoutId id="2147483803" r:id="rId13"/>
    <p:sldLayoutId id="2147483804" r:id="rId14"/>
    <p:sldLayoutId id="2147483805" r:id="rId15"/>
  </p:sldLayoutIdLst>
  <p:hf sldNum="0" hdr="0" ftr="0"/>
  <p:txStyles>
    <p:titleStyle>
      <a:lvl1pPr eaLnBrk="1" hangingPunct="1">
        <a:defRPr sz="4705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2600" indent="-502600" eaLnBrk="1" hangingPunct="1">
        <a:buClr>
          <a:schemeClr val="tx1"/>
        </a:buClr>
        <a:buFont typeface="Arial" panose="020B0604020202020204" pitchFamily="34" charset="0"/>
        <a:buChar char="•"/>
        <a:defRPr sz="3300" b="0" i="0">
          <a:latin typeface="Arial" charset="0"/>
          <a:ea typeface="Arial" charset="0"/>
          <a:cs typeface="Arial" charset="0"/>
        </a:defRPr>
      </a:lvl1pPr>
      <a:lvl2pPr marL="453990" indent="-439705" eaLnBrk="1" hangingPunct="1">
        <a:buClr>
          <a:schemeClr val="tx1"/>
        </a:buClr>
        <a:buFont typeface="Arial" charset="0"/>
        <a:buChar char="•"/>
        <a:tabLst/>
        <a:defRPr sz="3300" b="0" i="0">
          <a:latin typeface="Arial" charset="0"/>
          <a:ea typeface="Arial" charset="0"/>
          <a:cs typeface="Arial" charset="0"/>
        </a:defRPr>
      </a:lvl2pPr>
      <a:lvl3pPr marL="1033384" indent="-438116" eaLnBrk="1" hangingPunct="1">
        <a:buClr>
          <a:schemeClr val="tx1"/>
        </a:buClr>
        <a:buFont typeface="Arial" charset="0"/>
        <a:buChar char="•"/>
        <a:tabLst/>
        <a:defRPr sz="3300" b="0" i="0">
          <a:latin typeface="Arial" charset="0"/>
          <a:ea typeface="Arial" charset="0"/>
          <a:cs typeface="Arial" charset="0"/>
        </a:defRPr>
      </a:lvl3pPr>
      <a:lvl4pPr marL="1520708" indent="-439705" eaLnBrk="1" hangingPunct="1">
        <a:buClr>
          <a:schemeClr val="tx1"/>
        </a:buClr>
        <a:buFont typeface="Arial" charset="0"/>
        <a:buChar char="•"/>
        <a:tabLst/>
        <a:defRPr sz="3300" b="0" i="0">
          <a:latin typeface="Arial" charset="0"/>
          <a:ea typeface="Arial" charset="0"/>
          <a:cs typeface="Arial" charset="0"/>
        </a:defRPr>
      </a:lvl4pPr>
      <a:lvl5pPr marL="2006446" indent="-439705" eaLnBrk="1" hangingPunct="1">
        <a:buClr>
          <a:schemeClr val="tx1"/>
        </a:buClr>
        <a:buFont typeface="Arial" charset="0"/>
        <a:buChar char="•"/>
        <a:tabLst/>
        <a:defRPr sz="3300" b="0" i="0">
          <a:latin typeface="Arial" charset="0"/>
          <a:ea typeface="Arial" charset="0"/>
          <a:cs typeface="Arial" charset="0"/>
        </a:defRPr>
      </a:lvl5pPr>
      <a:lvl6pPr marL="2285825" eaLnBrk="1" hangingPunct="1">
        <a:defRPr>
          <a:latin typeface="+mn-lt"/>
          <a:ea typeface="+mn-ea"/>
          <a:cs typeface="+mn-cs"/>
        </a:defRPr>
      </a:lvl6pPr>
      <a:lvl7pPr marL="2742990" eaLnBrk="1" hangingPunct="1">
        <a:defRPr>
          <a:latin typeface="+mn-lt"/>
          <a:ea typeface="+mn-ea"/>
          <a:cs typeface="+mn-cs"/>
        </a:defRPr>
      </a:lvl7pPr>
      <a:lvl8pPr marL="3200155" eaLnBrk="1" hangingPunct="1">
        <a:defRPr>
          <a:latin typeface="+mn-lt"/>
          <a:ea typeface="+mn-ea"/>
          <a:cs typeface="+mn-cs"/>
        </a:defRPr>
      </a:lvl8pPr>
      <a:lvl9pPr marL="3657319" eaLnBrk="1" hangingPunct="1">
        <a:defRPr>
          <a:latin typeface="+mn-lt"/>
          <a:ea typeface="+mn-ea"/>
          <a:cs typeface="+mn-cs"/>
        </a:defRPr>
      </a:lvl9pPr>
    </p:bodyStyle>
    <p:otherStyle>
      <a:lvl1pPr marL="0" eaLnBrk="1" hangingPunct="1">
        <a:defRPr>
          <a:latin typeface="+mn-lt"/>
          <a:ea typeface="+mn-ea"/>
          <a:cs typeface="+mn-cs"/>
        </a:defRPr>
      </a:lvl1pPr>
      <a:lvl2pPr marL="457165" eaLnBrk="1" hangingPunct="1">
        <a:defRPr>
          <a:latin typeface="+mn-lt"/>
          <a:ea typeface="+mn-ea"/>
          <a:cs typeface="+mn-cs"/>
        </a:defRPr>
      </a:lvl2pPr>
      <a:lvl3pPr marL="914330" eaLnBrk="1" hangingPunct="1">
        <a:defRPr>
          <a:latin typeface="+mn-lt"/>
          <a:ea typeface="+mn-ea"/>
          <a:cs typeface="+mn-cs"/>
        </a:defRPr>
      </a:lvl3pPr>
      <a:lvl4pPr marL="1371494" eaLnBrk="1" hangingPunct="1">
        <a:defRPr>
          <a:latin typeface="+mn-lt"/>
          <a:ea typeface="+mn-ea"/>
          <a:cs typeface="+mn-cs"/>
        </a:defRPr>
      </a:lvl4pPr>
      <a:lvl5pPr marL="1828659" eaLnBrk="1" hangingPunct="1">
        <a:defRPr>
          <a:latin typeface="+mn-lt"/>
          <a:ea typeface="+mn-ea"/>
          <a:cs typeface="+mn-cs"/>
        </a:defRPr>
      </a:lvl5pPr>
      <a:lvl6pPr marL="2285825" eaLnBrk="1" hangingPunct="1">
        <a:defRPr>
          <a:latin typeface="+mn-lt"/>
          <a:ea typeface="+mn-ea"/>
          <a:cs typeface="+mn-cs"/>
        </a:defRPr>
      </a:lvl6pPr>
      <a:lvl7pPr marL="2742990" eaLnBrk="1" hangingPunct="1">
        <a:defRPr>
          <a:latin typeface="+mn-lt"/>
          <a:ea typeface="+mn-ea"/>
          <a:cs typeface="+mn-cs"/>
        </a:defRPr>
      </a:lvl7pPr>
      <a:lvl8pPr marL="3200155" eaLnBrk="1" hangingPunct="1">
        <a:defRPr>
          <a:latin typeface="+mn-lt"/>
          <a:ea typeface="+mn-ea"/>
          <a:cs typeface="+mn-cs"/>
        </a:defRPr>
      </a:lvl8pPr>
      <a:lvl9pPr marL="3657319" eaLnBrk="1" hangingPunct="1">
        <a:defRPr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5760">
          <p15:clr>
            <a:srgbClr val="F26B43"/>
          </p15:clr>
        </p15:guide>
        <p15:guide id="3" pos="5038">
          <p15:clr>
            <a:srgbClr val="F26B43"/>
          </p15:clr>
        </p15:guide>
        <p15:guide id="4" orient="horz" pos="5038">
          <p15:clr>
            <a:srgbClr val="F26B43"/>
          </p15:clr>
        </p15:guide>
        <p15:guide id="6" pos="8636">
          <p15:clr>
            <a:srgbClr val="F26B43"/>
          </p15:clr>
        </p15:guide>
        <p15:guide id="7" pos="3840">
          <p15:clr>
            <a:srgbClr val="5ACBF0"/>
          </p15:clr>
        </p15:guide>
        <p15:guide id="8" pos="4319">
          <p15:clr>
            <a:srgbClr val="F26B43"/>
          </p15:clr>
        </p15:guide>
        <p15:guide id="9" pos="3600">
          <p15:clr>
            <a:srgbClr val="F26B43"/>
          </p15:clr>
        </p15:guide>
        <p15:guide id="10" pos="2871">
          <p15:clr>
            <a:srgbClr val="F26B43"/>
          </p15:clr>
        </p15:guide>
        <p15:guide id="11" pos="2158">
          <p15:clr>
            <a:srgbClr val="F26B43"/>
          </p15:clr>
        </p15:guide>
        <p15:guide id="12" pos="1435">
          <p15:clr>
            <a:srgbClr val="F26B43"/>
          </p15:clr>
        </p15:guide>
        <p15:guide id="13" pos="6475">
          <p15:clr>
            <a:srgbClr val="F26B43"/>
          </p15:clr>
        </p15:guide>
        <p15:guide id="14" pos="7200">
          <p15:clr>
            <a:srgbClr val="F26B43"/>
          </p15:clr>
        </p15:guide>
        <p15:guide id="15" pos="7916">
          <p15:clr>
            <a:srgbClr val="F26B43"/>
          </p15:clr>
        </p15:guide>
        <p15:guide id="16" pos="9347">
          <p15:clr>
            <a:srgbClr val="F26B43"/>
          </p15:clr>
        </p15:guide>
        <p15:guide id="17" pos="10066">
          <p15:clr>
            <a:srgbClr val="F26B43"/>
          </p15:clr>
        </p15:guide>
        <p15:guide id="18" pos="10789">
          <p15:clr>
            <a:srgbClr val="5ACBF0"/>
          </p15:clr>
        </p15:guide>
        <p15:guide id="19" pos="11520">
          <p15:clr>
            <a:srgbClr val="F26B43"/>
          </p15:clr>
        </p15:guide>
        <p15:guide id="20" orient="horz" pos="4315">
          <p15:clr>
            <a:srgbClr val="F26B43"/>
          </p15:clr>
        </p15:guide>
        <p15:guide id="21" orient="horz" pos="3602">
          <p15:clr>
            <a:srgbClr val="F26B43"/>
          </p15:clr>
        </p15:guide>
        <p15:guide id="22" orient="horz" pos="2871">
          <p15:clr>
            <a:srgbClr val="F26B43"/>
          </p15:clr>
        </p15:guide>
        <p15:guide id="23" orient="horz" pos="2158">
          <p15:clr>
            <a:srgbClr val="F26B43"/>
          </p15:clr>
        </p15:guide>
        <p15:guide id="24" orient="horz" pos="1435">
          <p15:clr>
            <a:srgbClr val="F26B43"/>
          </p15:clr>
        </p15:guide>
        <p15:guide id="25" orient="horz" pos="713">
          <p15:clr>
            <a:srgbClr val="5ACBF0"/>
          </p15:clr>
        </p15:guide>
        <p15:guide id="26" orient="horz" pos="6480">
          <p15:clr>
            <a:srgbClr val="F26B43"/>
          </p15:clr>
        </p15:guide>
        <p15:guide id="27" orient="horz">
          <p15:clr>
            <a:srgbClr val="F26B43"/>
          </p15:clr>
        </p15:guide>
        <p15:guide id="28">
          <p15:clr>
            <a:srgbClr val="F26B43"/>
          </p15:clr>
        </p15:guide>
        <p15:guide id="29" orient="horz" pos="5769">
          <p15:clr>
            <a:srgbClr val="5ACBF0"/>
          </p15:clr>
        </p15:guide>
        <p15:guide id="30" pos="4187">
          <p15:clr>
            <a:srgbClr val="5ACBF0"/>
          </p15:clr>
        </p15:guide>
        <p15:guide id="31" pos="695">
          <p15:clr>
            <a:srgbClr val="5ACBF0"/>
          </p15:clr>
        </p15:guide>
        <p15:guide id="32" pos="5586">
          <p15:clr>
            <a:srgbClr val="5ACBF0"/>
          </p15:clr>
        </p15:guide>
        <p15:guide id="33" pos="5915">
          <p15:clr>
            <a:srgbClr val="5ACBF0"/>
          </p15:clr>
        </p15:guide>
        <p15:guide id="34" pos="7323">
          <p15:clr>
            <a:srgbClr val="5ACBF0"/>
          </p15:clr>
        </p15:guide>
        <p15:guide id="35" pos="7680">
          <p15:clr>
            <a:srgbClr val="5ACBF0"/>
          </p15:clr>
        </p15:guide>
        <p15:guide id="36" orient="horz" pos="3419">
          <p15:clr>
            <a:srgbClr val="5ACBF0"/>
          </p15:clr>
        </p15:guide>
        <p15:guide id="37" orient="horz" pos="3054">
          <p15:clr>
            <a:srgbClr val="5ACBF0"/>
          </p15:clr>
        </p15:guide>
        <p15:guide id="38" orient="horz" pos="1198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hthoek 15">
            <a:extLst/>
          </p:cNvPr>
          <p:cNvSpPr/>
          <p:nvPr userDrawn="1"/>
        </p:nvSpPr>
        <p:spPr>
          <a:xfrm>
            <a:off x="1246613" y="10057407"/>
            <a:ext cx="5011738" cy="1246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 sz="1637" baseline="-25000"/>
          </a:p>
        </p:txBody>
      </p:sp>
      <p:pic>
        <p:nvPicPr>
          <p:cNvPr id="3" name="Afbeelding 2" title="Logo1"/>
          <p:cNvPicPr>
            <a:picLocks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063" y="1"/>
            <a:ext cx="7538095" cy="1256437"/>
          </a:xfrm>
          <a:prstGeom prst="rect">
            <a:avLst/>
          </a:prstGeom>
        </p:spPr>
      </p:pic>
      <p:pic>
        <p:nvPicPr>
          <p:cNvPr id="5" name="Afbeelding 4" title="Bedrijfstak"/>
          <p:cNvPicPr>
            <a:picLocks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613" y="10056415"/>
            <a:ext cx="4986799" cy="12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290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</p:sldLayoutIdLst>
  <p:hf sldNum="0" hdr="0" ftr="0"/>
  <p:txStyles>
    <p:titleStyle>
      <a:lvl1pPr eaLnBrk="1" hangingPunct="1">
        <a:defRPr>
          <a:latin typeface="+mj-lt"/>
          <a:ea typeface="+mj-ea"/>
          <a:cs typeface="+mj-cs"/>
        </a:defRPr>
      </a:lvl1pPr>
    </p:titleStyle>
    <p:bodyStyle>
      <a:lvl1pPr marL="0" eaLnBrk="1" hangingPunct="1">
        <a:defRPr>
          <a:latin typeface="+mn-lt"/>
          <a:ea typeface="+mn-ea"/>
          <a:cs typeface="+mn-cs"/>
        </a:defRPr>
      </a:lvl1pPr>
      <a:lvl2pPr marL="457165" eaLnBrk="1" hangingPunct="1">
        <a:defRPr>
          <a:latin typeface="+mn-lt"/>
          <a:ea typeface="+mn-ea"/>
          <a:cs typeface="+mn-cs"/>
        </a:defRPr>
      </a:lvl2pPr>
      <a:lvl3pPr marL="914330" eaLnBrk="1" hangingPunct="1">
        <a:defRPr>
          <a:latin typeface="+mn-lt"/>
          <a:ea typeface="+mn-ea"/>
          <a:cs typeface="+mn-cs"/>
        </a:defRPr>
      </a:lvl3pPr>
      <a:lvl4pPr marL="1371494" eaLnBrk="1" hangingPunct="1">
        <a:defRPr>
          <a:latin typeface="+mn-lt"/>
          <a:ea typeface="+mn-ea"/>
          <a:cs typeface="+mn-cs"/>
        </a:defRPr>
      </a:lvl4pPr>
      <a:lvl5pPr marL="1828659" eaLnBrk="1" hangingPunct="1">
        <a:defRPr>
          <a:latin typeface="+mn-lt"/>
          <a:ea typeface="+mn-ea"/>
          <a:cs typeface="+mn-cs"/>
        </a:defRPr>
      </a:lvl5pPr>
      <a:lvl6pPr marL="2285825" eaLnBrk="1" hangingPunct="1">
        <a:defRPr>
          <a:latin typeface="+mn-lt"/>
          <a:ea typeface="+mn-ea"/>
          <a:cs typeface="+mn-cs"/>
        </a:defRPr>
      </a:lvl6pPr>
      <a:lvl7pPr marL="2742990" eaLnBrk="1" hangingPunct="1">
        <a:defRPr>
          <a:latin typeface="+mn-lt"/>
          <a:ea typeface="+mn-ea"/>
          <a:cs typeface="+mn-cs"/>
        </a:defRPr>
      </a:lvl7pPr>
      <a:lvl8pPr marL="3200155" eaLnBrk="1" hangingPunct="1">
        <a:defRPr>
          <a:latin typeface="+mn-lt"/>
          <a:ea typeface="+mn-ea"/>
          <a:cs typeface="+mn-cs"/>
        </a:defRPr>
      </a:lvl8pPr>
      <a:lvl9pPr marL="3657319" eaLnBrk="1" hangingPunct="1">
        <a:defRPr>
          <a:latin typeface="+mn-lt"/>
          <a:ea typeface="+mn-ea"/>
          <a:cs typeface="+mn-cs"/>
        </a:defRPr>
      </a:lvl9pPr>
    </p:bodyStyle>
    <p:otherStyle>
      <a:lvl1pPr marL="0" eaLnBrk="1" hangingPunct="1">
        <a:defRPr>
          <a:latin typeface="+mn-lt"/>
          <a:ea typeface="+mn-ea"/>
          <a:cs typeface="+mn-cs"/>
        </a:defRPr>
      </a:lvl1pPr>
      <a:lvl2pPr marL="457165" eaLnBrk="1" hangingPunct="1">
        <a:defRPr>
          <a:latin typeface="+mn-lt"/>
          <a:ea typeface="+mn-ea"/>
          <a:cs typeface="+mn-cs"/>
        </a:defRPr>
      </a:lvl2pPr>
      <a:lvl3pPr marL="914330" eaLnBrk="1" hangingPunct="1">
        <a:defRPr>
          <a:latin typeface="+mn-lt"/>
          <a:ea typeface="+mn-ea"/>
          <a:cs typeface="+mn-cs"/>
        </a:defRPr>
      </a:lvl3pPr>
      <a:lvl4pPr marL="1371494" eaLnBrk="1" hangingPunct="1">
        <a:defRPr>
          <a:latin typeface="+mn-lt"/>
          <a:ea typeface="+mn-ea"/>
          <a:cs typeface="+mn-cs"/>
        </a:defRPr>
      </a:lvl4pPr>
      <a:lvl5pPr marL="1828659" eaLnBrk="1" hangingPunct="1">
        <a:defRPr>
          <a:latin typeface="+mn-lt"/>
          <a:ea typeface="+mn-ea"/>
          <a:cs typeface="+mn-cs"/>
        </a:defRPr>
      </a:lvl5pPr>
      <a:lvl6pPr marL="2285825" eaLnBrk="1" hangingPunct="1">
        <a:defRPr>
          <a:latin typeface="+mn-lt"/>
          <a:ea typeface="+mn-ea"/>
          <a:cs typeface="+mn-cs"/>
        </a:defRPr>
      </a:lvl6pPr>
      <a:lvl7pPr marL="2742990" eaLnBrk="1" hangingPunct="1">
        <a:defRPr>
          <a:latin typeface="+mn-lt"/>
          <a:ea typeface="+mn-ea"/>
          <a:cs typeface="+mn-cs"/>
        </a:defRPr>
      </a:lvl7pPr>
      <a:lvl8pPr marL="3200155" eaLnBrk="1" hangingPunct="1">
        <a:defRPr>
          <a:latin typeface="+mn-lt"/>
          <a:ea typeface="+mn-ea"/>
          <a:cs typeface="+mn-cs"/>
        </a:defRPr>
      </a:lvl8pPr>
      <a:lvl9pPr marL="3657319" eaLnBrk="1" hangingPunct="1">
        <a:defRPr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5760">
          <p15:clr>
            <a:srgbClr val="F26B43"/>
          </p15:clr>
        </p15:guide>
        <p15:guide id="3" pos="5043">
          <p15:clr>
            <a:srgbClr val="F26B43"/>
          </p15:clr>
        </p15:guide>
        <p15:guide id="4" orient="horz" pos="5044">
          <p15:clr>
            <a:srgbClr val="F26B43"/>
          </p15:clr>
        </p15:guide>
        <p15:guide id="5" orient="horz" pos="5760">
          <p15:clr>
            <a:srgbClr val="5ACBF0"/>
          </p15:clr>
        </p15:guide>
        <p15:guide id="6" pos="8636">
          <p15:clr>
            <a:srgbClr val="F26B43"/>
          </p15:clr>
        </p15:guide>
        <p15:guide id="7" pos="708">
          <p15:clr>
            <a:srgbClr val="5ACBF0"/>
          </p15:clr>
        </p15:guide>
        <p15:guide id="8" pos="4319">
          <p15:clr>
            <a:srgbClr val="F26B43"/>
          </p15:clr>
        </p15:guide>
        <p15:guide id="9" pos="3589">
          <p15:clr>
            <a:srgbClr val="F26B43"/>
          </p15:clr>
        </p15:guide>
        <p15:guide id="10" pos="2880">
          <p15:clr>
            <a:srgbClr val="F26B43"/>
          </p15:clr>
        </p15:guide>
        <p15:guide id="11" pos="2156">
          <p15:clr>
            <a:srgbClr val="F26B43"/>
          </p15:clr>
        </p15:guide>
        <p15:guide id="12" pos="1440">
          <p15:clr>
            <a:srgbClr val="F26B43"/>
          </p15:clr>
        </p15:guide>
        <p15:guide id="13" pos="6475">
          <p15:clr>
            <a:srgbClr val="F26B43"/>
          </p15:clr>
        </p15:guide>
        <p15:guide id="15" pos="7916">
          <p15:clr>
            <a:srgbClr val="F26B43"/>
          </p15:clr>
        </p15:guide>
        <p15:guide id="16" pos="9356">
          <p15:clr>
            <a:srgbClr val="F26B43"/>
          </p15:clr>
        </p15:guide>
        <p15:guide id="17" pos="10073">
          <p15:clr>
            <a:srgbClr val="F26B43"/>
          </p15:clr>
        </p15:guide>
        <p15:guide id="18" pos="10796">
          <p15:clr>
            <a:srgbClr val="5ACBF0"/>
          </p15:clr>
        </p15:guide>
        <p15:guide id="19" pos="11520">
          <p15:clr>
            <a:srgbClr val="F26B43"/>
          </p15:clr>
        </p15:guide>
        <p15:guide id="20" orient="horz" pos="4327">
          <p15:clr>
            <a:srgbClr val="F26B43"/>
          </p15:clr>
        </p15:guide>
        <p15:guide id="21" orient="horz" pos="3604">
          <p15:clr>
            <a:srgbClr val="F26B43"/>
          </p15:clr>
        </p15:guide>
        <p15:guide id="22" orient="horz" pos="2880">
          <p15:clr>
            <a:srgbClr val="F26B43"/>
          </p15:clr>
        </p15:guide>
        <p15:guide id="23" orient="horz" pos="2156">
          <p15:clr>
            <a:srgbClr val="F26B43"/>
          </p15:clr>
        </p15:guide>
        <p15:guide id="24" orient="horz" pos="1440">
          <p15:clr>
            <a:srgbClr val="F26B43"/>
          </p15:clr>
        </p15:guide>
        <p15:guide id="25" orient="horz" pos="716">
          <p15:clr>
            <a:srgbClr val="5ACBF0"/>
          </p15:clr>
        </p15:guide>
        <p15:guide id="26" orient="horz" pos="6480">
          <p15:clr>
            <a:srgbClr val="F26B43"/>
          </p15:clr>
        </p15:guide>
        <p15:guide id="27" orient="horz">
          <p15:clr>
            <a:srgbClr val="F26B43"/>
          </p15:clr>
        </p15:guide>
        <p15:guide id="28">
          <p15:clr>
            <a:srgbClr val="F26B43"/>
          </p15:clr>
        </p15:guide>
        <p15:guide id="30" pos="720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Nieuwe editie</a:t>
            </a:r>
            <a:br>
              <a:rPr lang="nl-NL" dirty="0" smtClean="0"/>
            </a:br>
            <a:r>
              <a:rPr lang="nl-NL" dirty="0" smtClean="0"/>
              <a:t>Tweede </a:t>
            </a:r>
            <a:r>
              <a:rPr lang="nl-NL" dirty="0" smtClean="0"/>
              <a:t>Fase</a:t>
            </a:r>
            <a:endParaRPr lang="nl-NL" dirty="0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nl-NL" sz="3200" dirty="0" smtClean="0"/>
              <a:t>Vanaf schooljaar ‘20 - ‘21</a:t>
            </a:r>
            <a:endParaRPr lang="mr-IN" sz="3200" dirty="0"/>
          </a:p>
        </p:txBody>
      </p:sp>
    </p:spTree>
    <p:extLst>
      <p:ext uri="{BB962C8B-B14F-4D97-AF65-F5344CB8AC3E}">
        <p14:creationId xmlns:p14="http://schemas.microsoft.com/office/powerpoint/2010/main" val="371139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Sterke punten</a:t>
            </a:r>
            <a:endParaRPr lang="nl-NL" dirty="0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dirty="0" smtClean="0"/>
              <a:t>Eenvoudig en veilig differentiëren</a:t>
            </a:r>
          </a:p>
          <a:p>
            <a:r>
              <a:rPr lang="nl-NL" dirty="0" smtClean="0"/>
              <a:t>Sturing op leerresultaat</a:t>
            </a:r>
          </a:p>
          <a:p>
            <a:r>
              <a:rPr lang="nl-NL" dirty="0" smtClean="0"/>
              <a:t>Gemakkelijk mee te werken</a:t>
            </a:r>
          </a:p>
          <a:p>
            <a:r>
              <a:rPr lang="nl-NL" dirty="0" smtClean="0"/>
              <a:t>Eigentijds, echt en herkenbaar</a:t>
            </a:r>
            <a:endParaRPr lang="nl-NL" dirty="0"/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nl-NL" dirty="0" smtClean="0"/>
              <a:t>5</a:t>
            </a:r>
            <a:r>
              <a:rPr lang="nl-NL" baseline="30000" dirty="0" smtClean="0"/>
              <a:t>e</a:t>
            </a:r>
            <a:r>
              <a:rPr lang="nl-NL" dirty="0" smtClean="0"/>
              <a:t> editie</a:t>
            </a:r>
            <a:endParaRPr lang="nl-NL" dirty="0"/>
          </a:p>
        </p:txBody>
      </p:sp>
      <p:sp>
        <p:nvSpPr>
          <p:cNvPr id="6" name="Tijdelijke aanduiding voor tekst 5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 smtClean="0"/>
              <a:t>Online:</a:t>
            </a:r>
            <a:endParaRPr lang="nl-NL" dirty="0" smtClean="0"/>
          </a:p>
          <a:p>
            <a:endParaRPr lang="nl-NL" dirty="0" smtClean="0"/>
          </a:p>
          <a:p>
            <a:r>
              <a:rPr lang="nl-NL" dirty="0" smtClean="0"/>
              <a:t>Adaptief systeem</a:t>
            </a:r>
            <a:endParaRPr lang="nl-NL" dirty="0" smtClean="0"/>
          </a:p>
          <a:p>
            <a:r>
              <a:rPr lang="nl-NL" dirty="0" smtClean="0"/>
              <a:t>Leerling Monitoring</a:t>
            </a:r>
          </a:p>
          <a:p>
            <a:r>
              <a:rPr lang="nl-NL" dirty="0" smtClean="0"/>
              <a:t>Extra </a:t>
            </a:r>
            <a:r>
              <a:rPr lang="nl-NL" dirty="0" smtClean="0"/>
              <a:t>materiaal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13581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Boek: structuur van een paragraaf</a:t>
            </a:r>
            <a:endParaRPr lang="nl-NL" dirty="0"/>
          </a:p>
        </p:txBody>
      </p:sp>
      <p:pic>
        <p:nvPicPr>
          <p:cNvPr id="18" name="Afbeelding 17"/>
          <p:cNvPicPr>
            <a:picLocks noChangeAspect="1"/>
          </p:cNvPicPr>
          <p:nvPr/>
        </p:nvPicPr>
        <p:blipFill rotWithShape="1">
          <a:blip r:embed="rId3"/>
          <a:srcRect r="52531" b="345"/>
          <a:stretch/>
        </p:blipFill>
        <p:spPr>
          <a:xfrm>
            <a:off x="1699122" y="2356999"/>
            <a:ext cx="8837733" cy="5961972"/>
          </a:xfrm>
          <a:prstGeom prst="rect">
            <a:avLst/>
          </a:prstGeom>
        </p:spPr>
      </p:pic>
      <p:pic>
        <p:nvPicPr>
          <p:cNvPr id="20" name="Afbeelding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51058" y="7310859"/>
            <a:ext cx="7389186" cy="1571371"/>
          </a:xfrm>
          <a:prstGeom prst="rect">
            <a:avLst/>
          </a:prstGeom>
        </p:spPr>
      </p:pic>
      <p:pic>
        <p:nvPicPr>
          <p:cNvPr id="21" name="Afbeelding 20"/>
          <p:cNvPicPr>
            <a:picLocks noChangeAspect="1"/>
          </p:cNvPicPr>
          <p:nvPr/>
        </p:nvPicPr>
        <p:blipFill rotWithShape="1">
          <a:blip r:embed="rId5"/>
          <a:srcRect t="1" b="8266"/>
          <a:stretch/>
        </p:blipFill>
        <p:spPr>
          <a:xfrm>
            <a:off x="11351058" y="2077833"/>
            <a:ext cx="7524750" cy="4080898"/>
          </a:xfrm>
          <a:prstGeom prst="rect">
            <a:avLst/>
          </a:prstGeom>
        </p:spPr>
      </p:pic>
      <p:sp>
        <p:nvSpPr>
          <p:cNvPr id="3" name="Tekstvak 2"/>
          <p:cNvSpPr txBox="1"/>
          <p:nvPr/>
        </p:nvSpPr>
        <p:spPr>
          <a:xfrm rot="5400000">
            <a:off x="5760715" y="8543860"/>
            <a:ext cx="714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4000" dirty="0" smtClean="0">
                <a:solidFill>
                  <a:srgbClr val="002060"/>
                </a:solidFill>
              </a:rPr>
              <a:t>…</a:t>
            </a:r>
            <a:endParaRPr lang="nl-NL" sz="4000" dirty="0">
              <a:solidFill>
                <a:srgbClr val="002060"/>
              </a:solidFill>
            </a:endParaRPr>
          </a:p>
        </p:txBody>
      </p:sp>
      <p:sp>
        <p:nvSpPr>
          <p:cNvPr id="11" name="Tekstvak 10"/>
          <p:cNvSpPr txBox="1"/>
          <p:nvPr/>
        </p:nvSpPr>
        <p:spPr>
          <a:xfrm rot="5400000">
            <a:off x="14831416" y="6599644"/>
            <a:ext cx="714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4000" dirty="0" smtClean="0">
                <a:solidFill>
                  <a:srgbClr val="002060"/>
                </a:solidFill>
              </a:rPr>
              <a:t>…</a:t>
            </a:r>
            <a:endParaRPr lang="nl-NL" sz="4000" dirty="0">
              <a:solidFill>
                <a:srgbClr val="002060"/>
              </a:solidFill>
            </a:endParaRPr>
          </a:p>
        </p:txBody>
      </p:sp>
      <p:sp>
        <p:nvSpPr>
          <p:cNvPr id="4" name="Rechthoek 3"/>
          <p:cNvSpPr/>
          <p:nvPr/>
        </p:nvSpPr>
        <p:spPr>
          <a:xfrm>
            <a:off x="1246613" y="9759131"/>
            <a:ext cx="4196925" cy="15502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9" name="Afbeelding 18"/>
          <p:cNvPicPr>
            <a:picLocks noChangeAspect="1"/>
          </p:cNvPicPr>
          <p:nvPr/>
        </p:nvPicPr>
        <p:blipFill rotWithShape="1">
          <a:blip r:embed="rId6"/>
          <a:srcRect l="7811" b="48693"/>
          <a:stretch/>
        </p:blipFill>
        <p:spPr>
          <a:xfrm>
            <a:off x="2413104" y="9164811"/>
            <a:ext cx="8117653" cy="1386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2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Boek: leerroutes </a:t>
            </a:r>
            <a:r>
              <a:rPr lang="nl-NL" dirty="0" smtClean="0"/>
              <a:t>in opdrachten</a:t>
            </a:r>
            <a:endParaRPr lang="nl-NL" dirty="0"/>
          </a:p>
        </p:txBody>
      </p:sp>
      <p:pic>
        <p:nvPicPr>
          <p:cNvPr id="12" name="Afbeelding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0263" y="2342307"/>
            <a:ext cx="12423572" cy="734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515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Online: </a:t>
            </a:r>
            <a:r>
              <a:rPr lang="nl-NL" dirty="0" smtClean="0"/>
              <a:t>extra ondersteuning</a:t>
            </a:r>
            <a:endParaRPr lang="nl-NL" dirty="0"/>
          </a:p>
        </p:txBody>
      </p:sp>
      <p:sp>
        <p:nvSpPr>
          <p:cNvPr id="9" name="Tijdelijke aanduiding voor tekst 8"/>
          <p:cNvSpPr>
            <a:spLocks noGrp="1"/>
          </p:cNvSpPr>
          <p:nvPr>
            <p:ph type="body" sz="quarter" idx="12"/>
          </p:nvPr>
        </p:nvSpPr>
        <p:spPr>
          <a:xfrm>
            <a:off x="1226825" y="2513188"/>
            <a:ext cx="11358025" cy="3069479"/>
          </a:xfrm>
        </p:spPr>
        <p:txBody>
          <a:bodyPr>
            <a:normAutofit/>
          </a:bodyPr>
          <a:lstStyle/>
          <a:p>
            <a:r>
              <a:rPr lang="nl-NL" dirty="0" smtClean="0"/>
              <a:t>Adaptief systeem</a:t>
            </a:r>
            <a:endParaRPr lang="nl-NL" dirty="0" smtClean="0"/>
          </a:p>
          <a:p>
            <a:r>
              <a:rPr lang="nl-NL" dirty="0" smtClean="0"/>
              <a:t>Extra </a:t>
            </a:r>
            <a:r>
              <a:rPr lang="nl-NL" dirty="0" smtClean="0"/>
              <a:t>ondersteuning</a:t>
            </a:r>
          </a:p>
          <a:p>
            <a:r>
              <a:rPr lang="nl-NL" dirty="0" smtClean="0"/>
              <a:t>Extra materiaal</a:t>
            </a:r>
            <a:endParaRPr lang="nl-NL" dirty="0"/>
          </a:p>
          <a:p>
            <a:r>
              <a:rPr lang="nl-NL" dirty="0" smtClean="0"/>
              <a:t>Leerling monitoring</a:t>
            </a:r>
            <a:r>
              <a:rPr lang="nl-NL" dirty="0" smtClean="0"/>
              <a:t> </a:t>
            </a:r>
            <a:endParaRPr lang="nl-NL" dirty="0" smtClean="0"/>
          </a:p>
        </p:txBody>
      </p:sp>
      <p:pic>
        <p:nvPicPr>
          <p:cNvPr id="13" name="Shape 30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26824" y="5003490"/>
            <a:ext cx="7288031" cy="5080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Shape 38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852251" y="1269941"/>
            <a:ext cx="8276830" cy="100394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128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Online</a:t>
            </a:r>
            <a:r>
              <a:rPr lang="nl-NL" dirty="0" smtClean="0"/>
              <a:t>: </a:t>
            </a:r>
            <a:r>
              <a:rPr lang="nl-NL" dirty="0" smtClean="0"/>
              <a:t>hoe werkt het adaptief systeem?</a:t>
            </a:r>
            <a:endParaRPr lang="nl-NL" dirty="0"/>
          </a:p>
        </p:txBody>
      </p:sp>
      <p:sp>
        <p:nvSpPr>
          <p:cNvPr id="7" name="Tijdelijke aanduiding voor tekst 6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nl-NL" dirty="0"/>
          </a:p>
        </p:txBody>
      </p:sp>
      <p:pic>
        <p:nvPicPr>
          <p:cNvPr id="9" name="8_Overal Nask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46613" y="2513189"/>
            <a:ext cx="13557965" cy="7626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79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Waarom kiezen voor Overal?</a:t>
            </a:r>
            <a:endParaRPr lang="nl-NL" dirty="0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9DE1"/>
              </a:buClr>
              <a:buSzPct val="100000"/>
              <a:buFont typeface="Merriweather Sans"/>
              <a:buChar char="√"/>
            </a:pPr>
            <a:r>
              <a:rPr lang="nl-NL" sz="3600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  	Het </a:t>
            </a:r>
            <a:r>
              <a:rPr lang="nl-NL" sz="3600" dirty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beste uit elke leerling met de </a:t>
            </a:r>
            <a: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vele</a:t>
            </a:r>
            <a:b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  	differentiatiemogelijkheden</a:t>
            </a:r>
            <a:r>
              <a:rPr lang="nl-NL" sz="3600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	</a:t>
            </a:r>
            <a:endParaRPr lang="nl-NL" sz="3600" b="1" dirty="0" smtClean="0">
              <a:solidFill>
                <a:srgbClr val="17365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339725" lvl="1" indent="-342900" algn="l" rtl="0">
              <a:spcBef>
                <a:spcPts val="320"/>
              </a:spcBef>
              <a:buClr>
                <a:srgbClr val="009DE1"/>
              </a:buClr>
              <a:buSzPct val="100000"/>
              <a:buFont typeface="Merriweather Sans"/>
              <a:buChar char="√"/>
            </a:pPr>
            <a: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	Sturing op resultaat </a:t>
            </a:r>
            <a:r>
              <a:rPr lang="nl-NL" sz="3600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met leerdoelen, 	heldere teksten, uitgewerkte 	voorbeelden en toetsing</a:t>
            </a:r>
          </a:p>
          <a:p>
            <a:pPr marL="342900" marR="0" lvl="0" indent="-342900" algn="l" rtl="0">
              <a:spcBef>
                <a:spcPts val="320"/>
              </a:spcBef>
              <a:spcAft>
                <a:spcPts val="0"/>
              </a:spcAft>
              <a:buClr>
                <a:srgbClr val="009DE1"/>
              </a:buClr>
              <a:buSzPct val="100000"/>
              <a:buFont typeface="Merriweather Sans"/>
              <a:buChar char="√"/>
            </a:pPr>
            <a: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	Gemakkelijk</a:t>
            </a:r>
            <a:r>
              <a:rPr lang="nl-NL" sz="3600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</a:t>
            </a:r>
            <a:r>
              <a:rPr lang="nl-NL" sz="3600" b="1" dirty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mee te werken </a:t>
            </a:r>
            <a:r>
              <a:rPr lang="nl-NL" sz="3600" dirty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door </a:t>
            </a:r>
            <a:r>
              <a:rPr lang="nl-NL" sz="3600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logische </a:t>
            </a:r>
            <a:r>
              <a:rPr lang="nl-NL" sz="3600" dirty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vakinhoudelijke opbouw en </a:t>
            </a:r>
            <a:r>
              <a:rPr lang="nl-NL" sz="3600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glasheldere </a:t>
            </a:r>
            <a:r>
              <a:rPr lang="nl-NL" sz="3600" dirty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structuur</a:t>
            </a:r>
          </a:p>
          <a:p>
            <a:pPr marL="342900" marR="0" lvl="0" indent="-342900" algn="l" rtl="0">
              <a:spcBef>
                <a:spcPts val="320"/>
              </a:spcBef>
              <a:spcAft>
                <a:spcPts val="0"/>
              </a:spcAft>
              <a:buClr>
                <a:srgbClr val="009DE1"/>
              </a:buClr>
              <a:buSzPct val="100000"/>
              <a:buFont typeface="Merriweather Sans"/>
              <a:buChar char="√"/>
            </a:pPr>
            <a: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	Eigentijds</a:t>
            </a:r>
            <a:r>
              <a:rPr lang="nl-NL" sz="3600" b="1" dirty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, echt en </a:t>
            </a:r>
            <a:r>
              <a:rPr lang="nl-NL" sz="3600" b="1" dirty="0" smtClean="0">
                <a:solidFill>
                  <a:srgbClr val="17365D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herkenbaar</a:t>
            </a:r>
            <a:endParaRPr lang="nl-NL" sz="3600" dirty="0">
              <a:solidFill>
                <a:srgbClr val="17365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80520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jdelijke aanduiding voor tekst 5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dirty="0" smtClean="0"/>
              <a:t>Vragen?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1018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 - sectie content">
  <a:themeElements>
    <a:clrScheme name="overal-natuurkunde">
      <a:dk1>
        <a:srgbClr val="009EE3"/>
      </a:dk1>
      <a:lt1>
        <a:srgbClr val="FFFFFF"/>
      </a:lt1>
      <a:dk2>
        <a:srgbClr val="009EE3"/>
      </a:dk2>
      <a:lt2>
        <a:srgbClr val="FFFFFF"/>
      </a:lt2>
      <a:accent1>
        <a:srgbClr val="E5007D"/>
      </a:accent1>
      <a:accent2>
        <a:srgbClr val="F5B400"/>
      </a:accent2>
      <a:accent3>
        <a:srgbClr val="0082C8"/>
      </a:accent3>
      <a:accent4>
        <a:srgbClr val="009B9B"/>
      </a:accent4>
      <a:accent5>
        <a:srgbClr val="E6007D"/>
      </a:accent5>
      <a:accent6>
        <a:srgbClr val="787D82"/>
      </a:accent6>
      <a:hlink>
        <a:srgbClr val="0563C1"/>
      </a:hlink>
      <a:folHlink>
        <a:srgbClr val="954F72"/>
      </a:folHlink>
    </a:clrScheme>
    <a:fontScheme name="Noordhoff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ordhoff_Basis_V2.potx" id="{A6D8CA25-4DD0-4B85-A69C-64CEDF56BB31}" vid="{8D46FA80-9CA4-4D85-B517-2AFD038FAA25}"/>
    </a:ext>
  </a:extLst>
</a:theme>
</file>

<file path=ppt/theme/theme2.xml><?xml version="1.0" encoding="utf-8"?>
<a:theme xmlns:a="http://schemas.openxmlformats.org/drawingml/2006/main" name="1 - sectie start- en eindslide + inhoud">
  <a:themeElements>
    <a:clrScheme name="meth-geschiedeniswerkplaats">
      <a:dk1>
        <a:srgbClr val="8B4FA8"/>
      </a:dk1>
      <a:lt1>
        <a:srgbClr val="FFFFFF"/>
      </a:lt1>
      <a:dk2>
        <a:srgbClr val="E30611"/>
      </a:dk2>
      <a:lt2>
        <a:srgbClr val="FFFFFF"/>
      </a:lt2>
      <a:accent1>
        <a:srgbClr val="0082C8"/>
      </a:accent1>
      <a:accent2>
        <a:srgbClr val="8B4FA8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82C8"/>
      </a:hlink>
      <a:folHlink>
        <a:srgbClr val="800080"/>
      </a:folHlink>
    </a:clrScheme>
    <a:fontScheme name="Noordhoff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ordhoff_Basis_V2.potx" id="{A6D8CA25-4DD0-4B85-A69C-64CEDF56BB31}" vid="{68B60657-6206-4A41-ACDD-B7CD3A51BC43}"/>
    </a:ext>
  </a:extLst>
</a:theme>
</file>

<file path=ppt/theme/theme3.xml><?xml version="1.0" encoding="utf-8"?>
<a:theme xmlns:a="http://schemas.openxmlformats.org/drawingml/2006/main" name="Office-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Noordhoff_Basis</Template>
  <TotalTime>962</TotalTime>
  <Words>85</Words>
  <Application>Microsoft Office PowerPoint</Application>
  <PresentationFormat>Aangepast</PresentationFormat>
  <Paragraphs>36</Paragraphs>
  <Slides>8</Slides>
  <Notes>7</Notes>
  <HiddenSlides>0</HiddenSlides>
  <MMClips>1</MMClips>
  <ScaleCrop>false</ScaleCrop>
  <HeadingPairs>
    <vt:vector size="6" baseType="variant">
      <vt:variant>
        <vt:lpstr>Gebruikte lettertypen</vt:lpstr>
      </vt:variant>
      <vt:variant>
        <vt:i4>5</vt:i4>
      </vt:variant>
      <vt:variant>
        <vt:lpstr>Thema</vt:lpstr>
      </vt:variant>
      <vt:variant>
        <vt:i4>2</vt:i4>
      </vt:variant>
      <vt:variant>
        <vt:lpstr>Diatitels</vt:lpstr>
      </vt:variant>
      <vt:variant>
        <vt:i4>8</vt:i4>
      </vt:variant>
    </vt:vector>
  </HeadingPairs>
  <TitlesOfParts>
    <vt:vector size="15" baseType="lpstr">
      <vt:lpstr>.AppleSystemUIFont</vt:lpstr>
      <vt:lpstr>Arial</vt:lpstr>
      <vt:lpstr>Calibri</vt:lpstr>
      <vt:lpstr>Helvetica Neue</vt:lpstr>
      <vt:lpstr>Merriweather Sans</vt:lpstr>
      <vt:lpstr>3 - sectie content</vt:lpstr>
      <vt:lpstr>1 - sectie start- en eindslide + inhoud</vt:lpstr>
      <vt:lpstr>Nieuwe editie Tweede Fase</vt:lpstr>
      <vt:lpstr>Sterke punten</vt:lpstr>
      <vt:lpstr>Boek: structuur van een paragraaf</vt:lpstr>
      <vt:lpstr>Boek: leerroutes in opdrachten</vt:lpstr>
      <vt:lpstr>Online: extra ondersteuning</vt:lpstr>
      <vt:lpstr>Online: hoe werkt het adaptief systeem?</vt:lpstr>
      <vt:lpstr>Waarom kiezen voor Overal?</vt:lpstr>
      <vt:lpstr>PowerPoint-presentatie</vt:lpstr>
    </vt:vector>
  </TitlesOfParts>
  <Company>Infinitas learning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Dit is mijn titel</dc:title>
  <dc:creator>Draaijer, Cees</dc:creator>
  <cp:lastModifiedBy>Draaijer, Cees</cp:lastModifiedBy>
  <cp:revision>87</cp:revision>
  <dcterms:created xsi:type="dcterms:W3CDTF">2017-12-14T12:54:29Z</dcterms:created>
  <dcterms:modified xsi:type="dcterms:W3CDTF">2018-01-18T14:51:54Z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2017-07-13T00:00:00Z</vt:filetime>
  </property>
  <property fmtid="{D5CDD505-2E9C-101B-9397-08002B2CF9AE}" pid="3" name="Creator">
    <vt:lpwstr>Adobe InDesign CC 2017 (Macintosh)</vt:lpwstr>
  </property>
  <property fmtid="{D5CDD505-2E9C-101B-9397-08002B2CF9AE}" pid="4" name="LastSaved">
    <vt:filetime>2017-07-17T00:00:00Z</vt:filetime>
  </property>
</Properties>
</file>