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2574-B4E1-4C6A-BB5B-6161E1E20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B50F8-B2DA-4546-9A1A-28FB781522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38FBA-2E0A-4E64-BB48-A72A75BE6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3FAAA-02B7-4392-8EA4-3601E0C9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A4E63-C3E8-4D8E-BBB8-0450DB47C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52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3D116-2033-4D1F-9B3C-795B32E75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0A9844-53C2-4866-8867-8DA8B65BC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3FBCD-26CB-4D5C-84EF-342AA92A7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73595-79DA-4732-B377-10F57A117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9F602-3EE4-4F93-9BC6-126483502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073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C0776-2671-4B45-A6BD-A7B568BD7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DBB731-F444-4CCE-8D4A-76C3926EA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7C1F4-C823-49F8-8115-D5E5EDF2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E95AE-51C7-417C-83C7-EBA718695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25777-8960-4D1E-835C-FD345BC1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81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FE7AF-C32C-4384-909E-4B8E15A1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28F6C-8695-48F2-8BF4-71383BF26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6088E-3A85-4649-9ADA-C1FA53484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8F224-1406-428B-A21A-EAE988962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6EFE5-0AB1-48FC-B0F1-58EED4E5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30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7541D-08EC-4F31-989B-ACB67706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7E857-FD77-45A3-BC4A-E034E47B0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62E61-85E0-4BD3-A7D8-3AB7CC243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188A8-2F83-4D58-8F8D-25D6D3A6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432AD-A400-468A-9D5F-B17D595B8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697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DFCB5-D1B3-4DF1-B9A8-5F763C7A6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64A0B-B6BD-47A9-8E03-17C7A98AF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93E903-1D8B-4011-9840-7BC141F70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AED7B-98CF-43D5-8E60-0896CF861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F26E6-068E-4AF1-981A-E488DB8F5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CC5C0-811B-471F-BDC7-1F234737A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7069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510FA-36BC-4E91-9E5D-C2E63BCD5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34234-2A25-45A5-8F0D-012E3630F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99E7D-131F-4F0F-8542-E3AB17B8D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A005ED-7AAE-4455-8400-027ABF6E5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0F663A-FB52-4F37-9B7E-011AAB72B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AA4DD0-6B16-4BED-80D3-4A92A26B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E33EA4-5C58-46DC-AAE8-901F79821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929D23-5231-441C-9552-687A69600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692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96728-2FCF-4B90-B063-D606FB71B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80C6B-10C0-4E5D-91A9-19CD65B1B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383EE3-BCF3-437F-AE9D-4216A2C9A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AC5A0-2716-46BC-A75B-2EEC642B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700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ABD988-7144-47BF-A5F1-44DDCEA4B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B1E27B-5CF4-4D2F-97AE-484CAA310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68DAB7-88A1-4FD2-A328-5F7457957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5475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F03FD-7A33-4C0A-8E7E-48BB3864D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5FF0E-BE8C-4A1A-94E6-A8223D026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AEBCB-A31B-40C5-A3D0-F7E36CCA4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0CD97-6AE3-4B68-8696-DC6F936D3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4E306-E3F7-4AC9-B7AD-4ED8A7E81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18089-5F1C-4A35-8D6C-A2C88DD36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070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76871-F301-403B-BAA0-B032528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05A0C-F644-42F6-86DF-B7709777A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A2A429-A699-4481-9003-AD3FC3909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A9775-3CCE-4A68-A82A-69C904ADB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A5A3B-E3E3-4548-A6D4-F4101C023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4B61C-7156-4523-A9D2-B1D3C823D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831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D3F0E4-BDDD-4443-98EF-C45FB38B4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58FC0-C2A1-48C6-9B00-6FD040A42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5612B-8250-4169-A649-2FD0EA24EB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DE121-ED5F-4F20-96D5-720162258D89}" type="datetimeFigureOut">
              <a:rPr lang="nl-NL" smtClean="0"/>
              <a:t>11-12-2019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18B76-6CAC-43B4-8400-C50C29A76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6DAA2-0012-4C5B-B249-AF0EBD976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2FEA4-92E3-43B6-9F6D-12F0E336359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5260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1.png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5391E-D0AD-4EE3-8156-59D0F7784D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Natuurkunde</a:t>
            </a:r>
            <a:r>
              <a:rPr lang="en-US" dirty="0"/>
              <a:t> </a:t>
            </a:r>
            <a:r>
              <a:rPr lang="en-US" dirty="0" err="1"/>
              <a:t>Olympiade</a:t>
            </a:r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EEB90-4FD1-44BC-9255-A5D317D681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Eigen digitale toetsen maken op de olympiade-Websites!</a:t>
            </a:r>
          </a:p>
          <a:p>
            <a:r>
              <a:rPr lang="en-US" dirty="0"/>
              <a:t>Ad Mooldijk en Enno van der Laan</a:t>
            </a: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A1B24B-BB0C-47D5-8417-1D49340CC5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143" y="61727"/>
            <a:ext cx="1531357" cy="26571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6726DF-5A0E-48D2-9D61-27096F7A89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09" y="6382851"/>
            <a:ext cx="2829571" cy="380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F97CE35-AEC9-46D1-B6E9-66E0849761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468" y="6522515"/>
            <a:ext cx="1154555" cy="267244"/>
          </a:xfrm>
          <a:prstGeom prst="rect">
            <a:avLst/>
          </a:prstGeom>
        </p:spPr>
      </p:pic>
      <p:pic>
        <p:nvPicPr>
          <p:cNvPr id="1026" name="Picture 2" descr="https://nvon.nl/bundles/app/images/nvon-logo.png">
            <a:extLst>
              <a:ext uri="{FF2B5EF4-FFF2-40B4-BE49-F238E27FC236}">
                <a16:creationId xmlns:a16="http://schemas.microsoft.com/office/drawing/2014/main" id="{CC8588BA-884C-4A9E-A046-79D440FE1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0900" y="6161076"/>
            <a:ext cx="895961" cy="27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8E3BBBE-327D-48A4-A0E2-7CEA13EBFC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897" y="6140979"/>
            <a:ext cx="2133333" cy="6222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57BCD5C-3179-4F9E-A61C-009CE05320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44200" y="6398018"/>
            <a:ext cx="3047028" cy="386632"/>
          </a:xfrm>
          <a:prstGeom prst="rect">
            <a:avLst/>
          </a:prstGeom>
        </p:spPr>
      </p:pic>
      <p:sp>
        <p:nvSpPr>
          <p:cNvPr id="13" name="AutoShape 4" descr="Naar de homepage van Rijksoverheid.nl">
            <a:extLst>
              <a:ext uri="{FF2B5EF4-FFF2-40B4-BE49-F238E27FC236}">
                <a16:creationId xmlns:a16="http://schemas.microsoft.com/office/drawing/2014/main" id="{F09B7FA4-4099-44AD-BA77-56A62CE826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1670180" cy="18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1D0F1D8-1A27-4E6F-BF40-7812C67760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50230" y="5882309"/>
            <a:ext cx="1978187" cy="97569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06E4D25-270D-46FF-B845-33CE88E0913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5336" y="5473269"/>
            <a:ext cx="945007" cy="62171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71647AC-1C9D-468A-8A22-5BB019D942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85380" y="5412651"/>
            <a:ext cx="2838450" cy="7429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71A8EA7-9EB5-42DA-B2AF-0477FDDF2D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82122" y="5435252"/>
            <a:ext cx="2533650" cy="695325"/>
          </a:xfrm>
          <a:prstGeom prst="rect">
            <a:avLst/>
          </a:prstGeom>
        </p:spPr>
      </p:pic>
      <p:pic>
        <p:nvPicPr>
          <p:cNvPr id="19" name="Picture 6">
            <a:extLst>
              <a:ext uri="{FF2B5EF4-FFF2-40B4-BE49-F238E27FC236}">
                <a16:creationId xmlns:a16="http://schemas.microsoft.com/office/drawing/2014/main" id="{3D5ADADD-BB4B-42D2-9155-338F2C4988C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132" y="58371"/>
            <a:ext cx="1898946" cy="2589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91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57FC-EEC1-4E4A-9AEC-A2C43217D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3F352-D8E2-4357-872D-AF4DCE5CD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fontAlgn="ctr"/>
            <a:r>
              <a:rPr lang="nl-NL" dirty="0"/>
              <a:t>Welkom en korte namen en verwachtingsronde</a:t>
            </a:r>
          </a:p>
          <a:p>
            <a:pPr lvl="0" fontAlgn="ctr"/>
            <a:r>
              <a:rPr lang="nl-NL" dirty="0"/>
              <a:t>Even aan de slag met een proefje</a:t>
            </a:r>
          </a:p>
          <a:p>
            <a:pPr lvl="0" fontAlgn="ctr"/>
            <a:r>
              <a:rPr lang="nl-NL" dirty="0"/>
              <a:t>Uitleg over gebruik van opgavensite olympiades</a:t>
            </a:r>
          </a:p>
          <a:p>
            <a:pPr lvl="0" fontAlgn="ctr"/>
            <a:r>
              <a:rPr lang="nl-NL" dirty="0"/>
              <a:t>Praktisch</a:t>
            </a:r>
          </a:p>
          <a:p>
            <a:pPr lvl="1" fontAlgn="ctr"/>
            <a:r>
              <a:rPr lang="nl-NL" dirty="0"/>
              <a:t>Toetsen componeren per tweetal, één aanpassen en één vanaf scratch</a:t>
            </a:r>
          </a:p>
          <a:p>
            <a:pPr lvl="1" fontAlgn="ctr"/>
            <a:r>
              <a:rPr lang="nl-NL" dirty="0"/>
              <a:t>Toetsen van een ander groepje maken (als leerling)</a:t>
            </a:r>
          </a:p>
          <a:p>
            <a:pPr lvl="1" fontAlgn="ctr"/>
            <a:r>
              <a:rPr lang="nl-NL" dirty="0"/>
              <a:t>Toets afsluiten voor </a:t>
            </a:r>
            <a:r>
              <a:rPr lang="nl-NL" dirty="0" err="1"/>
              <a:t>ll</a:t>
            </a:r>
            <a:r>
              <a:rPr lang="nl-NL" dirty="0"/>
              <a:t> en docent</a:t>
            </a:r>
          </a:p>
          <a:p>
            <a:pPr lvl="0" fontAlgn="ctr"/>
            <a:r>
              <a:rPr lang="nl-NL" dirty="0"/>
              <a:t>Plenair indelen opgaven in domeinen </a:t>
            </a:r>
          </a:p>
          <a:p>
            <a:pPr lvl="0" fontAlgn="ctr"/>
            <a:r>
              <a:rPr lang="en-US" dirty="0" err="1"/>
              <a:t>Discussie</a:t>
            </a:r>
            <a:r>
              <a:rPr lang="en-US" dirty="0"/>
              <a:t> over </a:t>
            </a:r>
            <a:r>
              <a:rPr lang="en-US" dirty="0" err="1"/>
              <a:t>Olympiade</a:t>
            </a:r>
            <a:r>
              <a:rPr lang="en-US" dirty="0"/>
              <a:t> </a:t>
            </a:r>
            <a:r>
              <a:rPr lang="en-US" dirty="0" err="1"/>
              <a:t>Opgaven</a:t>
            </a:r>
            <a:r>
              <a:rPr lang="en-US" dirty="0"/>
              <a:t> </a:t>
            </a:r>
          </a:p>
          <a:p>
            <a:pPr lvl="0" fontAlgn="ctr"/>
            <a:r>
              <a:rPr lang="nl-NL" dirty="0"/>
              <a:t>Afsluiten van de werkgroep</a:t>
            </a:r>
          </a:p>
          <a:p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82D2FC-C258-4926-BF8C-B21B57A02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461" y="46655"/>
            <a:ext cx="862747" cy="14969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AD7DB4-3DBA-4624-AA7C-6F7441F81E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260" y="-1"/>
            <a:ext cx="1097862" cy="149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660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3780C-DCA6-423F-9A55-2BF3964BF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 box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7C0C2-D219-42BD-A516-2B19B6DD9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 </a:t>
            </a:r>
            <a:r>
              <a:rPr lang="en-US" dirty="0" err="1"/>
              <a:t>minuten</a:t>
            </a:r>
            <a:r>
              <a:rPr lang="en-US" dirty="0"/>
              <a:t> in </a:t>
            </a:r>
            <a:r>
              <a:rPr lang="en-US" dirty="0" err="1"/>
              <a:t>tweetallen</a:t>
            </a:r>
            <a:r>
              <a:rPr lang="en-US" dirty="0"/>
              <a:t> het </a:t>
            </a:r>
            <a:r>
              <a:rPr lang="en-US" dirty="0" err="1"/>
              <a:t>mysterie</a:t>
            </a:r>
            <a:r>
              <a:rPr lang="en-US" dirty="0"/>
              <a:t> van de black box </a:t>
            </a:r>
            <a:r>
              <a:rPr lang="en-US" dirty="0" err="1"/>
              <a:t>proberen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ontrafelen</a:t>
            </a:r>
            <a:r>
              <a:rPr lang="en-US" dirty="0"/>
              <a:t>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583EDA2-9365-4E18-B613-5ACC0F3155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461" y="46655"/>
            <a:ext cx="862747" cy="1496994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778ADB90-81E8-48DB-B1E1-4FA9857055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260" y="-1"/>
            <a:ext cx="1097862" cy="149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809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351FA-D112-4182-A2D0-F5F9C0832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Quizzes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6FEED-DAF3-48C4-8FCD-0109A7CBB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Keuze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voorbereid</a:t>
            </a:r>
            <a:r>
              <a:rPr lang="en-US" dirty="0"/>
              <a:t> of </a:t>
            </a:r>
            <a:r>
              <a:rPr lang="en-US" dirty="0" err="1"/>
              <a:t>zelf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Domein</a:t>
            </a:r>
            <a:r>
              <a:rPr lang="en-US" dirty="0"/>
              <a:t>, skill, </a:t>
            </a:r>
            <a:r>
              <a:rPr lang="en-US" dirty="0" err="1"/>
              <a:t>trefwoord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Moeilijkheidsgraad</a:t>
            </a:r>
            <a:r>
              <a:rPr lang="en-US" dirty="0"/>
              <a:t> per </a:t>
            </a:r>
            <a:r>
              <a:rPr lang="en-US" dirty="0" err="1"/>
              <a:t>leeftijdscategorie</a:t>
            </a:r>
            <a:endParaRPr lang="en-US" dirty="0"/>
          </a:p>
          <a:p>
            <a:endParaRPr lang="en-US" dirty="0"/>
          </a:p>
          <a:p>
            <a:endParaRPr lang="nl-NL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96C6EE3-AB09-4F83-B806-1BE1D4C96D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461" y="46655"/>
            <a:ext cx="862747" cy="1496994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08541FD2-EBEB-4B72-B71A-5320A1F1CB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260" y="-1"/>
            <a:ext cx="1097862" cy="149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424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03194-D19C-420B-9814-4F5744848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Quizzes 1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8F16A-F54E-402C-BDD4-E9ABBEE11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Geef</a:t>
            </a:r>
            <a:r>
              <a:rPr lang="en-US" dirty="0"/>
              <a:t> je op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coördinator</a:t>
            </a:r>
            <a:r>
              <a:rPr lang="en-US" dirty="0"/>
              <a:t> </a:t>
            </a:r>
            <a:br>
              <a:rPr lang="en-US" dirty="0"/>
            </a:br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ronde1.natuurkundeolympiade.nl/admin</a:t>
            </a:r>
          </a:p>
          <a:p>
            <a:endParaRPr lang="en-US" dirty="0"/>
          </a:p>
          <a:p>
            <a:r>
              <a:rPr lang="en-US" dirty="0"/>
              <a:t>We </a:t>
            </a:r>
            <a:r>
              <a:rPr lang="en-US" dirty="0" err="1"/>
              <a:t>geven</a:t>
            </a:r>
            <a:r>
              <a:rPr lang="en-US" dirty="0"/>
              <a:t> </a:t>
            </a:r>
            <a:r>
              <a:rPr lang="en-US" dirty="0" err="1"/>
              <a:t>goedkeuring</a:t>
            </a:r>
            <a:r>
              <a:rPr lang="en-US" dirty="0"/>
              <a:t> en dan </a:t>
            </a:r>
            <a:r>
              <a:rPr lang="en-US" dirty="0" err="1"/>
              <a:t>kun</a:t>
            </a:r>
            <a:r>
              <a:rPr lang="en-US" dirty="0"/>
              <a:t> je </a:t>
            </a:r>
            <a:r>
              <a:rPr lang="en-US" dirty="0" err="1"/>
              <a:t>verder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Nu </a:t>
            </a:r>
            <a:r>
              <a:rPr lang="en-US" dirty="0" err="1"/>
              <a:t>inloggen</a:t>
            </a:r>
            <a:r>
              <a:rPr lang="en-US" dirty="0"/>
              <a:t>, </a:t>
            </a:r>
            <a:r>
              <a:rPr lang="en-US" dirty="0" err="1"/>
              <a:t>weer</a:t>
            </a:r>
            <a:r>
              <a:rPr lang="en-US" dirty="0"/>
              <a:t> op ronde1.natuurkundeolympiade.nl/admin</a:t>
            </a:r>
          </a:p>
          <a:p>
            <a:endParaRPr lang="en-US" dirty="0"/>
          </a:p>
          <a:p>
            <a:r>
              <a:rPr lang="en-US" dirty="0"/>
              <a:t>V</a:t>
            </a:r>
            <a:r>
              <a:rPr lang="nl-NL" dirty="0" err="1"/>
              <a:t>olg</a:t>
            </a:r>
            <a:r>
              <a:rPr lang="nl-NL" dirty="0"/>
              <a:t> de handleiding…</a:t>
            </a:r>
          </a:p>
          <a:p>
            <a:pPr lvl="1"/>
            <a:r>
              <a:rPr lang="nl-NL" dirty="0"/>
              <a:t>Graag feedback voor verbetering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47E7225-0A13-4477-ADE9-65514A999A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461" y="46655"/>
            <a:ext cx="862747" cy="1496994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A2F28860-5869-47BA-9B15-A840046FD2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260" y="-1"/>
            <a:ext cx="1097862" cy="149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69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3496-918B-4EC2-8A42-002F9429B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Quizzes 2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FDDE3-52A8-462A-8BF8-7379B393B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Maak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quiz door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bestaande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pakken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passen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Maak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quiz over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bepaald</a:t>
            </a:r>
            <a:r>
              <a:rPr lang="en-US" dirty="0"/>
              <a:t> </a:t>
            </a:r>
            <a:r>
              <a:rPr lang="en-US" dirty="0" err="1"/>
              <a:t>domein</a:t>
            </a:r>
            <a:r>
              <a:rPr lang="en-US" dirty="0"/>
              <a:t> of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bepaalde</a:t>
            </a:r>
            <a:r>
              <a:rPr lang="en-US" dirty="0"/>
              <a:t> </a:t>
            </a:r>
            <a:r>
              <a:rPr lang="en-US" dirty="0" err="1"/>
              <a:t>vaardigheid</a:t>
            </a:r>
            <a:r>
              <a:rPr lang="en-US" dirty="0"/>
              <a:t> </a:t>
            </a:r>
            <a:r>
              <a:rPr lang="en-US" dirty="0" err="1"/>
              <a:t>vanaf</a:t>
            </a:r>
            <a:r>
              <a:rPr lang="en-US" dirty="0"/>
              <a:t> scratch, door </a:t>
            </a:r>
            <a:r>
              <a:rPr lang="en-US" dirty="0" err="1"/>
              <a:t>losse</a:t>
            </a:r>
            <a:r>
              <a:rPr lang="en-US" dirty="0"/>
              <a:t> </a:t>
            </a:r>
            <a:r>
              <a:rPr lang="en-US" dirty="0" err="1"/>
              <a:t>opgaven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kiezen</a:t>
            </a:r>
            <a:r>
              <a:rPr lang="en-US" dirty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42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Quizzes</a:t>
            </a:r>
            <a:r>
              <a:rPr lang="nl-NL" dirty="0"/>
              <a:t> 3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Wissel quiz </a:t>
            </a:r>
            <a:r>
              <a:rPr lang="nl-NL" dirty="0" err="1"/>
              <a:t>url’s</a:t>
            </a:r>
            <a:r>
              <a:rPr lang="nl-NL" dirty="0"/>
              <a:t> uit en maak elkanders quiz</a:t>
            </a:r>
          </a:p>
          <a:p>
            <a:endParaRPr lang="nl-NL" dirty="0"/>
          </a:p>
          <a:p>
            <a:r>
              <a:rPr lang="nl-NL" dirty="0"/>
              <a:t>Laat de quiz beoordelen door de computer…</a:t>
            </a:r>
          </a:p>
          <a:p>
            <a:endParaRPr lang="nl-NL" dirty="0"/>
          </a:p>
          <a:p>
            <a:r>
              <a:rPr lang="nl-NL" dirty="0"/>
              <a:t>Zet de eigen quiz in review modus en kijk daarna bij de gemaakte quiz wat leerlingen dan te zien krijgen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912B65F-0BE1-4DA7-9494-DB02D9F46F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461" y="46655"/>
            <a:ext cx="862747" cy="1496994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B46400F2-3359-4D7E-AE87-7CBE28F018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260" y="-1"/>
            <a:ext cx="1097862" cy="149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172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Indeling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4747953" cy="4351338"/>
          </a:xfrm>
        </p:spPr>
        <p:txBody>
          <a:bodyPr/>
          <a:lstStyle/>
          <a:p>
            <a:r>
              <a:rPr lang="nl-NL" dirty="0"/>
              <a:t>Domeinen</a:t>
            </a:r>
          </a:p>
          <a:p>
            <a:r>
              <a:rPr lang="nl-NL" dirty="0"/>
              <a:t>Vaardigheden</a:t>
            </a:r>
          </a:p>
          <a:p>
            <a:r>
              <a:rPr lang="nl-NL" dirty="0"/>
              <a:t>Trefwoorden, welke nog interessant om te gebruiken?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786" y="9236"/>
            <a:ext cx="3125053" cy="5677784"/>
          </a:xfrm>
          <a:prstGeom prst="rect">
            <a:avLst/>
          </a:prstGeom>
        </p:spPr>
      </p:pic>
      <p:pic>
        <p:nvPicPr>
          <p:cNvPr id="6" name="Afbeelding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822" y="9236"/>
            <a:ext cx="2112169" cy="2198688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627F3878-830B-4DBE-ABA1-5F829A23C6B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39571"/>
            <a:ext cx="862747" cy="1496994"/>
          </a:xfrm>
          <a:prstGeom prst="rect">
            <a:avLst/>
          </a:prstGeom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BC991969-423D-4087-8CB6-86C2C81E61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588" y="5278013"/>
            <a:ext cx="1097861" cy="149699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7950977-8D04-4903-B6A2-2EA040BED5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3292" y="-9236"/>
            <a:ext cx="32287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667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slot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nl-NL" dirty="0"/>
              <a:t>Voldoet de eerste ronde, moeten de opgaven anders?</a:t>
            </a:r>
          </a:p>
          <a:p>
            <a:pPr lvl="1"/>
            <a:r>
              <a:rPr lang="nl-NL" dirty="0"/>
              <a:t>Welke domeinen kunnen/mogen opgaven leveren?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Interessant voor iedereen </a:t>
            </a:r>
            <a:r>
              <a:rPr lang="nl-NL" dirty="0" err="1"/>
              <a:t>vs</a:t>
            </a:r>
            <a:r>
              <a:rPr lang="nl-NL" dirty="0"/>
              <a:t> schifting voor tweede ronde</a:t>
            </a:r>
          </a:p>
          <a:p>
            <a:pPr lvl="1"/>
            <a:r>
              <a:rPr lang="nl-NL" dirty="0"/>
              <a:t>Soort opgaven, concept </a:t>
            </a:r>
            <a:r>
              <a:rPr lang="nl-NL" dirty="0" err="1"/>
              <a:t>vs</a:t>
            </a:r>
            <a:r>
              <a:rPr lang="nl-NL" dirty="0"/>
              <a:t> context, kennis </a:t>
            </a:r>
            <a:r>
              <a:rPr lang="nl-NL" dirty="0" err="1"/>
              <a:t>vs</a:t>
            </a:r>
            <a:r>
              <a:rPr lang="nl-NL" dirty="0"/>
              <a:t> begrip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r>
              <a:rPr lang="nl-NL" dirty="0"/>
              <a:t>Als tijd, eventuele aanpassingen in de opbouw van de olympiade…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EB1D5D8-948C-4B60-AB2E-ACFA273EFF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461" y="46655"/>
            <a:ext cx="862747" cy="1496994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47C1A237-97F0-45FB-B810-3C155FA270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260" y="-1"/>
            <a:ext cx="1052716" cy="143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951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Natuurkunde Olympiade</vt:lpstr>
      <vt:lpstr>Agenda</vt:lpstr>
      <vt:lpstr>Black box</vt:lpstr>
      <vt:lpstr>Quizzes</vt:lpstr>
      <vt:lpstr>Quizzes 1</vt:lpstr>
      <vt:lpstr>Quizzes 2</vt:lpstr>
      <vt:lpstr>Quizzes 3</vt:lpstr>
      <vt:lpstr>Indeling</vt:lpstr>
      <vt:lpstr>Tot slot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Natuurkunde Olympiade</dc:title>
  <dc:creator>Mooldijk, A.H. (Ad)</dc:creator>
  <cp:lastModifiedBy>Mooldijk, A.H. (Ad)</cp:lastModifiedBy>
  <cp:revision>17</cp:revision>
  <dcterms:created xsi:type="dcterms:W3CDTF">2018-12-12T11:01:49Z</dcterms:created>
  <dcterms:modified xsi:type="dcterms:W3CDTF">2019-12-11T13:02:32Z</dcterms:modified>
</cp:coreProperties>
</file>