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21"/>
  </p:notesMasterIdLst>
  <p:sldIdLst>
    <p:sldId id="256" r:id="rId2"/>
    <p:sldId id="281" r:id="rId3"/>
    <p:sldId id="284" r:id="rId4"/>
    <p:sldId id="271" r:id="rId5"/>
    <p:sldId id="286" r:id="rId6"/>
    <p:sldId id="288" r:id="rId7"/>
    <p:sldId id="266" r:id="rId8"/>
    <p:sldId id="279" r:id="rId9"/>
    <p:sldId id="272" r:id="rId10"/>
    <p:sldId id="274" r:id="rId11"/>
    <p:sldId id="273" r:id="rId12"/>
    <p:sldId id="277" r:id="rId13"/>
    <p:sldId id="276" r:id="rId14"/>
    <p:sldId id="268" r:id="rId15"/>
    <p:sldId id="278" r:id="rId16"/>
    <p:sldId id="269" r:id="rId17"/>
    <p:sldId id="265" r:id="rId18"/>
    <p:sldId id="267" r:id="rId19"/>
    <p:sldId id="28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D20-F016-4C54-956F-8AA2158134D2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C565-1631-42AC-9F96-5420BCE638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FC91EC-B27D-4744-8DEB-3BA35022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5C6E895-3F29-4D6B-B98D-AF34E900F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F5401DC-CFA7-4382-9FB5-B39581C1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592B4B8-AE83-442C-A809-29E2C79E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5AC022D-2EF4-4E6A-85DC-8B090B6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AC69440-A25A-484C-9D60-C45B2475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4CD46F1-D634-4075-BD94-EA7ADEA09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EBEC67E-A1B1-46A1-8FA4-0C6F783A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5EE10CC0-81E4-4568-B278-70D6663B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FFD0115-F144-4EE6-A921-AA91564A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12457935-8457-4748-8320-8864E1CF0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10062A1-3E4B-427A-9B0C-4754695D7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CC3CDCD-029B-44EB-B548-89A7FB5E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7BCE2C1-B8A4-47FD-9968-D87DD982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4B61948-29DF-4B71-88CA-107FC16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7797E9-70F1-4902-B099-52479EA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F949AAB-A26C-4F83-9916-7C3FEB8D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80A0981-4E37-49FF-B289-45D7226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1E7E690-560D-4C1B-989C-C7AFEAE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DAA76D2-AF77-4051-8F35-D86D2634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7D7D04-5954-4031-9A2C-27E7F757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967D4C9C-2BE8-452E-BD4C-4931DFEB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9AA819B-C92F-40EE-8CFA-116DF1F8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85C9AB2-D0F3-4E95-8A4F-098B263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1CE7A5A-1A5E-4B2E-9DC6-9577948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D3701FB-BFD5-4E4D-8644-6F9FB560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FAAD91C-6E9B-48A9-AE72-3B7AD604D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83FFF6BC-DC6F-4A42-A641-EFFB9054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3EB9DF4-EB62-46B8-BA3B-6484B86D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74CD367F-BF4E-467C-A3D6-7139D933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245056E7-6D7A-42AF-B91D-DFFCCEA6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057DE3-9348-486D-BAD7-BA0F4EA3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330DD01-0C2A-4DE6-ABBE-8D0D110C3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8F4C906F-6AB2-476E-ABE7-AB276A9DF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3A5800F3-EBCB-4EB5-B5EA-DD3F1DE30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84CAA3C0-135B-4839-AEF8-C2EA29717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891B21A6-6670-40CF-89A7-F0115004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D085DD22-5CF1-48DD-89EB-CAFBCCE9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3CDC4026-CEE0-433E-BB10-5407780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A60AFF-71FB-4332-AFD2-502A24AC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78666FD5-6CE2-4FD4-88C5-224EBDEB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A6AAAD15-18CB-40BD-85C4-B4D0F233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B9827AED-3DFE-4845-BAA6-6541AF02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26623535-D15A-47EA-B38D-3C16C84A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1AB631D5-BB29-4C33-8E34-1F0F1EA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6820A8F-BFDE-4120-A87A-840878B6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CE16E3-3487-4045-AA68-33AE3F96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09D71-F903-4524-922D-D2CF56E1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7952BE4B-AE76-4174-B14E-FB2C75B7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0D65121-89E0-4312-B0D2-C22DD91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1AF95F0-6AF9-420E-B6B7-E90C0EA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147503F-F8DB-4FE7-BDB3-F6032534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84A733-C380-4A1D-984A-6C7D8A8E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F35943FA-8AB2-465D-B795-D1A00869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A82EA94F-309C-4D1F-AC2A-52EEC562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38B9D9C-9402-483B-B70A-D9BBE9E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12/16/2017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EB890131-1CA1-4C2F-B512-77D6F3A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0997814-39A8-47B9-92F3-9BCC79A1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A8EE4E7-B3E4-436C-A699-26F866E0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610EA0C-259F-4A5F-8D99-5A8904EE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49B043F-A18B-444A-860D-0328A2886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12/16/2017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248FB07-DB95-4742-AF3B-E70D82BEC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504FECC0-CA35-4E79-BF82-883727A1D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info@eigenfrequenti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92BAD1-37CB-4F95-B47B-558065B1A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Onderzoekend leren met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endParaRPr lang="nl-NL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62C791D1-7FE2-4169-8EA3-118A9D54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62" y="5870234"/>
            <a:ext cx="9144000" cy="384468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/>
              <a:t>Simon de Groot – Peellandcollege Deurne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AD84434E-28BB-4DC6-A637-7766AFE93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86A025AE-7800-4F31-AAEB-2FB706A227AA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inhoud 4">
            <a:extLst>
              <a:ext uri="{FF2B5EF4-FFF2-40B4-BE49-F238E27FC236}">
                <a16:creationId xmlns="" xmlns:a16="http://schemas.microsoft.com/office/drawing/2014/main" id="{7BDDADD7-23C7-4DE7-8FCC-B59A958C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2314436" y="2010845"/>
            <a:ext cx="7563128" cy="27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C89E623A-EAFC-41BF-A6F3-9A3C33817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9" r="257"/>
          <a:stretch/>
        </p:blipFill>
        <p:spPr>
          <a:xfrm>
            <a:off x="648393" y="160030"/>
            <a:ext cx="8180259" cy="60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09606222-5B31-42B8-B42B-417895BB6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" t="14153" r="4751" b="4035"/>
          <a:stretch/>
        </p:blipFill>
        <p:spPr>
          <a:xfrm>
            <a:off x="577962" y="254400"/>
            <a:ext cx="8958720" cy="5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54"/>
            <a:ext cx="10515600" cy="4931505"/>
          </a:xfrm>
        </p:spPr>
        <p:txBody>
          <a:bodyPr>
            <a:normAutofit/>
          </a:bodyPr>
          <a:lstStyle/>
          <a:p>
            <a:r>
              <a:rPr lang="nl-NL" sz="3200" dirty="0"/>
              <a:t>veel modules in draft of als losse werkbladen</a:t>
            </a:r>
          </a:p>
          <a:p>
            <a:r>
              <a:rPr lang="nl-NL" sz="3200" dirty="0"/>
              <a:t>veel vraagtekens</a:t>
            </a:r>
          </a:p>
          <a:p>
            <a:r>
              <a:rPr lang="nl-NL" sz="3200" dirty="0"/>
              <a:t>meer interactie / afwisseling nodig</a:t>
            </a:r>
          </a:p>
          <a:p>
            <a:r>
              <a:rPr lang="nl-NL" sz="3200" dirty="0"/>
              <a:t>meer diepgang nodig</a:t>
            </a:r>
          </a:p>
          <a:p>
            <a:r>
              <a:rPr lang="nl-NL" sz="3200" dirty="0"/>
              <a:t>nog (lang) niet alle eindtermen verwerkt</a:t>
            </a:r>
          </a:p>
          <a:p>
            <a:r>
              <a:rPr lang="nl-NL" sz="3200" dirty="0"/>
              <a:t>meer keuzevrijheid</a:t>
            </a:r>
          </a:p>
          <a:p>
            <a:endParaRPr lang="nl-NL" sz="3200" dirty="0"/>
          </a:p>
          <a:p>
            <a:r>
              <a:rPr lang="nl-NL" sz="3200" dirty="0"/>
              <a:t>nog geen havo modules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09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nog lang niet klaar</a:t>
            </a:r>
          </a:p>
        </p:txBody>
      </p:sp>
    </p:spTree>
    <p:extLst>
      <p:ext uri="{BB962C8B-B14F-4D97-AF65-F5344CB8AC3E}">
        <p14:creationId xmlns:p14="http://schemas.microsoft.com/office/powerpoint/2010/main" val="23611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A8217BEB-4547-4282-87F3-BE172238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51" y="809259"/>
            <a:ext cx="2619741" cy="261974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tijd? </a:t>
            </a:r>
            <a:r>
              <a:rPr lang="nl-NL" sz="3200" dirty="0">
                <a:sym typeface="Wingdings" panose="05000000000000000000" pitchFamily="2" charset="2"/>
              </a:rPr>
              <a:t> </a:t>
            </a:r>
            <a:r>
              <a:rPr lang="nl-NL" sz="3200" dirty="0"/>
              <a:t>LOF subsidie</a:t>
            </a:r>
          </a:p>
          <a:p>
            <a:endParaRPr lang="nl-NL" sz="3200" dirty="0"/>
          </a:p>
          <a:p>
            <a:r>
              <a:rPr lang="nl-NL" sz="3200" dirty="0"/>
              <a:t>voor de vuist weg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werkbladen van vorige jaren verwerken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aantekeningen omdraaien 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opdrachten omdraaien</a:t>
            </a:r>
          </a:p>
          <a:p>
            <a:pPr lvl="1"/>
            <a:endParaRPr lang="nl-NL" sz="3200" dirty="0"/>
          </a:p>
          <a:p>
            <a:endParaRPr lang="nl-NL" sz="32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2552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511"/>
            <a:ext cx="10515600" cy="4881245"/>
          </a:xfrm>
        </p:spPr>
        <p:txBody>
          <a:bodyPr>
            <a:normAutofit/>
          </a:bodyPr>
          <a:lstStyle/>
          <a:p>
            <a:r>
              <a:rPr lang="nl-NL" sz="3600" dirty="0"/>
              <a:t>vorm</a:t>
            </a:r>
          </a:p>
          <a:p>
            <a:pPr lvl="1"/>
            <a:r>
              <a:rPr lang="nl-NL" sz="3200" dirty="0"/>
              <a:t>boekjes maken</a:t>
            </a:r>
            <a:r>
              <a:rPr lang="nl-NL" sz="3200" dirty="0" smtClean="0"/>
              <a:t>? antwoordlijntjes? digitaal </a:t>
            </a:r>
            <a:r>
              <a:rPr lang="nl-NL" sz="3200" dirty="0"/>
              <a:t>of op papier?</a:t>
            </a:r>
          </a:p>
          <a:p>
            <a:pPr lvl="1"/>
            <a:r>
              <a:rPr lang="nl-NL" sz="3200" dirty="0" err="1"/>
              <a:t>leerlingdeel</a:t>
            </a:r>
            <a:r>
              <a:rPr lang="nl-NL" sz="3200" dirty="0"/>
              <a:t> op </a:t>
            </a:r>
            <a:r>
              <a:rPr lang="nl-NL" sz="3200" dirty="0" smtClean="0"/>
              <a:t>website? deze </a:t>
            </a:r>
            <a:r>
              <a:rPr lang="nl-NL" sz="3200" dirty="0"/>
              <a:t>naamgeving handhaven?</a:t>
            </a:r>
          </a:p>
          <a:p>
            <a:r>
              <a:rPr lang="nl-NL" sz="3600" dirty="0"/>
              <a:t>toetsing?</a:t>
            </a:r>
          </a:p>
          <a:p>
            <a:pPr lvl="1"/>
            <a:r>
              <a:rPr lang="nl-NL" sz="3200" dirty="0"/>
              <a:t>andere didactiek dus andere toetsing?</a:t>
            </a:r>
          </a:p>
          <a:p>
            <a:pPr lvl="1"/>
            <a:r>
              <a:rPr lang="nl-NL" sz="3200" dirty="0"/>
              <a:t>formatieve toetsen toevoegen?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nog meer 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27"/>
            <a:ext cx="10515600" cy="4645086"/>
          </a:xfrm>
        </p:spPr>
        <p:txBody>
          <a:bodyPr>
            <a:normAutofit/>
          </a:bodyPr>
          <a:lstStyle/>
          <a:p>
            <a:r>
              <a:rPr lang="nl-NL" sz="3600" dirty="0"/>
              <a:t>organisatie met andere scholen</a:t>
            </a:r>
          </a:p>
          <a:p>
            <a:pPr lvl="1"/>
            <a:r>
              <a:rPr lang="nl-NL" sz="3200" dirty="0"/>
              <a:t>echt samenwerken of alleen delen?</a:t>
            </a:r>
          </a:p>
          <a:p>
            <a:pPr lvl="1"/>
            <a:r>
              <a:rPr lang="nl-NL" sz="3200" dirty="0"/>
              <a:t>afgeleid werk terug?</a:t>
            </a:r>
          </a:p>
          <a:p>
            <a:r>
              <a:rPr lang="nl-NL" sz="3600" dirty="0"/>
              <a:t>organisatie in de klas</a:t>
            </a:r>
          </a:p>
          <a:p>
            <a:pPr lvl="1"/>
            <a:r>
              <a:rPr lang="nl-NL" sz="3200" dirty="0" smtClean="0"/>
              <a:t>altijd </a:t>
            </a:r>
            <a:r>
              <a:rPr lang="nl-NL" sz="3200" dirty="0"/>
              <a:t>in groepjes?</a:t>
            </a:r>
          </a:p>
          <a:p>
            <a:pPr lvl="1"/>
            <a:r>
              <a:rPr lang="nl-NL" sz="3200" dirty="0"/>
              <a:t>andere basismethode of geen methode</a:t>
            </a:r>
            <a:r>
              <a:rPr lang="nl-NL" sz="3200" dirty="0" smtClean="0"/>
              <a:t>?</a:t>
            </a:r>
            <a:endParaRPr lang="nl-NL" sz="32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huidige status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zie eigenfrequentie.nl -&gt; overzicht VWO modules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ambities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="" xmlns:a16="http://schemas.microsoft.com/office/drawing/2014/main" id="{E005C755-454C-4C11-A7CE-FA19E249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368" y="1133852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67DFBB2A-28AE-4299-8F35-838A8B985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73">
            <a:off x="2165261" y="3324972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C4C649E0-E0F2-4BB2-98E3-77619A5CA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795" y="256266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F62A3E90-70E7-429E-B1B6-442F1930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496" y="439295"/>
            <a:ext cx="236359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Afbeelding 14">
            <a:extLst>
              <a:ext uri="{FF2B5EF4-FFF2-40B4-BE49-F238E27FC236}">
                <a16:creationId xmlns="" xmlns:a16="http://schemas.microsoft.com/office/drawing/2014/main" id="{1B8035F3-CFF8-43AE-916A-A72191F2B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4742">
            <a:off x="4898797" y="3351496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A592F40B-5D95-455B-A8E8-8FA1D1EBE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55376">
            <a:off x="7650673" y="3107205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95CDABA6-7EA9-4D23-8B7F-89A31F407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45228">
            <a:off x="555585" y="1937948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Afbeelding 20">
            <a:extLst>
              <a:ext uri="{FF2B5EF4-FFF2-40B4-BE49-F238E27FC236}">
                <a16:creationId xmlns="" xmlns:a16="http://schemas.microsoft.com/office/drawing/2014/main" id="{2AF27038-5B2F-44E8-97E8-940C9994C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92637">
            <a:off x="9160360" y="1291867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9D82D7D7-E47C-4E8B-93BE-E7177482EB54}"/>
              </a:ext>
            </a:extLst>
          </p:cNvPr>
          <p:cNvSpPr/>
          <p:nvPr/>
        </p:nvSpPr>
        <p:spPr>
          <a:xfrm>
            <a:off x="2069051" y="1992505"/>
            <a:ext cx="8213742" cy="304512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/>
              <a:t>vanaf 2018/2019:</a:t>
            </a:r>
          </a:p>
          <a:p>
            <a:pPr algn="ctr"/>
            <a:r>
              <a:rPr lang="nl-NL" sz="6000" dirty="0"/>
              <a:t>alle VWO stof op deze manier aanbieden</a:t>
            </a:r>
          </a:p>
        </p:txBody>
      </p:sp>
    </p:spTree>
    <p:extLst>
      <p:ext uri="{BB962C8B-B14F-4D97-AF65-F5344CB8AC3E}">
        <p14:creationId xmlns:p14="http://schemas.microsoft.com/office/powerpoint/2010/main" val="21291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eigenfrequentie is de leidraad </a:t>
            </a:r>
          </a:p>
          <a:p>
            <a:pPr lvl="1"/>
            <a:r>
              <a:rPr lang="nl-NL" sz="2800" dirty="0"/>
              <a:t>soms verwijzen naar het boek</a:t>
            </a:r>
          </a:p>
          <a:p>
            <a:pPr lvl="1"/>
            <a:r>
              <a:rPr lang="nl-NL" sz="2800" dirty="0"/>
              <a:t>soms verwijzen naar een aantekening</a:t>
            </a:r>
          </a:p>
          <a:p>
            <a:pPr lvl="1"/>
            <a:r>
              <a:rPr lang="nl-NL" sz="2800" dirty="0"/>
              <a:t>soms verwijzen naar opdrachten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vanaf 2018/2019 alle VWO groepen</a:t>
            </a:r>
          </a:p>
        </p:txBody>
      </p:sp>
    </p:spTree>
    <p:extLst>
      <p:ext uri="{BB962C8B-B14F-4D97-AF65-F5344CB8AC3E}">
        <p14:creationId xmlns:p14="http://schemas.microsoft.com/office/powerpoint/2010/main" val="34527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4000" dirty="0" smtClean="0"/>
              <a:t>Contactinformatie: </a:t>
            </a:r>
            <a:r>
              <a:rPr lang="nl-NL" sz="4000" dirty="0" smtClean="0">
                <a:hlinkClick r:id="rId2"/>
              </a:rPr>
              <a:t>info@eigenfrequentie.nl</a:t>
            </a:r>
            <a:endParaRPr lang="nl-NL" sz="4000" dirty="0" smtClean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meld je aan om modules te testen</a:t>
            </a:r>
          </a:p>
        </p:txBody>
      </p:sp>
    </p:spTree>
    <p:extLst>
      <p:ext uri="{BB962C8B-B14F-4D97-AF65-F5344CB8AC3E}">
        <p14:creationId xmlns:p14="http://schemas.microsoft.com/office/powerpoint/2010/main" val="7928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pPr marL="457200" lvl="1" indent="0">
              <a:buNone/>
            </a:pPr>
            <a:r>
              <a:rPr lang="nl-NL" sz="2800" dirty="0"/>
              <a:t>	   			eerst zelf ervaren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</p:spTree>
    <p:extLst>
      <p:ext uri="{BB962C8B-B14F-4D97-AF65-F5344CB8AC3E}">
        <p14:creationId xmlns:p14="http://schemas.microsoft.com/office/powerpoint/2010/main" val="15399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modulair</a:t>
            </a:r>
          </a:p>
          <a:p>
            <a:pPr lvl="1"/>
            <a:r>
              <a:rPr lang="nl-NL" sz="3200" dirty="0"/>
              <a:t>leerdoelen per module</a:t>
            </a:r>
          </a:p>
          <a:p>
            <a:pPr lvl="1"/>
            <a:r>
              <a:rPr lang="nl-NL" sz="3200" dirty="0"/>
              <a:t>sluiten af met een </a:t>
            </a:r>
            <a:r>
              <a:rPr lang="nl-NL" sz="3200" dirty="0" smtClean="0"/>
              <a:t>eindopdracht</a:t>
            </a:r>
          </a:p>
          <a:p>
            <a:pPr lvl="1"/>
            <a:r>
              <a:rPr lang="nl-NL" sz="3200" dirty="0" smtClean="0"/>
              <a:t>als substitutiemodule in curriculum</a:t>
            </a:r>
            <a:endParaRPr lang="nl-NL" sz="3200" dirty="0"/>
          </a:p>
          <a:p>
            <a:r>
              <a:rPr lang="nl-NL" sz="3600" dirty="0"/>
              <a:t>werkvorm</a:t>
            </a:r>
          </a:p>
          <a:p>
            <a:pPr lvl="1"/>
            <a:r>
              <a:rPr lang="nl-NL" sz="3200" dirty="0"/>
              <a:t>groepjes werken zelfstandig</a:t>
            </a:r>
          </a:p>
          <a:p>
            <a:pPr lvl="1"/>
            <a:r>
              <a:rPr lang="nl-NL" sz="3200" dirty="0"/>
              <a:t>weinig tot geen frontale </a:t>
            </a:r>
            <a:r>
              <a:rPr lang="nl-NL" sz="3200" dirty="0" smtClean="0"/>
              <a:t>instructie</a:t>
            </a:r>
          </a:p>
          <a:p>
            <a:pPr lvl="1"/>
            <a:r>
              <a:rPr lang="nl-NL" sz="3200" dirty="0" smtClean="0"/>
              <a:t>soms </a:t>
            </a:r>
            <a:r>
              <a:rPr lang="nl-NL" sz="3200" dirty="0" smtClean="0"/>
              <a:t>verwijzing naar boek</a:t>
            </a:r>
            <a:endParaRPr lang="nl-NL" sz="32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F03AE787-0D38-4F12-8BC1-9673B323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22" y="365125"/>
            <a:ext cx="4643001" cy="37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didactisch concept: onderzoekend leren</a:t>
            </a:r>
          </a:p>
          <a:p>
            <a:pPr lvl="1"/>
            <a:r>
              <a:rPr lang="nl-NL" sz="3200" dirty="0"/>
              <a:t>relevant – </a:t>
            </a:r>
            <a:r>
              <a:rPr lang="nl-NL" sz="3200" dirty="0" smtClean="0"/>
              <a:t>eindopdrachten</a:t>
            </a:r>
            <a:endParaRPr lang="nl-NL" sz="3200" dirty="0"/>
          </a:p>
          <a:p>
            <a:pPr lvl="1"/>
            <a:r>
              <a:rPr lang="nl-NL" sz="3200" dirty="0" smtClean="0"/>
              <a:t>autonomie – eigen keuzes maken</a:t>
            </a:r>
            <a:endParaRPr lang="nl-NL" sz="3200" dirty="0"/>
          </a:p>
          <a:p>
            <a:pPr lvl="1"/>
            <a:r>
              <a:rPr lang="nl-NL" sz="3200" dirty="0"/>
              <a:t>puzzelen en ontdekken</a:t>
            </a:r>
          </a:p>
          <a:p>
            <a:r>
              <a:rPr lang="nl-NL" sz="3600" dirty="0"/>
              <a:t>onderzoekend leren op meerdere niveaus</a:t>
            </a:r>
          </a:p>
          <a:p>
            <a:pPr lvl="1"/>
            <a:r>
              <a:rPr lang="nl-NL" sz="3200" dirty="0"/>
              <a:t>eindopdracht min of meer open</a:t>
            </a:r>
          </a:p>
          <a:p>
            <a:pPr lvl="1"/>
            <a:r>
              <a:rPr lang="nl-NL" sz="3200" dirty="0"/>
              <a:t>korte tussenopdrachten</a:t>
            </a:r>
          </a:p>
          <a:p>
            <a:pPr lvl="1"/>
            <a:endParaRPr lang="nl-NL" sz="32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</p:spTree>
    <p:extLst>
      <p:ext uri="{BB962C8B-B14F-4D97-AF65-F5344CB8AC3E}">
        <p14:creationId xmlns:p14="http://schemas.microsoft.com/office/powerpoint/2010/main" val="21654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36315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84FC85CB-86BA-4C40-AD93-42135BA86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4"/>
          <a:stretch/>
        </p:blipFill>
        <p:spPr>
          <a:xfrm>
            <a:off x="6127433" y="251359"/>
            <a:ext cx="6064567" cy="6606641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2" y="1468403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 smtClean="0"/>
              <a:t>situatie kiezen</a:t>
            </a:r>
          </a:p>
          <a:p>
            <a:r>
              <a:rPr lang="nl-NL" sz="3600" dirty="0" smtClean="0"/>
              <a:t>zelf opzoeken van informatie</a:t>
            </a:r>
          </a:p>
          <a:p>
            <a:r>
              <a:rPr lang="nl-NL" sz="3600" dirty="0"/>
              <a:t>afleiden van wetmatigheid</a:t>
            </a:r>
          </a:p>
          <a:p>
            <a:endParaRPr lang="nl-NL" sz="3600" dirty="0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pc="400" dirty="0" smtClean="0">
                <a:latin typeface="+mn-lt"/>
              </a:rPr>
              <a:t>tussenopdrachten</a:t>
            </a:r>
            <a:endParaRPr lang="nl-NL" spc="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0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36315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2" y="1043801"/>
            <a:ext cx="10515600" cy="4798639"/>
          </a:xfrm>
        </p:spPr>
        <p:txBody>
          <a:bodyPr>
            <a:normAutofit/>
          </a:bodyPr>
          <a:lstStyle/>
          <a:p>
            <a:pPr lvl="1"/>
            <a:endParaRPr lang="nl-NL" sz="3200" dirty="0"/>
          </a:p>
          <a:p>
            <a:pPr lvl="1"/>
            <a:r>
              <a:rPr lang="nl-NL" sz="3200" dirty="0" smtClean="0"/>
              <a:t>bouw (met de klas) een schaalmodel van het zonnestelsel</a:t>
            </a:r>
          </a:p>
          <a:p>
            <a:pPr lvl="2"/>
            <a:r>
              <a:rPr lang="nl-NL" sz="2800" dirty="0" smtClean="0"/>
              <a:t>kies een planeet, presentatievorm ligt vast, schaal ligt vast</a:t>
            </a:r>
            <a:endParaRPr lang="nl-NL" sz="2800" dirty="0" smtClean="0"/>
          </a:p>
          <a:p>
            <a:pPr lvl="1"/>
            <a:r>
              <a:rPr lang="nl-NL" sz="3200" dirty="0" smtClean="0"/>
              <a:t>maak een </a:t>
            </a:r>
            <a:r>
              <a:rPr lang="nl-NL" sz="3200" dirty="0" err="1" smtClean="0"/>
              <a:t>infographic</a:t>
            </a:r>
            <a:r>
              <a:rPr lang="nl-NL" sz="3200" dirty="0" smtClean="0"/>
              <a:t> over snelheid en versnelling</a:t>
            </a:r>
          </a:p>
          <a:p>
            <a:pPr lvl="2"/>
            <a:r>
              <a:rPr lang="nl-NL" sz="2800" dirty="0" smtClean="0"/>
              <a:t>kies een eigen situatie, presentatievorm ligt vast</a:t>
            </a:r>
          </a:p>
          <a:p>
            <a:pPr lvl="1"/>
            <a:r>
              <a:rPr lang="nl-NL" sz="3200" dirty="0" smtClean="0"/>
              <a:t>bouw de schakeling van een elektrische auto</a:t>
            </a:r>
          </a:p>
          <a:p>
            <a:pPr lvl="2"/>
            <a:r>
              <a:rPr lang="nl-NL" sz="2800" dirty="0"/>
              <a:t>r</a:t>
            </a:r>
            <a:r>
              <a:rPr lang="nl-NL" sz="2800" dirty="0" smtClean="0"/>
              <a:t>andvoorwaarden te kiezen, presentatievorm ligt vast</a:t>
            </a:r>
          </a:p>
          <a:p>
            <a:pPr lvl="1"/>
            <a:r>
              <a:rPr lang="nl-NL" sz="3200" dirty="0" smtClean="0"/>
              <a:t>onderzoek een situatie waarin beweging wordt omgezet in elektrische energie</a:t>
            </a:r>
          </a:p>
          <a:p>
            <a:pPr lvl="2"/>
            <a:r>
              <a:rPr lang="nl-NL" sz="2800" dirty="0" smtClean="0"/>
              <a:t>kies een situatie, kies een vraag, keuze in presentatie</a:t>
            </a:r>
            <a:endParaRPr lang="nl-NL" sz="2800" dirty="0" smtClean="0"/>
          </a:p>
          <a:p>
            <a:pPr lvl="1"/>
            <a:endParaRPr lang="nl-NL" sz="3200" dirty="0"/>
          </a:p>
          <a:p>
            <a:pPr lvl="1"/>
            <a:endParaRPr lang="nl-NL" sz="3200" dirty="0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pc="400" dirty="0" smtClean="0">
                <a:latin typeface="+mn-lt"/>
              </a:rPr>
              <a:t>eindopdrachten</a:t>
            </a:r>
            <a:endParaRPr lang="nl-NL" spc="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vooral voor mezelf</a:t>
            </a:r>
          </a:p>
          <a:p>
            <a:r>
              <a:rPr lang="nl-NL" sz="3200" dirty="0"/>
              <a:t>natuurlijk ook voor mijn leerlingen</a:t>
            </a:r>
          </a:p>
          <a:p>
            <a:endParaRPr lang="nl-NL" sz="3200" dirty="0"/>
          </a:p>
          <a:p>
            <a:r>
              <a:rPr lang="nl-NL" sz="3200" dirty="0"/>
              <a:t>andere docenten en andere leerlingen? graag!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voor wie?</a:t>
            </a:r>
          </a:p>
        </p:txBody>
      </p:sp>
    </p:spTree>
    <p:extLst>
      <p:ext uri="{BB962C8B-B14F-4D97-AF65-F5344CB8AC3E}">
        <p14:creationId xmlns:p14="http://schemas.microsoft.com/office/powerpoint/2010/main" val="23155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65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/>
              <a:t>veel los materiaal. Behoefte aan: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  structuur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  borging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  </a:t>
            </a:r>
            <a:r>
              <a:rPr lang="nl-NL" sz="2800" dirty="0"/>
              <a:t>practicum verwerken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800" dirty="0"/>
              <a:t>  mogelijkheid om ideeën te laten “landen”</a:t>
            </a:r>
          </a:p>
          <a:p>
            <a:r>
              <a:rPr lang="nl-NL" sz="3200" dirty="0"/>
              <a:t>werksfeer in de klas</a:t>
            </a:r>
          </a:p>
          <a:p>
            <a:r>
              <a:rPr lang="nl-NL" sz="3200" dirty="0"/>
              <a:t>het is leuk!</a:t>
            </a:r>
          </a:p>
          <a:p>
            <a:r>
              <a:rPr lang="nl-NL" sz="3200" dirty="0"/>
              <a:t>het werkt!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waarom?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="" xmlns:a16="http://schemas.microsoft.com/office/drawing/2014/main" id="{A0A482EC-81B6-4179-AC83-80CF40A67574}"/>
              </a:ext>
            </a:extLst>
          </p:cNvPr>
          <p:cNvSpPr/>
          <p:nvPr/>
        </p:nvSpPr>
        <p:spPr>
          <a:xfrm>
            <a:off x="5416062" y="3918860"/>
            <a:ext cx="6427355" cy="1965043"/>
          </a:xfrm>
          <a:prstGeom prst="wedgeRoundRectCallout">
            <a:avLst>
              <a:gd name="adj1" fmla="val -88004"/>
              <a:gd name="adj2" fmla="val 20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Erik (4VWO):</a:t>
            </a:r>
          </a:p>
          <a:p>
            <a:pPr algn="ctr"/>
            <a:r>
              <a:rPr lang="nl-NL" sz="2800" dirty="0"/>
              <a:t>“Hij legt het niet echt uit. Dat is soms wel vervelend maar zo snap ik het wel beter”</a:t>
            </a:r>
          </a:p>
        </p:txBody>
      </p:sp>
    </p:spTree>
    <p:extLst>
      <p:ext uri="{BB962C8B-B14F-4D97-AF65-F5344CB8AC3E}">
        <p14:creationId xmlns:p14="http://schemas.microsoft.com/office/powerpoint/2010/main" val="31930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091"/>
            <a:ext cx="10515600" cy="4673057"/>
          </a:xfrm>
        </p:spPr>
        <p:txBody>
          <a:bodyPr>
            <a:normAutofit/>
          </a:bodyPr>
          <a:lstStyle/>
          <a:p>
            <a:r>
              <a:rPr lang="nl-NL" sz="3200" dirty="0"/>
              <a:t>tijd voor individu</a:t>
            </a:r>
          </a:p>
          <a:p>
            <a:r>
              <a:rPr lang="nl-NL" sz="3200" dirty="0"/>
              <a:t>goede werksfeer</a:t>
            </a:r>
          </a:p>
          <a:p>
            <a:r>
              <a:rPr lang="nl-NL" sz="3200" dirty="0"/>
              <a:t>mogelijkheid tot differentiatie</a:t>
            </a:r>
          </a:p>
          <a:p>
            <a:r>
              <a:rPr lang="nl-NL" sz="3200" dirty="0"/>
              <a:t>discussiërende leerlingen</a:t>
            </a:r>
          </a:p>
          <a:p>
            <a:r>
              <a:rPr lang="nl-NL" sz="3200" dirty="0"/>
              <a:t>betrokken leerlingen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het werkt!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B8740E4D-31E1-4AEB-BA96-B5A24DF6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="" xmlns:a16="http://schemas.microsoft.com/office/drawing/2014/main" id="{074A379A-5795-4B70-A699-EE56CC187403}"/>
              </a:ext>
            </a:extLst>
          </p:cNvPr>
          <p:cNvCxnSpPr/>
          <p:nvPr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 smtClean="0">
                <a:latin typeface="+mn-lt"/>
              </a:rPr>
              <a:t>waarom? neveneffecten:</a:t>
            </a:r>
            <a:endParaRPr lang="nl-NL" spc="400" dirty="0">
              <a:latin typeface="+mn-lt"/>
            </a:endParaRP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="" xmlns:a16="http://schemas.microsoft.com/office/drawing/2014/main" id="{A0A482EC-81B6-4179-AC83-80CF40A67574}"/>
              </a:ext>
            </a:extLst>
          </p:cNvPr>
          <p:cNvSpPr/>
          <p:nvPr/>
        </p:nvSpPr>
        <p:spPr>
          <a:xfrm>
            <a:off x="5509846" y="3761221"/>
            <a:ext cx="6302310" cy="2081219"/>
          </a:xfrm>
          <a:prstGeom prst="wedgeRoundRectCallout">
            <a:avLst>
              <a:gd name="adj1" fmla="val -89184"/>
              <a:gd name="adj2" fmla="val 43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Bjorn (4VWO):</a:t>
            </a:r>
          </a:p>
          <a:p>
            <a:pPr algn="ctr"/>
            <a:r>
              <a:rPr lang="nl-NL" sz="2800" dirty="0"/>
              <a:t>“Het is net of je aan het puzzelen bent. Je wil het gewoon oplossen. Het zou zomaar een hobby kunnen zijn of zo”</a:t>
            </a:r>
          </a:p>
        </p:txBody>
      </p:sp>
    </p:spTree>
    <p:extLst>
      <p:ext uri="{BB962C8B-B14F-4D97-AF65-F5344CB8AC3E}">
        <p14:creationId xmlns:p14="http://schemas.microsoft.com/office/powerpoint/2010/main" val="19209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genfrequentie" id="{DE5E0892-8DC7-4EEB-8EAE-DEB9388DC6FF}" vid="{3FE57471-E048-4FB6-B632-CC15DCDE64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eigenfrequentie</Template>
  <TotalTime>364</TotalTime>
  <Words>464</Words>
  <Application>Microsoft Office PowerPoint</Application>
  <PresentationFormat>Breedbeeld</PresentationFormat>
  <Paragraphs>108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Onderzoekend leren met  </vt:lpstr>
      <vt:lpstr>wat is eigenfrequentie?</vt:lpstr>
      <vt:lpstr>wat is eigenfrequentie?</vt:lpstr>
      <vt:lpstr>wat is eigenfrequentie?</vt:lpstr>
      <vt:lpstr>tussenopdrachten</vt:lpstr>
      <vt:lpstr>eindopdrachten</vt:lpstr>
      <vt:lpstr>voor wie?</vt:lpstr>
      <vt:lpstr>waarom?</vt:lpstr>
      <vt:lpstr>waarom? neveneffecten:</vt:lpstr>
      <vt:lpstr>Waarom?</vt:lpstr>
      <vt:lpstr>PowerPoint-presentatie</vt:lpstr>
      <vt:lpstr>nog lang niet klaar</vt:lpstr>
      <vt:lpstr>hoe doe ik dat?</vt:lpstr>
      <vt:lpstr>vraagtekens</vt:lpstr>
      <vt:lpstr>nog meer vraagtekens</vt:lpstr>
      <vt:lpstr>huidige status</vt:lpstr>
      <vt:lpstr>ambities</vt:lpstr>
      <vt:lpstr>vanaf 2018/2019 alle VWO groepen</vt:lpstr>
      <vt:lpstr>meld je aan om modules te testen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de Groot</dc:creator>
  <cp:lastModifiedBy>User</cp:lastModifiedBy>
  <cp:revision>21</cp:revision>
  <dcterms:created xsi:type="dcterms:W3CDTF">2017-12-15T11:18:14Z</dcterms:created>
  <dcterms:modified xsi:type="dcterms:W3CDTF">2017-12-16T10:33:23Z</dcterms:modified>
</cp:coreProperties>
</file>