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44"/>
  </p:notesMasterIdLst>
  <p:sldIdLst>
    <p:sldId id="337" r:id="rId2"/>
    <p:sldId id="286" r:id="rId3"/>
    <p:sldId id="288" r:id="rId4"/>
    <p:sldId id="351" r:id="rId5"/>
    <p:sldId id="338" r:id="rId6"/>
    <p:sldId id="340" r:id="rId7"/>
    <p:sldId id="341" r:id="rId8"/>
    <p:sldId id="342" r:id="rId9"/>
    <p:sldId id="343" r:id="rId10"/>
    <p:sldId id="344" r:id="rId11"/>
    <p:sldId id="345" r:id="rId12"/>
    <p:sldId id="346" r:id="rId13"/>
    <p:sldId id="347" r:id="rId14"/>
    <p:sldId id="375" r:id="rId15"/>
    <p:sldId id="352" r:id="rId16"/>
    <p:sldId id="348" r:id="rId17"/>
    <p:sldId id="349" r:id="rId18"/>
    <p:sldId id="339" r:id="rId19"/>
    <p:sldId id="350" r:id="rId20"/>
    <p:sldId id="353" r:id="rId21"/>
    <p:sldId id="354" r:id="rId22"/>
    <p:sldId id="355" r:id="rId23"/>
    <p:sldId id="356" r:id="rId24"/>
    <p:sldId id="358" r:id="rId25"/>
    <p:sldId id="357" r:id="rId26"/>
    <p:sldId id="359" r:id="rId27"/>
    <p:sldId id="360" r:id="rId28"/>
    <p:sldId id="361" r:id="rId29"/>
    <p:sldId id="362" r:id="rId30"/>
    <p:sldId id="363" r:id="rId31"/>
    <p:sldId id="373" r:id="rId32"/>
    <p:sldId id="364" r:id="rId33"/>
    <p:sldId id="365" r:id="rId34"/>
    <p:sldId id="374" r:id="rId35"/>
    <p:sldId id="366" r:id="rId36"/>
    <p:sldId id="370" r:id="rId37"/>
    <p:sldId id="371" r:id="rId38"/>
    <p:sldId id="372" r:id="rId39"/>
    <p:sldId id="369" r:id="rId40"/>
    <p:sldId id="368" r:id="rId41"/>
    <p:sldId id="367" r:id="rId42"/>
    <p:sldId id="336" r:id="rId43"/>
  </p:sldIdLst>
  <p:sldSz cx="9144000" cy="5715000" type="screen16x10"/>
  <p:notesSz cx="6858000" cy="9144000"/>
  <p:defaultTextStyle>
    <a:defPPr>
      <a:defRPr lang="en-US"/>
    </a:defPPr>
    <a:lvl1pPr marL="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0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03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05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07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09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1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21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814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FFF"/>
    <a:srgbClr val="A3B1B8"/>
    <a:srgbClr val="3C6171"/>
    <a:srgbClr val="B52B36"/>
    <a:srgbClr val="B52C35"/>
    <a:srgbClr val="567483"/>
    <a:srgbClr val="A7B5BC"/>
    <a:srgbClr val="3F6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26"/>
    <p:restoredTop sz="93456"/>
  </p:normalViewPr>
  <p:slideViewPr>
    <p:cSldViewPr snapToGrid="0" snapToObjects="1">
      <p:cViewPr>
        <p:scale>
          <a:sx n="100" d="100"/>
          <a:sy n="100" d="100"/>
        </p:scale>
        <p:origin x="120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0585D0-AB31-A14A-A38C-110F6497F9D5}" type="doc">
      <dgm:prSet loTypeId="urn:microsoft.com/office/officeart/2005/8/layout/hierarchy1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nl-NL"/>
        </a:p>
      </dgm:t>
    </dgm:pt>
    <dgm:pt modelId="{FFC907B2-AC03-1944-A860-0FF16FDA9F66}">
      <dgm:prSet phldrT="[Tekst]"/>
      <dgm:spPr/>
      <dgm:t>
        <a:bodyPr/>
        <a:lstStyle/>
        <a:p>
          <a:r>
            <a:rPr lang="nl-NL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Intrinsieke Motivatie</a:t>
          </a:r>
          <a:endParaRPr lang="nl-NL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gm:t>
    </dgm:pt>
    <dgm:pt modelId="{A383D08D-D241-D948-89BF-C50B03AA3F3F}" type="parTrans" cxnId="{85CC840E-D2AB-7240-8726-5AB32286CE30}">
      <dgm:prSet/>
      <dgm:spPr/>
      <dgm:t>
        <a:bodyPr/>
        <a:lstStyle/>
        <a:p>
          <a:endParaRPr lang="nl-NL"/>
        </a:p>
      </dgm:t>
    </dgm:pt>
    <dgm:pt modelId="{4ADAD0C6-C22B-B74A-B57B-987343867476}" type="sibTrans" cxnId="{85CC840E-D2AB-7240-8726-5AB32286CE30}">
      <dgm:prSet/>
      <dgm:spPr/>
      <dgm:t>
        <a:bodyPr/>
        <a:lstStyle/>
        <a:p>
          <a:endParaRPr lang="nl-NL"/>
        </a:p>
      </dgm:t>
    </dgm:pt>
    <dgm:pt modelId="{D3692377-A692-9A4F-A3ED-85841581FE8F}">
      <dgm:prSet phldrT="[Tekst]"/>
      <dgm:spPr/>
      <dgm:t>
        <a:bodyPr/>
        <a:lstStyle/>
        <a:p>
          <a:r>
            <a:rPr lang="nl-NL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Competentie</a:t>
          </a:r>
          <a:endParaRPr lang="nl-NL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gm:t>
    </dgm:pt>
    <dgm:pt modelId="{0F51A884-6660-A24B-B497-F8B871336FEC}" type="parTrans" cxnId="{F2022B9C-ABF7-9541-B196-DE55C2DFBE49}">
      <dgm:prSet/>
      <dgm:spPr/>
      <dgm:t>
        <a:bodyPr/>
        <a:lstStyle/>
        <a:p>
          <a:endParaRPr lang="nl-NL"/>
        </a:p>
      </dgm:t>
    </dgm:pt>
    <dgm:pt modelId="{99D0F5A5-5C8B-4845-9F60-58BBC1D23F9D}" type="sibTrans" cxnId="{F2022B9C-ABF7-9541-B196-DE55C2DFBE49}">
      <dgm:prSet/>
      <dgm:spPr/>
      <dgm:t>
        <a:bodyPr/>
        <a:lstStyle/>
        <a:p>
          <a:endParaRPr lang="nl-NL"/>
        </a:p>
      </dgm:t>
    </dgm:pt>
    <dgm:pt modelId="{1BAB9466-19EA-C74C-90CE-CD4DB265B768}">
      <dgm:prSet phldrT="[Tekst]"/>
      <dgm:spPr/>
      <dgm:t>
        <a:bodyPr/>
        <a:lstStyle/>
        <a:p>
          <a:r>
            <a:rPr lang="nl-NL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Autonomie</a:t>
          </a:r>
          <a:endParaRPr lang="nl-NL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gm:t>
    </dgm:pt>
    <dgm:pt modelId="{A64BCF75-5CA8-CE4F-918A-3D8BA85EE71F}" type="parTrans" cxnId="{A628D140-8242-A145-81B0-AABC9AF3B361}">
      <dgm:prSet/>
      <dgm:spPr/>
      <dgm:t>
        <a:bodyPr/>
        <a:lstStyle/>
        <a:p>
          <a:endParaRPr lang="nl-NL"/>
        </a:p>
      </dgm:t>
    </dgm:pt>
    <dgm:pt modelId="{EED7E54F-B7AD-2346-B027-30B42FF9C356}" type="sibTrans" cxnId="{A628D140-8242-A145-81B0-AABC9AF3B361}">
      <dgm:prSet/>
      <dgm:spPr/>
      <dgm:t>
        <a:bodyPr/>
        <a:lstStyle/>
        <a:p>
          <a:endParaRPr lang="nl-NL"/>
        </a:p>
      </dgm:t>
    </dgm:pt>
    <dgm:pt modelId="{DE049A48-AAD5-CE40-8DF4-9914C3A78649}">
      <dgm:prSet phldrT="[Tekst]"/>
      <dgm:spPr/>
      <dgm:t>
        <a:bodyPr/>
        <a:lstStyle/>
        <a:p>
          <a:r>
            <a:rPr lang="nl-NL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Verbondenheid</a:t>
          </a:r>
          <a:endParaRPr lang="nl-NL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gm:t>
    </dgm:pt>
    <dgm:pt modelId="{32A376FC-7DD9-F043-B679-E9CF3C084872}" type="parTrans" cxnId="{72D967ED-8A09-EF46-95AF-3B11690A94C3}">
      <dgm:prSet/>
      <dgm:spPr/>
      <dgm:t>
        <a:bodyPr/>
        <a:lstStyle/>
        <a:p>
          <a:endParaRPr lang="nl-NL"/>
        </a:p>
      </dgm:t>
    </dgm:pt>
    <dgm:pt modelId="{2D86BB11-9544-F147-880C-84164B6EC23D}" type="sibTrans" cxnId="{72D967ED-8A09-EF46-95AF-3B11690A94C3}">
      <dgm:prSet/>
      <dgm:spPr/>
      <dgm:t>
        <a:bodyPr/>
        <a:lstStyle/>
        <a:p>
          <a:endParaRPr lang="nl-NL"/>
        </a:p>
      </dgm:t>
    </dgm:pt>
    <dgm:pt modelId="{5CDCA2BC-956A-7C46-9515-F75BEF253AA4}">
      <dgm:prSet phldrT="[Tekst]"/>
      <dgm:spPr/>
      <dgm:t>
        <a:bodyPr/>
        <a:lstStyle/>
        <a:p>
          <a:r>
            <a:rPr lang="nl-NL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Snelle feedback</a:t>
          </a:r>
          <a:endParaRPr lang="nl-NL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gm:t>
    </dgm:pt>
    <dgm:pt modelId="{EA6B238F-B0F8-4E4C-B938-E6D8AE5A0D52}" type="parTrans" cxnId="{A97457FE-1611-044D-89F5-5FF8310D4D6D}">
      <dgm:prSet/>
      <dgm:spPr/>
      <dgm:t>
        <a:bodyPr/>
        <a:lstStyle/>
        <a:p>
          <a:endParaRPr lang="nl-NL"/>
        </a:p>
      </dgm:t>
    </dgm:pt>
    <dgm:pt modelId="{6E04121C-6C3F-D34A-A94F-17B9C6299260}" type="sibTrans" cxnId="{A97457FE-1611-044D-89F5-5FF8310D4D6D}">
      <dgm:prSet/>
      <dgm:spPr/>
      <dgm:t>
        <a:bodyPr/>
        <a:lstStyle/>
        <a:p>
          <a:endParaRPr lang="nl-NL"/>
        </a:p>
      </dgm:t>
    </dgm:pt>
    <dgm:pt modelId="{C038C70D-159F-D84E-81EF-A90181749AE4}">
      <dgm:prSet phldrT="[Tekst]"/>
      <dgm:spPr/>
      <dgm:t>
        <a:bodyPr/>
        <a:lstStyle/>
        <a:p>
          <a:r>
            <a:rPr lang="nl-NL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Keuzevrijheid</a:t>
          </a:r>
          <a:endParaRPr lang="nl-NL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gm:t>
    </dgm:pt>
    <dgm:pt modelId="{7928B438-BA04-EF44-BF0E-748896B8E9DB}" type="parTrans" cxnId="{146D8EDC-7B79-4D47-A085-9026C70766DF}">
      <dgm:prSet/>
      <dgm:spPr/>
      <dgm:t>
        <a:bodyPr/>
        <a:lstStyle/>
        <a:p>
          <a:endParaRPr lang="nl-NL"/>
        </a:p>
      </dgm:t>
    </dgm:pt>
    <dgm:pt modelId="{3B4573A1-43D7-D949-9CD4-DE5D9747DF77}" type="sibTrans" cxnId="{146D8EDC-7B79-4D47-A085-9026C70766DF}">
      <dgm:prSet/>
      <dgm:spPr/>
      <dgm:t>
        <a:bodyPr/>
        <a:lstStyle/>
        <a:p>
          <a:endParaRPr lang="nl-NL"/>
        </a:p>
      </dgm:t>
    </dgm:pt>
    <dgm:pt modelId="{7CB320D3-B70F-7B4A-8F51-676215F7527F}">
      <dgm:prSet phldrT="[Tekst]"/>
      <dgm:spPr/>
      <dgm:t>
        <a:bodyPr/>
        <a:lstStyle/>
        <a:p>
          <a:r>
            <a:rPr lang="nl-NL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Samenwerken</a:t>
          </a:r>
          <a:endParaRPr lang="nl-NL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gm:t>
    </dgm:pt>
    <dgm:pt modelId="{9EA7A434-66B0-6847-8260-0B6DEF528302}" type="parTrans" cxnId="{8BCBCE4B-767D-6846-8690-F12F3090DB92}">
      <dgm:prSet/>
      <dgm:spPr/>
      <dgm:t>
        <a:bodyPr/>
        <a:lstStyle/>
        <a:p>
          <a:endParaRPr lang="nl-NL"/>
        </a:p>
      </dgm:t>
    </dgm:pt>
    <dgm:pt modelId="{2CBBDC26-BBEC-004F-9B68-705859887798}" type="sibTrans" cxnId="{8BCBCE4B-767D-6846-8690-F12F3090DB92}">
      <dgm:prSet/>
      <dgm:spPr/>
      <dgm:t>
        <a:bodyPr/>
        <a:lstStyle/>
        <a:p>
          <a:endParaRPr lang="nl-NL"/>
        </a:p>
      </dgm:t>
    </dgm:pt>
    <dgm:pt modelId="{180CA58C-842B-704C-8B24-C58D07924AD8}" type="pres">
      <dgm:prSet presAssocID="{5A0585D0-AB31-A14A-A38C-110F6497F9D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nl-NL"/>
        </a:p>
      </dgm:t>
    </dgm:pt>
    <dgm:pt modelId="{12947411-95AA-3749-BC4D-3557FCFCAB35}" type="pres">
      <dgm:prSet presAssocID="{FFC907B2-AC03-1944-A860-0FF16FDA9F66}" presName="hierRoot1" presStyleCnt="0"/>
      <dgm:spPr/>
      <dgm:t>
        <a:bodyPr/>
        <a:lstStyle/>
        <a:p>
          <a:endParaRPr lang="nl-NL"/>
        </a:p>
      </dgm:t>
    </dgm:pt>
    <dgm:pt modelId="{FFCAF41A-7785-D04F-B6F7-7DF3193A2201}" type="pres">
      <dgm:prSet presAssocID="{FFC907B2-AC03-1944-A860-0FF16FDA9F66}" presName="composite" presStyleCnt="0"/>
      <dgm:spPr/>
      <dgm:t>
        <a:bodyPr/>
        <a:lstStyle/>
        <a:p>
          <a:endParaRPr lang="nl-NL"/>
        </a:p>
      </dgm:t>
    </dgm:pt>
    <dgm:pt modelId="{EEB15E49-DC14-984A-A415-88B432D471EC}" type="pres">
      <dgm:prSet presAssocID="{FFC907B2-AC03-1944-A860-0FF16FDA9F66}" presName="background" presStyleLbl="node0" presStyleIdx="0" presStyleCnt="1"/>
      <dgm:spPr/>
      <dgm:t>
        <a:bodyPr/>
        <a:lstStyle/>
        <a:p>
          <a:endParaRPr lang="nl-NL"/>
        </a:p>
      </dgm:t>
    </dgm:pt>
    <dgm:pt modelId="{931FBC52-D816-8749-BEBB-FB69D58F9F14}" type="pres">
      <dgm:prSet presAssocID="{FFC907B2-AC03-1944-A860-0FF16FDA9F66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A134788E-3C24-AF41-9B73-2B35820CAA35}" type="pres">
      <dgm:prSet presAssocID="{FFC907B2-AC03-1944-A860-0FF16FDA9F66}" presName="hierChild2" presStyleCnt="0"/>
      <dgm:spPr/>
      <dgm:t>
        <a:bodyPr/>
        <a:lstStyle/>
        <a:p>
          <a:endParaRPr lang="nl-NL"/>
        </a:p>
      </dgm:t>
    </dgm:pt>
    <dgm:pt modelId="{0115ED2A-E0A2-624C-88C0-168B5377568B}" type="pres">
      <dgm:prSet presAssocID="{0F51A884-6660-A24B-B497-F8B871336FEC}" presName="Name10" presStyleLbl="parChTrans1D2" presStyleIdx="0" presStyleCnt="3"/>
      <dgm:spPr/>
      <dgm:t>
        <a:bodyPr/>
        <a:lstStyle/>
        <a:p>
          <a:endParaRPr lang="nl-NL"/>
        </a:p>
      </dgm:t>
    </dgm:pt>
    <dgm:pt modelId="{4D06F273-50EE-074D-97CA-ABAA4F8BBCB2}" type="pres">
      <dgm:prSet presAssocID="{D3692377-A692-9A4F-A3ED-85841581FE8F}" presName="hierRoot2" presStyleCnt="0"/>
      <dgm:spPr/>
      <dgm:t>
        <a:bodyPr/>
        <a:lstStyle/>
        <a:p>
          <a:endParaRPr lang="nl-NL"/>
        </a:p>
      </dgm:t>
    </dgm:pt>
    <dgm:pt modelId="{9692F3BC-4B71-FC42-A678-13F7E5175CC7}" type="pres">
      <dgm:prSet presAssocID="{D3692377-A692-9A4F-A3ED-85841581FE8F}" presName="composite2" presStyleCnt="0"/>
      <dgm:spPr/>
      <dgm:t>
        <a:bodyPr/>
        <a:lstStyle/>
        <a:p>
          <a:endParaRPr lang="nl-NL"/>
        </a:p>
      </dgm:t>
    </dgm:pt>
    <dgm:pt modelId="{0F10A2EA-EF8C-4348-9F10-420C1D8B215C}" type="pres">
      <dgm:prSet presAssocID="{D3692377-A692-9A4F-A3ED-85841581FE8F}" presName="background2" presStyleLbl="node2" presStyleIdx="0" presStyleCnt="3"/>
      <dgm:spPr/>
      <dgm:t>
        <a:bodyPr/>
        <a:lstStyle/>
        <a:p>
          <a:endParaRPr lang="nl-NL"/>
        </a:p>
      </dgm:t>
    </dgm:pt>
    <dgm:pt modelId="{BD21E202-70E8-8349-952B-2741F7813BCA}" type="pres">
      <dgm:prSet presAssocID="{D3692377-A692-9A4F-A3ED-85841581FE8F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08FA09D0-7237-E140-BEDB-69CB97DADC9C}" type="pres">
      <dgm:prSet presAssocID="{D3692377-A692-9A4F-A3ED-85841581FE8F}" presName="hierChild3" presStyleCnt="0"/>
      <dgm:spPr/>
      <dgm:t>
        <a:bodyPr/>
        <a:lstStyle/>
        <a:p>
          <a:endParaRPr lang="nl-NL"/>
        </a:p>
      </dgm:t>
    </dgm:pt>
    <dgm:pt modelId="{12662CBE-DDC9-5349-81F0-6FC07579883E}" type="pres">
      <dgm:prSet presAssocID="{EA6B238F-B0F8-4E4C-B938-E6D8AE5A0D52}" presName="Name17" presStyleLbl="parChTrans1D3" presStyleIdx="0" presStyleCnt="3"/>
      <dgm:spPr/>
      <dgm:t>
        <a:bodyPr/>
        <a:lstStyle/>
        <a:p>
          <a:endParaRPr lang="nl-NL"/>
        </a:p>
      </dgm:t>
    </dgm:pt>
    <dgm:pt modelId="{9589A08A-B6D7-A643-8B63-301DC01D3E9F}" type="pres">
      <dgm:prSet presAssocID="{5CDCA2BC-956A-7C46-9515-F75BEF253AA4}" presName="hierRoot3" presStyleCnt="0"/>
      <dgm:spPr/>
      <dgm:t>
        <a:bodyPr/>
        <a:lstStyle/>
        <a:p>
          <a:endParaRPr lang="nl-NL"/>
        </a:p>
      </dgm:t>
    </dgm:pt>
    <dgm:pt modelId="{47BF4156-51D7-C442-8FF6-065FD025D493}" type="pres">
      <dgm:prSet presAssocID="{5CDCA2BC-956A-7C46-9515-F75BEF253AA4}" presName="composite3" presStyleCnt="0"/>
      <dgm:spPr/>
      <dgm:t>
        <a:bodyPr/>
        <a:lstStyle/>
        <a:p>
          <a:endParaRPr lang="nl-NL"/>
        </a:p>
      </dgm:t>
    </dgm:pt>
    <dgm:pt modelId="{47CBFE2D-87B5-BC4C-99C2-50C9DBD357A7}" type="pres">
      <dgm:prSet presAssocID="{5CDCA2BC-956A-7C46-9515-F75BEF253AA4}" presName="background3" presStyleLbl="node3" presStyleIdx="0" presStyleCnt="3"/>
      <dgm:spPr/>
      <dgm:t>
        <a:bodyPr/>
        <a:lstStyle/>
        <a:p>
          <a:endParaRPr lang="nl-NL"/>
        </a:p>
      </dgm:t>
    </dgm:pt>
    <dgm:pt modelId="{00009DE0-413C-4842-A213-DC149421BC48}" type="pres">
      <dgm:prSet presAssocID="{5CDCA2BC-956A-7C46-9515-F75BEF253AA4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6DCBEE0F-E1CD-094D-97E1-6ABA6817E6B2}" type="pres">
      <dgm:prSet presAssocID="{5CDCA2BC-956A-7C46-9515-F75BEF253AA4}" presName="hierChild4" presStyleCnt="0"/>
      <dgm:spPr/>
      <dgm:t>
        <a:bodyPr/>
        <a:lstStyle/>
        <a:p>
          <a:endParaRPr lang="nl-NL"/>
        </a:p>
      </dgm:t>
    </dgm:pt>
    <dgm:pt modelId="{54DEFD31-1694-D443-B7CD-D67CDE03A239}" type="pres">
      <dgm:prSet presAssocID="{A64BCF75-5CA8-CE4F-918A-3D8BA85EE71F}" presName="Name10" presStyleLbl="parChTrans1D2" presStyleIdx="1" presStyleCnt="3"/>
      <dgm:spPr/>
      <dgm:t>
        <a:bodyPr/>
        <a:lstStyle/>
        <a:p>
          <a:endParaRPr lang="nl-NL"/>
        </a:p>
      </dgm:t>
    </dgm:pt>
    <dgm:pt modelId="{04702672-2C98-0142-BC13-799DC4779BDB}" type="pres">
      <dgm:prSet presAssocID="{1BAB9466-19EA-C74C-90CE-CD4DB265B768}" presName="hierRoot2" presStyleCnt="0"/>
      <dgm:spPr/>
      <dgm:t>
        <a:bodyPr/>
        <a:lstStyle/>
        <a:p>
          <a:endParaRPr lang="nl-NL"/>
        </a:p>
      </dgm:t>
    </dgm:pt>
    <dgm:pt modelId="{0C7EC9D6-9561-7F41-BE7B-E91259D9B22D}" type="pres">
      <dgm:prSet presAssocID="{1BAB9466-19EA-C74C-90CE-CD4DB265B768}" presName="composite2" presStyleCnt="0"/>
      <dgm:spPr/>
      <dgm:t>
        <a:bodyPr/>
        <a:lstStyle/>
        <a:p>
          <a:endParaRPr lang="nl-NL"/>
        </a:p>
      </dgm:t>
    </dgm:pt>
    <dgm:pt modelId="{231000FA-63A1-0B49-85FF-B368110565B4}" type="pres">
      <dgm:prSet presAssocID="{1BAB9466-19EA-C74C-90CE-CD4DB265B768}" presName="background2" presStyleLbl="node2" presStyleIdx="1" presStyleCnt="3"/>
      <dgm:spPr/>
      <dgm:t>
        <a:bodyPr/>
        <a:lstStyle/>
        <a:p>
          <a:endParaRPr lang="nl-NL"/>
        </a:p>
      </dgm:t>
    </dgm:pt>
    <dgm:pt modelId="{2542BC9F-D120-414C-A5F6-0E2F299B4479}" type="pres">
      <dgm:prSet presAssocID="{1BAB9466-19EA-C74C-90CE-CD4DB265B768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826E680E-914D-6E4C-9DA5-CB610F1D2216}" type="pres">
      <dgm:prSet presAssocID="{1BAB9466-19EA-C74C-90CE-CD4DB265B768}" presName="hierChild3" presStyleCnt="0"/>
      <dgm:spPr/>
      <dgm:t>
        <a:bodyPr/>
        <a:lstStyle/>
        <a:p>
          <a:endParaRPr lang="nl-NL"/>
        </a:p>
      </dgm:t>
    </dgm:pt>
    <dgm:pt modelId="{CB5C7ED3-97E4-5C49-B9CB-23706FA65B18}" type="pres">
      <dgm:prSet presAssocID="{7928B438-BA04-EF44-BF0E-748896B8E9DB}" presName="Name17" presStyleLbl="parChTrans1D3" presStyleIdx="1" presStyleCnt="3"/>
      <dgm:spPr/>
      <dgm:t>
        <a:bodyPr/>
        <a:lstStyle/>
        <a:p>
          <a:endParaRPr lang="nl-NL"/>
        </a:p>
      </dgm:t>
    </dgm:pt>
    <dgm:pt modelId="{8EDBCA28-B0C8-6143-A0E7-20949A8ECDE7}" type="pres">
      <dgm:prSet presAssocID="{C038C70D-159F-D84E-81EF-A90181749AE4}" presName="hierRoot3" presStyleCnt="0"/>
      <dgm:spPr/>
      <dgm:t>
        <a:bodyPr/>
        <a:lstStyle/>
        <a:p>
          <a:endParaRPr lang="nl-NL"/>
        </a:p>
      </dgm:t>
    </dgm:pt>
    <dgm:pt modelId="{C0F01AF6-BFFD-CE4F-92BA-9F8D25E49017}" type="pres">
      <dgm:prSet presAssocID="{C038C70D-159F-D84E-81EF-A90181749AE4}" presName="composite3" presStyleCnt="0"/>
      <dgm:spPr/>
      <dgm:t>
        <a:bodyPr/>
        <a:lstStyle/>
        <a:p>
          <a:endParaRPr lang="nl-NL"/>
        </a:p>
      </dgm:t>
    </dgm:pt>
    <dgm:pt modelId="{F4F56CB6-775F-AE4A-AA49-5291AD825969}" type="pres">
      <dgm:prSet presAssocID="{C038C70D-159F-D84E-81EF-A90181749AE4}" presName="background3" presStyleLbl="node3" presStyleIdx="1" presStyleCnt="3"/>
      <dgm:spPr/>
      <dgm:t>
        <a:bodyPr/>
        <a:lstStyle/>
        <a:p>
          <a:endParaRPr lang="nl-NL"/>
        </a:p>
      </dgm:t>
    </dgm:pt>
    <dgm:pt modelId="{4A338DAF-0C94-DC47-8893-B9378CF25313}" type="pres">
      <dgm:prSet presAssocID="{C038C70D-159F-D84E-81EF-A90181749AE4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67B0D744-B7BE-7744-B41C-D2F0C3741640}" type="pres">
      <dgm:prSet presAssocID="{C038C70D-159F-D84E-81EF-A90181749AE4}" presName="hierChild4" presStyleCnt="0"/>
      <dgm:spPr/>
      <dgm:t>
        <a:bodyPr/>
        <a:lstStyle/>
        <a:p>
          <a:endParaRPr lang="nl-NL"/>
        </a:p>
      </dgm:t>
    </dgm:pt>
    <dgm:pt modelId="{C90A5091-28AB-C74D-A495-95103EA979D4}" type="pres">
      <dgm:prSet presAssocID="{32A376FC-7DD9-F043-B679-E9CF3C084872}" presName="Name10" presStyleLbl="parChTrans1D2" presStyleIdx="2" presStyleCnt="3"/>
      <dgm:spPr/>
      <dgm:t>
        <a:bodyPr/>
        <a:lstStyle/>
        <a:p>
          <a:endParaRPr lang="nl-NL"/>
        </a:p>
      </dgm:t>
    </dgm:pt>
    <dgm:pt modelId="{CC0CF81E-5E86-3941-A272-F10D5A9C4B5C}" type="pres">
      <dgm:prSet presAssocID="{DE049A48-AAD5-CE40-8DF4-9914C3A78649}" presName="hierRoot2" presStyleCnt="0"/>
      <dgm:spPr/>
      <dgm:t>
        <a:bodyPr/>
        <a:lstStyle/>
        <a:p>
          <a:endParaRPr lang="nl-NL"/>
        </a:p>
      </dgm:t>
    </dgm:pt>
    <dgm:pt modelId="{6D534428-366D-6943-8407-9D58EB954D10}" type="pres">
      <dgm:prSet presAssocID="{DE049A48-AAD5-CE40-8DF4-9914C3A78649}" presName="composite2" presStyleCnt="0"/>
      <dgm:spPr/>
      <dgm:t>
        <a:bodyPr/>
        <a:lstStyle/>
        <a:p>
          <a:endParaRPr lang="nl-NL"/>
        </a:p>
      </dgm:t>
    </dgm:pt>
    <dgm:pt modelId="{09B010D6-948C-A846-BC91-DD344C2AD9EF}" type="pres">
      <dgm:prSet presAssocID="{DE049A48-AAD5-CE40-8DF4-9914C3A78649}" presName="background2" presStyleLbl="node2" presStyleIdx="2" presStyleCnt="3"/>
      <dgm:spPr/>
      <dgm:t>
        <a:bodyPr/>
        <a:lstStyle/>
        <a:p>
          <a:endParaRPr lang="nl-NL"/>
        </a:p>
      </dgm:t>
    </dgm:pt>
    <dgm:pt modelId="{EAB92501-38D0-0844-BFF2-FD82636C799A}" type="pres">
      <dgm:prSet presAssocID="{DE049A48-AAD5-CE40-8DF4-9914C3A78649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E71A09C5-188E-7B4F-BB99-983517958385}" type="pres">
      <dgm:prSet presAssocID="{DE049A48-AAD5-CE40-8DF4-9914C3A78649}" presName="hierChild3" presStyleCnt="0"/>
      <dgm:spPr/>
      <dgm:t>
        <a:bodyPr/>
        <a:lstStyle/>
        <a:p>
          <a:endParaRPr lang="nl-NL"/>
        </a:p>
      </dgm:t>
    </dgm:pt>
    <dgm:pt modelId="{15DDD695-EED5-2B40-B9DE-84D5C00B754E}" type="pres">
      <dgm:prSet presAssocID="{9EA7A434-66B0-6847-8260-0B6DEF528302}" presName="Name17" presStyleLbl="parChTrans1D3" presStyleIdx="2" presStyleCnt="3"/>
      <dgm:spPr/>
      <dgm:t>
        <a:bodyPr/>
        <a:lstStyle/>
        <a:p>
          <a:endParaRPr lang="nl-NL"/>
        </a:p>
      </dgm:t>
    </dgm:pt>
    <dgm:pt modelId="{207CD208-3511-E443-9B8D-38B37D450102}" type="pres">
      <dgm:prSet presAssocID="{7CB320D3-B70F-7B4A-8F51-676215F7527F}" presName="hierRoot3" presStyleCnt="0"/>
      <dgm:spPr/>
      <dgm:t>
        <a:bodyPr/>
        <a:lstStyle/>
        <a:p>
          <a:endParaRPr lang="nl-NL"/>
        </a:p>
      </dgm:t>
    </dgm:pt>
    <dgm:pt modelId="{2B6B2C0E-1FC8-1A42-B0E2-71785B3D6178}" type="pres">
      <dgm:prSet presAssocID="{7CB320D3-B70F-7B4A-8F51-676215F7527F}" presName="composite3" presStyleCnt="0"/>
      <dgm:spPr/>
      <dgm:t>
        <a:bodyPr/>
        <a:lstStyle/>
        <a:p>
          <a:endParaRPr lang="nl-NL"/>
        </a:p>
      </dgm:t>
    </dgm:pt>
    <dgm:pt modelId="{42E42894-075B-4241-AB8D-5CD7D419F265}" type="pres">
      <dgm:prSet presAssocID="{7CB320D3-B70F-7B4A-8F51-676215F7527F}" presName="background3" presStyleLbl="node3" presStyleIdx="2" presStyleCnt="3"/>
      <dgm:spPr/>
      <dgm:t>
        <a:bodyPr/>
        <a:lstStyle/>
        <a:p>
          <a:endParaRPr lang="nl-NL"/>
        </a:p>
      </dgm:t>
    </dgm:pt>
    <dgm:pt modelId="{0BEA2CE1-71B5-CA44-BC1E-A5DDE52F3A82}" type="pres">
      <dgm:prSet presAssocID="{7CB320D3-B70F-7B4A-8F51-676215F7527F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02CADE9E-E28D-494F-A1DA-200734CAD574}" type="pres">
      <dgm:prSet presAssocID="{7CB320D3-B70F-7B4A-8F51-676215F7527F}" presName="hierChild4" presStyleCnt="0"/>
      <dgm:spPr/>
      <dgm:t>
        <a:bodyPr/>
        <a:lstStyle/>
        <a:p>
          <a:endParaRPr lang="nl-NL"/>
        </a:p>
      </dgm:t>
    </dgm:pt>
  </dgm:ptLst>
  <dgm:cxnLst>
    <dgm:cxn modelId="{72D967ED-8A09-EF46-95AF-3B11690A94C3}" srcId="{FFC907B2-AC03-1944-A860-0FF16FDA9F66}" destId="{DE049A48-AAD5-CE40-8DF4-9914C3A78649}" srcOrd="2" destOrd="0" parTransId="{32A376FC-7DD9-F043-B679-E9CF3C084872}" sibTransId="{2D86BB11-9544-F147-880C-84164B6EC23D}"/>
    <dgm:cxn modelId="{998DFF2D-DBC8-9549-84F9-F1683ED7C595}" type="presOf" srcId="{FFC907B2-AC03-1944-A860-0FF16FDA9F66}" destId="{931FBC52-D816-8749-BEBB-FB69D58F9F14}" srcOrd="0" destOrd="0" presId="urn:microsoft.com/office/officeart/2005/8/layout/hierarchy1"/>
    <dgm:cxn modelId="{F2022B9C-ABF7-9541-B196-DE55C2DFBE49}" srcId="{FFC907B2-AC03-1944-A860-0FF16FDA9F66}" destId="{D3692377-A692-9A4F-A3ED-85841581FE8F}" srcOrd="0" destOrd="0" parTransId="{0F51A884-6660-A24B-B497-F8B871336FEC}" sibTransId="{99D0F5A5-5C8B-4845-9F60-58BBC1D23F9D}"/>
    <dgm:cxn modelId="{146D8EDC-7B79-4D47-A085-9026C70766DF}" srcId="{1BAB9466-19EA-C74C-90CE-CD4DB265B768}" destId="{C038C70D-159F-D84E-81EF-A90181749AE4}" srcOrd="0" destOrd="0" parTransId="{7928B438-BA04-EF44-BF0E-748896B8E9DB}" sibTransId="{3B4573A1-43D7-D949-9CD4-DE5D9747DF77}"/>
    <dgm:cxn modelId="{E4ED3FBB-A5AD-8348-B623-94A998D0DD43}" type="presOf" srcId="{32A376FC-7DD9-F043-B679-E9CF3C084872}" destId="{C90A5091-28AB-C74D-A495-95103EA979D4}" srcOrd="0" destOrd="0" presId="urn:microsoft.com/office/officeart/2005/8/layout/hierarchy1"/>
    <dgm:cxn modelId="{B7C0E270-2BC5-8C44-ACA2-C16A53B9AC8C}" type="presOf" srcId="{D3692377-A692-9A4F-A3ED-85841581FE8F}" destId="{BD21E202-70E8-8349-952B-2741F7813BCA}" srcOrd="0" destOrd="0" presId="urn:microsoft.com/office/officeart/2005/8/layout/hierarchy1"/>
    <dgm:cxn modelId="{D18AC01A-06C8-7044-B576-7144DF26ACA7}" type="presOf" srcId="{0F51A884-6660-A24B-B497-F8B871336FEC}" destId="{0115ED2A-E0A2-624C-88C0-168B5377568B}" srcOrd="0" destOrd="0" presId="urn:microsoft.com/office/officeart/2005/8/layout/hierarchy1"/>
    <dgm:cxn modelId="{A97457FE-1611-044D-89F5-5FF8310D4D6D}" srcId="{D3692377-A692-9A4F-A3ED-85841581FE8F}" destId="{5CDCA2BC-956A-7C46-9515-F75BEF253AA4}" srcOrd="0" destOrd="0" parTransId="{EA6B238F-B0F8-4E4C-B938-E6D8AE5A0D52}" sibTransId="{6E04121C-6C3F-D34A-A94F-17B9C6299260}"/>
    <dgm:cxn modelId="{C801A2CC-9E06-1647-BCDD-8B753291B262}" type="presOf" srcId="{A64BCF75-5CA8-CE4F-918A-3D8BA85EE71F}" destId="{54DEFD31-1694-D443-B7CD-D67CDE03A239}" srcOrd="0" destOrd="0" presId="urn:microsoft.com/office/officeart/2005/8/layout/hierarchy1"/>
    <dgm:cxn modelId="{17C10403-D47C-9348-8FC6-48FF7154F714}" type="presOf" srcId="{C038C70D-159F-D84E-81EF-A90181749AE4}" destId="{4A338DAF-0C94-DC47-8893-B9378CF25313}" srcOrd="0" destOrd="0" presId="urn:microsoft.com/office/officeart/2005/8/layout/hierarchy1"/>
    <dgm:cxn modelId="{85CC840E-D2AB-7240-8726-5AB32286CE30}" srcId="{5A0585D0-AB31-A14A-A38C-110F6497F9D5}" destId="{FFC907B2-AC03-1944-A860-0FF16FDA9F66}" srcOrd="0" destOrd="0" parTransId="{A383D08D-D241-D948-89BF-C50B03AA3F3F}" sibTransId="{4ADAD0C6-C22B-B74A-B57B-987343867476}"/>
    <dgm:cxn modelId="{C816F083-7342-564F-AD55-D96A0694B42D}" type="presOf" srcId="{EA6B238F-B0F8-4E4C-B938-E6D8AE5A0D52}" destId="{12662CBE-DDC9-5349-81F0-6FC07579883E}" srcOrd="0" destOrd="0" presId="urn:microsoft.com/office/officeart/2005/8/layout/hierarchy1"/>
    <dgm:cxn modelId="{18693D26-76CB-7549-86DA-4867470D4B01}" type="presOf" srcId="{1BAB9466-19EA-C74C-90CE-CD4DB265B768}" destId="{2542BC9F-D120-414C-A5F6-0E2F299B4479}" srcOrd="0" destOrd="0" presId="urn:microsoft.com/office/officeart/2005/8/layout/hierarchy1"/>
    <dgm:cxn modelId="{32955EAF-F1C3-6143-BB7E-7DD81B160CC1}" type="presOf" srcId="{DE049A48-AAD5-CE40-8DF4-9914C3A78649}" destId="{EAB92501-38D0-0844-BFF2-FD82636C799A}" srcOrd="0" destOrd="0" presId="urn:microsoft.com/office/officeart/2005/8/layout/hierarchy1"/>
    <dgm:cxn modelId="{992B5949-E624-6B49-9A95-7608B892EC5F}" type="presOf" srcId="{5CDCA2BC-956A-7C46-9515-F75BEF253AA4}" destId="{00009DE0-413C-4842-A213-DC149421BC48}" srcOrd="0" destOrd="0" presId="urn:microsoft.com/office/officeart/2005/8/layout/hierarchy1"/>
    <dgm:cxn modelId="{3826CD9F-D83A-3843-88E3-C19F9B0682A4}" type="presOf" srcId="{5A0585D0-AB31-A14A-A38C-110F6497F9D5}" destId="{180CA58C-842B-704C-8B24-C58D07924AD8}" srcOrd="0" destOrd="0" presId="urn:microsoft.com/office/officeart/2005/8/layout/hierarchy1"/>
    <dgm:cxn modelId="{A628D140-8242-A145-81B0-AABC9AF3B361}" srcId="{FFC907B2-AC03-1944-A860-0FF16FDA9F66}" destId="{1BAB9466-19EA-C74C-90CE-CD4DB265B768}" srcOrd="1" destOrd="0" parTransId="{A64BCF75-5CA8-CE4F-918A-3D8BA85EE71F}" sibTransId="{EED7E54F-B7AD-2346-B027-30B42FF9C356}"/>
    <dgm:cxn modelId="{A565F79C-09B0-9F4E-9097-C06566543D5B}" type="presOf" srcId="{7928B438-BA04-EF44-BF0E-748896B8E9DB}" destId="{CB5C7ED3-97E4-5C49-B9CB-23706FA65B18}" srcOrd="0" destOrd="0" presId="urn:microsoft.com/office/officeart/2005/8/layout/hierarchy1"/>
    <dgm:cxn modelId="{DEDD9BED-84FF-4049-B87E-30AEA7314209}" type="presOf" srcId="{7CB320D3-B70F-7B4A-8F51-676215F7527F}" destId="{0BEA2CE1-71B5-CA44-BC1E-A5DDE52F3A82}" srcOrd="0" destOrd="0" presId="urn:microsoft.com/office/officeart/2005/8/layout/hierarchy1"/>
    <dgm:cxn modelId="{8BCBCE4B-767D-6846-8690-F12F3090DB92}" srcId="{DE049A48-AAD5-CE40-8DF4-9914C3A78649}" destId="{7CB320D3-B70F-7B4A-8F51-676215F7527F}" srcOrd="0" destOrd="0" parTransId="{9EA7A434-66B0-6847-8260-0B6DEF528302}" sibTransId="{2CBBDC26-BBEC-004F-9B68-705859887798}"/>
    <dgm:cxn modelId="{531094CB-CA44-A648-90AF-C82D5BB7B254}" type="presOf" srcId="{9EA7A434-66B0-6847-8260-0B6DEF528302}" destId="{15DDD695-EED5-2B40-B9DE-84D5C00B754E}" srcOrd="0" destOrd="0" presId="urn:microsoft.com/office/officeart/2005/8/layout/hierarchy1"/>
    <dgm:cxn modelId="{D4521327-4FC3-0441-9FBC-DD9804063544}" type="presParOf" srcId="{180CA58C-842B-704C-8B24-C58D07924AD8}" destId="{12947411-95AA-3749-BC4D-3557FCFCAB35}" srcOrd="0" destOrd="0" presId="urn:microsoft.com/office/officeart/2005/8/layout/hierarchy1"/>
    <dgm:cxn modelId="{062349ED-F930-CD42-A31B-74ED76993835}" type="presParOf" srcId="{12947411-95AA-3749-BC4D-3557FCFCAB35}" destId="{FFCAF41A-7785-D04F-B6F7-7DF3193A2201}" srcOrd="0" destOrd="0" presId="urn:microsoft.com/office/officeart/2005/8/layout/hierarchy1"/>
    <dgm:cxn modelId="{4C6D7BDB-45D6-8341-887F-B8E5E7E4C504}" type="presParOf" srcId="{FFCAF41A-7785-D04F-B6F7-7DF3193A2201}" destId="{EEB15E49-DC14-984A-A415-88B432D471EC}" srcOrd="0" destOrd="0" presId="urn:microsoft.com/office/officeart/2005/8/layout/hierarchy1"/>
    <dgm:cxn modelId="{706DC0C0-41A7-E943-83DD-34995E479485}" type="presParOf" srcId="{FFCAF41A-7785-D04F-B6F7-7DF3193A2201}" destId="{931FBC52-D816-8749-BEBB-FB69D58F9F14}" srcOrd="1" destOrd="0" presId="urn:microsoft.com/office/officeart/2005/8/layout/hierarchy1"/>
    <dgm:cxn modelId="{F6FD9561-AF62-BE4C-9F54-639EEBF37FE0}" type="presParOf" srcId="{12947411-95AA-3749-BC4D-3557FCFCAB35}" destId="{A134788E-3C24-AF41-9B73-2B35820CAA35}" srcOrd="1" destOrd="0" presId="urn:microsoft.com/office/officeart/2005/8/layout/hierarchy1"/>
    <dgm:cxn modelId="{BAF79775-3EA7-BF49-84E5-2B9A85A32A94}" type="presParOf" srcId="{A134788E-3C24-AF41-9B73-2B35820CAA35}" destId="{0115ED2A-E0A2-624C-88C0-168B5377568B}" srcOrd="0" destOrd="0" presId="urn:microsoft.com/office/officeart/2005/8/layout/hierarchy1"/>
    <dgm:cxn modelId="{92B13803-4810-6845-B405-822497750C1C}" type="presParOf" srcId="{A134788E-3C24-AF41-9B73-2B35820CAA35}" destId="{4D06F273-50EE-074D-97CA-ABAA4F8BBCB2}" srcOrd="1" destOrd="0" presId="urn:microsoft.com/office/officeart/2005/8/layout/hierarchy1"/>
    <dgm:cxn modelId="{D4622381-5378-4D44-BA4C-DBB764B6D09F}" type="presParOf" srcId="{4D06F273-50EE-074D-97CA-ABAA4F8BBCB2}" destId="{9692F3BC-4B71-FC42-A678-13F7E5175CC7}" srcOrd="0" destOrd="0" presId="urn:microsoft.com/office/officeart/2005/8/layout/hierarchy1"/>
    <dgm:cxn modelId="{F214D04C-56D0-1940-9164-F2962D922647}" type="presParOf" srcId="{9692F3BC-4B71-FC42-A678-13F7E5175CC7}" destId="{0F10A2EA-EF8C-4348-9F10-420C1D8B215C}" srcOrd="0" destOrd="0" presId="urn:microsoft.com/office/officeart/2005/8/layout/hierarchy1"/>
    <dgm:cxn modelId="{A5C645EA-CD5A-D04D-9D0E-0E8DEC4EC8EA}" type="presParOf" srcId="{9692F3BC-4B71-FC42-A678-13F7E5175CC7}" destId="{BD21E202-70E8-8349-952B-2741F7813BCA}" srcOrd="1" destOrd="0" presId="urn:microsoft.com/office/officeart/2005/8/layout/hierarchy1"/>
    <dgm:cxn modelId="{2340D93E-3E21-324E-A68E-9733B3D46FF4}" type="presParOf" srcId="{4D06F273-50EE-074D-97CA-ABAA4F8BBCB2}" destId="{08FA09D0-7237-E140-BEDB-69CB97DADC9C}" srcOrd="1" destOrd="0" presId="urn:microsoft.com/office/officeart/2005/8/layout/hierarchy1"/>
    <dgm:cxn modelId="{9EED98ED-789C-834E-A813-2B236D2922BB}" type="presParOf" srcId="{08FA09D0-7237-E140-BEDB-69CB97DADC9C}" destId="{12662CBE-DDC9-5349-81F0-6FC07579883E}" srcOrd="0" destOrd="0" presId="urn:microsoft.com/office/officeart/2005/8/layout/hierarchy1"/>
    <dgm:cxn modelId="{DFD0778C-E4C0-0848-BB1C-1A27C4F7350E}" type="presParOf" srcId="{08FA09D0-7237-E140-BEDB-69CB97DADC9C}" destId="{9589A08A-B6D7-A643-8B63-301DC01D3E9F}" srcOrd="1" destOrd="0" presId="urn:microsoft.com/office/officeart/2005/8/layout/hierarchy1"/>
    <dgm:cxn modelId="{BD8BF0E4-2CC4-4C4D-8DF2-C3B312452A33}" type="presParOf" srcId="{9589A08A-B6D7-A643-8B63-301DC01D3E9F}" destId="{47BF4156-51D7-C442-8FF6-065FD025D493}" srcOrd="0" destOrd="0" presId="urn:microsoft.com/office/officeart/2005/8/layout/hierarchy1"/>
    <dgm:cxn modelId="{1684681E-C33A-C947-B90E-9D6D1912B22C}" type="presParOf" srcId="{47BF4156-51D7-C442-8FF6-065FD025D493}" destId="{47CBFE2D-87B5-BC4C-99C2-50C9DBD357A7}" srcOrd="0" destOrd="0" presId="urn:microsoft.com/office/officeart/2005/8/layout/hierarchy1"/>
    <dgm:cxn modelId="{981C3D89-88EB-684F-AC26-BAD141AE8AC9}" type="presParOf" srcId="{47BF4156-51D7-C442-8FF6-065FD025D493}" destId="{00009DE0-413C-4842-A213-DC149421BC48}" srcOrd="1" destOrd="0" presId="urn:microsoft.com/office/officeart/2005/8/layout/hierarchy1"/>
    <dgm:cxn modelId="{D7102A7F-BCDB-3C4B-B3A8-3814C3D15A55}" type="presParOf" srcId="{9589A08A-B6D7-A643-8B63-301DC01D3E9F}" destId="{6DCBEE0F-E1CD-094D-97E1-6ABA6817E6B2}" srcOrd="1" destOrd="0" presId="urn:microsoft.com/office/officeart/2005/8/layout/hierarchy1"/>
    <dgm:cxn modelId="{6231619F-DF61-E24D-8A18-69DCEEF73659}" type="presParOf" srcId="{A134788E-3C24-AF41-9B73-2B35820CAA35}" destId="{54DEFD31-1694-D443-B7CD-D67CDE03A239}" srcOrd="2" destOrd="0" presId="urn:microsoft.com/office/officeart/2005/8/layout/hierarchy1"/>
    <dgm:cxn modelId="{C382776F-F39B-E148-821E-54A176065AB0}" type="presParOf" srcId="{A134788E-3C24-AF41-9B73-2B35820CAA35}" destId="{04702672-2C98-0142-BC13-799DC4779BDB}" srcOrd="3" destOrd="0" presId="urn:microsoft.com/office/officeart/2005/8/layout/hierarchy1"/>
    <dgm:cxn modelId="{91AC1E79-9A3C-DB42-9C4D-506D13C828BF}" type="presParOf" srcId="{04702672-2C98-0142-BC13-799DC4779BDB}" destId="{0C7EC9D6-9561-7F41-BE7B-E91259D9B22D}" srcOrd="0" destOrd="0" presId="urn:microsoft.com/office/officeart/2005/8/layout/hierarchy1"/>
    <dgm:cxn modelId="{82A41BE6-BBDC-0B4D-80D0-3B87E91DA8BD}" type="presParOf" srcId="{0C7EC9D6-9561-7F41-BE7B-E91259D9B22D}" destId="{231000FA-63A1-0B49-85FF-B368110565B4}" srcOrd="0" destOrd="0" presId="urn:microsoft.com/office/officeart/2005/8/layout/hierarchy1"/>
    <dgm:cxn modelId="{BE146053-04F6-E443-8CDC-6A7120A6C9D1}" type="presParOf" srcId="{0C7EC9D6-9561-7F41-BE7B-E91259D9B22D}" destId="{2542BC9F-D120-414C-A5F6-0E2F299B4479}" srcOrd="1" destOrd="0" presId="urn:microsoft.com/office/officeart/2005/8/layout/hierarchy1"/>
    <dgm:cxn modelId="{3CD39BD5-0EC7-7C40-9022-95E57A70505A}" type="presParOf" srcId="{04702672-2C98-0142-BC13-799DC4779BDB}" destId="{826E680E-914D-6E4C-9DA5-CB610F1D2216}" srcOrd="1" destOrd="0" presId="urn:microsoft.com/office/officeart/2005/8/layout/hierarchy1"/>
    <dgm:cxn modelId="{3D3E7339-FCA7-474B-BAF6-4272C62C6103}" type="presParOf" srcId="{826E680E-914D-6E4C-9DA5-CB610F1D2216}" destId="{CB5C7ED3-97E4-5C49-B9CB-23706FA65B18}" srcOrd="0" destOrd="0" presId="urn:microsoft.com/office/officeart/2005/8/layout/hierarchy1"/>
    <dgm:cxn modelId="{EBA8ED93-FBE3-5944-B26F-C5F9D7AF47E2}" type="presParOf" srcId="{826E680E-914D-6E4C-9DA5-CB610F1D2216}" destId="{8EDBCA28-B0C8-6143-A0E7-20949A8ECDE7}" srcOrd="1" destOrd="0" presId="urn:microsoft.com/office/officeart/2005/8/layout/hierarchy1"/>
    <dgm:cxn modelId="{70E7D935-7AA6-F54A-8F3C-2221FB17936B}" type="presParOf" srcId="{8EDBCA28-B0C8-6143-A0E7-20949A8ECDE7}" destId="{C0F01AF6-BFFD-CE4F-92BA-9F8D25E49017}" srcOrd="0" destOrd="0" presId="urn:microsoft.com/office/officeart/2005/8/layout/hierarchy1"/>
    <dgm:cxn modelId="{F2A55614-5338-1145-8433-1B0289A5BCD8}" type="presParOf" srcId="{C0F01AF6-BFFD-CE4F-92BA-9F8D25E49017}" destId="{F4F56CB6-775F-AE4A-AA49-5291AD825969}" srcOrd="0" destOrd="0" presId="urn:microsoft.com/office/officeart/2005/8/layout/hierarchy1"/>
    <dgm:cxn modelId="{ED999563-4575-7E45-9A97-1573D6D9ED3B}" type="presParOf" srcId="{C0F01AF6-BFFD-CE4F-92BA-9F8D25E49017}" destId="{4A338DAF-0C94-DC47-8893-B9378CF25313}" srcOrd="1" destOrd="0" presId="urn:microsoft.com/office/officeart/2005/8/layout/hierarchy1"/>
    <dgm:cxn modelId="{C089F5AA-E9EF-E141-BB14-3AE4153BE8CE}" type="presParOf" srcId="{8EDBCA28-B0C8-6143-A0E7-20949A8ECDE7}" destId="{67B0D744-B7BE-7744-B41C-D2F0C3741640}" srcOrd="1" destOrd="0" presId="urn:microsoft.com/office/officeart/2005/8/layout/hierarchy1"/>
    <dgm:cxn modelId="{DB8D6FD4-CD4A-4E4A-8806-A0819663EAA7}" type="presParOf" srcId="{A134788E-3C24-AF41-9B73-2B35820CAA35}" destId="{C90A5091-28AB-C74D-A495-95103EA979D4}" srcOrd="4" destOrd="0" presId="urn:microsoft.com/office/officeart/2005/8/layout/hierarchy1"/>
    <dgm:cxn modelId="{68A0C7A8-FF3F-F848-B21D-B75E2AA0963A}" type="presParOf" srcId="{A134788E-3C24-AF41-9B73-2B35820CAA35}" destId="{CC0CF81E-5E86-3941-A272-F10D5A9C4B5C}" srcOrd="5" destOrd="0" presId="urn:microsoft.com/office/officeart/2005/8/layout/hierarchy1"/>
    <dgm:cxn modelId="{7162783D-D42C-DB46-82B3-C1746283AB86}" type="presParOf" srcId="{CC0CF81E-5E86-3941-A272-F10D5A9C4B5C}" destId="{6D534428-366D-6943-8407-9D58EB954D10}" srcOrd="0" destOrd="0" presId="urn:microsoft.com/office/officeart/2005/8/layout/hierarchy1"/>
    <dgm:cxn modelId="{C7C4748D-97AD-6249-B865-7260A38831AB}" type="presParOf" srcId="{6D534428-366D-6943-8407-9D58EB954D10}" destId="{09B010D6-948C-A846-BC91-DD344C2AD9EF}" srcOrd="0" destOrd="0" presId="urn:microsoft.com/office/officeart/2005/8/layout/hierarchy1"/>
    <dgm:cxn modelId="{E47B3C02-481F-F649-99D4-171962EFDD19}" type="presParOf" srcId="{6D534428-366D-6943-8407-9D58EB954D10}" destId="{EAB92501-38D0-0844-BFF2-FD82636C799A}" srcOrd="1" destOrd="0" presId="urn:microsoft.com/office/officeart/2005/8/layout/hierarchy1"/>
    <dgm:cxn modelId="{CDD78050-78B2-8D41-8268-62B771AB4074}" type="presParOf" srcId="{CC0CF81E-5E86-3941-A272-F10D5A9C4B5C}" destId="{E71A09C5-188E-7B4F-BB99-983517958385}" srcOrd="1" destOrd="0" presId="urn:microsoft.com/office/officeart/2005/8/layout/hierarchy1"/>
    <dgm:cxn modelId="{FC320CC4-DA41-434A-8CC5-7EDDA5D0CA3D}" type="presParOf" srcId="{E71A09C5-188E-7B4F-BB99-983517958385}" destId="{15DDD695-EED5-2B40-B9DE-84D5C00B754E}" srcOrd="0" destOrd="0" presId="urn:microsoft.com/office/officeart/2005/8/layout/hierarchy1"/>
    <dgm:cxn modelId="{15FEBDDD-496B-7344-8763-B54A17211DAB}" type="presParOf" srcId="{E71A09C5-188E-7B4F-BB99-983517958385}" destId="{207CD208-3511-E443-9B8D-38B37D450102}" srcOrd="1" destOrd="0" presId="urn:microsoft.com/office/officeart/2005/8/layout/hierarchy1"/>
    <dgm:cxn modelId="{81A075C8-831C-D648-B9B6-0ECA4FC08090}" type="presParOf" srcId="{207CD208-3511-E443-9B8D-38B37D450102}" destId="{2B6B2C0E-1FC8-1A42-B0E2-71785B3D6178}" srcOrd="0" destOrd="0" presId="urn:microsoft.com/office/officeart/2005/8/layout/hierarchy1"/>
    <dgm:cxn modelId="{C784E97E-FCE2-BC4C-8746-B0076DF55AD6}" type="presParOf" srcId="{2B6B2C0E-1FC8-1A42-B0E2-71785B3D6178}" destId="{42E42894-075B-4241-AB8D-5CD7D419F265}" srcOrd="0" destOrd="0" presId="urn:microsoft.com/office/officeart/2005/8/layout/hierarchy1"/>
    <dgm:cxn modelId="{605EE83C-FDFA-0848-B470-9ED0D665F28B}" type="presParOf" srcId="{2B6B2C0E-1FC8-1A42-B0E2-71785B3D6178}" destId="{0BEA2CE1-71B5-CA44-BC1E-A5DDE52F3A82}" srcOrd="1" destOrd="0" presId="urn:microsoft.com/office/officeart/2005/8/layout/hierarchy1"/>
    <dgm:cxn modelId="{94E35178-1C60-ED44-90F9-231AE8B27AC7}" type="presParOf" srcId="{207CD208-3511-E443-9B8D-38B37D450102}" destId="{02CADE9E-E28D-494F-A1DA-200734CAD57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3A3354-2A29-A54F-A60B-993ED28F8778}" type="doc">
      <dgm:prSet loTypeId="urn:microsoft.com/office/officeart/2005/8/layout/hList9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1A287317-406E-774E-9736-85686D740625}">
      <dgm:prSet phldrT="[Teks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nl-NL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Groep groen</a:t>
          </a:r>
          <a:endParaRPr lang="nl-NL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gm:t>
    </dgm:pt>
    <dgm:pt modelId="{387EB449-01CA-FA48-8CF4-95CE1E58B244}" type="parTrans" cxnId="{0E13A6BE-5D56-8F47-946E-00046178B7B8}">
      <dgm:prSet/>
      <dgm:spPr/>
      <dgm:t>
        <a:bodyPr/>
        <a:lstStyle/>
        <a:p>
          <a:endParaRPr lang="nl-NL"/>
        </a:p>
      </dgm:t>
    </dgm:pt>
    <dgm:pt modelId="{8A706C57-C443-144C-8538-54E34CDFA10A}" type="sibTrans" cxnId="{0E13A6BE-5D56-8F47-946E-00046178B7B8}">
      <dgm:prSet/>
      <dgm:spPr/>
      <dgm:t>
        <a:bodyPr/>
        <a:lstStyle/>
        <a:p>
          <a:endParaRPr lang="nl-NL"/>
        </a:p>
      </dgm:t>
    </dgm:pt>
    <dgm:pt modelId="{0533B505-84D5-CC48-9C09-CD7A7E4AC6D6}">
      <dgm:prSet phldrT="[Tekst]" custT="1"/>
      <dgm:spPr/>
      <dgm:t>
        <a:bodyPr/>
        <a:lstStyle/>
        <a:p>
          <a:r>
            <a:rPr lang="nl-NL" sz="18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Lezen verdieping</a:t>
          </a:r>
          <a:endParaRPr lang="nl-NL" sz="18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gm:t>
    </dgm:pt>
    <dgm:pt modelId="{C0377135-74B7-1C42-B58F-CE67B4B02A67}" type="parTrans" cxnId="{93C53918-CFC8-164E-AB6E-B197BF25E5F2}">
      <dgm:prSet/>
      <dgm:spPr/>
      <dgm:t>
        <a:bodyPr/>
        <a:lstStyle/>
        <a:p>
          <a:endParaRPr lang="nl-NL"/>
        </a:p>
      </dgm:t>
    </dgm:pt>
    <dgm:pt modelId="{F9BD9211-97B5-0D49-B637-682E7FB45EB6}" type="sibTrans" cxnId="{93C53918-CFC8-164E-AB6E-B197BF25E5F2}">
      <dgm:prSet/>
      <dgm:spPr/>
      <dgm:t>
        <a:bodyPr/>
        <a:lstStyle/>
        <a:p>
          <a:endParaRPr lang="nl-NL"/>
        </a:p>
      </dgm:t>
    </dgm:pt>
    <dgm:pt modelId="{C07A9587-8FC7-9A4C-B039-1894621EFB9C}">
      <dgm:prSet phldrT="[Tekst]" custT="1"/>
      <dgm:spPr/>
      <dgm:t>
        <a:bodyPr/>
        <a:lstStyle/>
        <a:p>
          <a:r>
            <a:rPr lang="nl-NL" sz="16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Uitleg docent over verdieping</a:t>
          </a:r>
          <a:endParaRPr lang="nl-NL" sz="16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gm:t>
    </dgm:pt>
    <dgm:pt modelId="{A8525999-39E2-194F-AC78-9CB8F63AD9CF}" type="parTrans" cxnId="{B2FE2BE8-D03E-264B-BEB0-F3B2C6DAE4EB}">
      <dgm:prSet/>
      <dgm:spPr/>
      <dgm:t>
        <a:bodyPr/>
        <a:lstStyle/>
        <a:p>
          <a:endParaRPr lang="nl-NL"/>
        </a:p>
      </dgm:t>
    </dgm:pt>
    <dgm:pt modelId="{16979BC2-8FE3-424C-ADEE-49A02A0087A6}" type="sibTrans" cxnId="{B2FE2BE8-D03E-264B-BEB0-F3B2C6DAE4EB}">
      <dgm:prSet/>
      <dgm:spPr/>
      <dgm:t>
        <a:bodyPr/>
        <a:lstStyle/>
        <a:p>
          <a:endParaRPr lang="nl-NL"/>
        </a:p>
      </dgm:t>
    </dgm:pt>
    <dgm:pt modelId="{92AD26E9-9E85-8F4B-86D3-7A2E76F31C15}">
      <dgm:prSet phldrT="[Tekst]"/>
      <dgm:spPr>
        <a:solidFill>
          <a:srgbClr val="DADB02"/>
        </a:solidFill>
      </dgm:spPr>
      <dgm:t>
        <a:bodyPr/>
        <a:lstStyle/>
        <a:p>
          <a:r>
            <a:rPr lang="nl-NL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Groep geel</a:t>
          </a:r>
          <a:endParaRPr lang="nl-NL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gm:t>
    </dgm:pt>
    <dgm:pt modelId="{415839F4-65BF-9646-82A3-7D1B4E207AB6}" type="parTrans" cxnId="{8586B303-6BA7-104D-80E5-1C33EA3BD3F7}">
      <dgm:prSet/>
      <dgm:spPr/>
      <dgm:t>
        <a:bodyPr/>
        <a:lstStyle/>
        <a:p>
          <a:endParaRPr lang="nl-NL"/>
        </a:p>
      </dgm:t>
    </dgm:pt>
    <dgm:pt modelId="{E609C48F-0167-4841-9210-C526DFB92101}" type="sibTrans" cxnId="{8586B303-6BA7-104D-80E5-1C33EA3BD3F7}">
      <dgm:prSet/>
      <dgm:spPr/>
      <dgm:t>
        <a:bodyPr/>
        <a:lstStyle/>
        <a:p>
          <a:endParaRPr lang="nl-NL"/>
        </a:p>
      </dgm:t>
    </dgm:pt>
    <dgm:pt modelId="{FEB9E1C1-A209-DE4A-9B72-2DAC8022F7D3}">
      <dgm:prSet phldrT="[Tekst]" custT="1"/>
      <dgm:spPr/>
      <dgm:t>
        <a:bodyPr/>
        <a:lstStyle/>
        <a:p>
          <a:r>
            <a:rPr lang="nl-NL" sz="16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Maken herhaal opdracht 1</a:t>
          </a:r>
          <a:endParaRPr lang="nl-NL" sz="16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gm:t>
    </dgm:pt>
    <dgm:pt modelId="{45D16461-9F52-F844-A106-3614EB9E1FFF}" type="parTrans" cxnId="{40D1E748-C786-264C-84DD-9A148D8B05C6}">
      <dgm:prSet/>
      <dgm:spPr/>
      <dgm:t>
        <a:bodyPr/>
        <a:lstStyle/>
        <a:p>
          <a:endParaRPr lang="nl-NL"/>
        </a:p>
      </dgm:t>
    </dgm:pt>
    <dgm:pt modelId="{E560EAEB-56C8-4F49-908B-B5DE5F811B2F}" type="sibTrans" cxnId="{40D1E748-C786-264C-84DD-9A148D8B05C6}">
      <dgm:prSet/>
      <dgm:spPr/>
      <dgm:t>
        <a:bodyPr/>
        <a:lstStyle/>
        <a:p>
          <a:endParaRPr lang="nl-NL"/>
        </a:p>
      </dgm:t>
    </dgm:pt>
    <dgm:pt modelId="{FFD361DE-7038-8444-BB07-35D2B04AA27B}">
      <dgm:prSet phldrT="[Tekst]" custT="1"/>
      <dgm:spPr/>
      <dgm:t>
        <a:bodyPr/>
        <a:lstStyle/>
        <a:p>
          <a:r>
            <a:rPr lang="nl-NL" sz="16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Met elkaar antwoorden bespreken</a:t>
          </a:r>
          <a:endParaRPr lang="nl-NL" sz="16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gm:t>
    </dgm:pt>
    <dgm:pt modelId="{794AF72C-40CC-E44A-A35D-DAA66A5EF28C}" type="parTrans" cxnId="{B9EEBCF1-A3B4-C94B-B9FE-921266C82A6D}">
      <dgm:prSet/>
      <dgm:spPr/>
      <dgm:t>
        <a:bodyPr/>
        <a:lstStyle/>
        <a:p>
          <a:endParaRPr lang="nl-NL"/>
        </a:p>
      </dgm:t>
    </dgm:pt>
    <dgm:pt modelId="{911BDB3B-B9DF-6147-B1D8-7F4161C0E30B}" type="sibTrans" cxnId="{B9EEBCF1-A3B4-C94B-B9FE-921266C82A6D}">
      <dgm:prSet/>
      <dgm:spPr/>
      <dgm:t>
        <a:bodyPr/>
        <a:lstStyle/>
        <a:p>
          <a:endParaRPr lang="nl-NL"/>
        </a:p>
      </dgm:t>
    </dgm:pt>
    <dgm:pt modelId="{32BD769E-70D0-954C-8D1C-1DE9D4A273AD}">
      <dgm:prSet phldrT="[Tekst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solidFill>
          <a:srgbClr val="FF0000"/>
        </a:solidFill>
      </dgm:spPr>
      <dgm:t>
        <a:bodyPr/>
        <a:lstStyle/>
        <a:p>
          <a:r>
            <a:rPr lang="nl-NL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Groep rood</a:t>
          </a:r>
          <a:endParaRPr lang="nl-NL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gm:t>
    </dgm:pt>
    <dgm:pt modelId="{4CBA4E04-A1CD-1647-A8E8-64F76C5ED5E6}" type="parTrans" cxnId="{33753CA6-5030-5645-9C87-48D4118A9A45}">
      <dgm:prSet/>
      <dgm:spPr/>
      <dgm:t>
        <a:bodyPr/>
        <a:lstStyle/>
        <a:p>
          <a:endParaRPr lang="nl-NL"/>
        </a:p>
      </dgm:t>
    </dgm:pt>
    <dgm:pt modelId="{7BC817FE-3737-B44A-8558-2BAB01335F8C}" type="sibTrans" cxnId="{33753CA6-5030-5645-9C87-48D4118A9A45}">
      <dgm:prSet/>
      <dgm:spPr/>
      <dgm:t>
        <a:bodyPr/>
        <a:lstStyle/>
        <a:p>
          <a:endParaRPr lang="nl-NL"/>
        </a:p>
      </dgm:t>
    </dgm:pt>
    <dgm:pt modelId="{E010B37E-E3BF-604F-9D3A-373BFB2D101A}">
      <dgm:prSet phldrT="[Tekst]" custT="1"/>
      <dgm:spPr/>
      <dgm:t>
        <a:bodyPr/>
        <a:lstStyle/>
        <a:p>
          <a:r>
            <a:rPr lang="nl-NL" sz="16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Verlengde instructie</a:t>
          </a:r>
          <a:endParaRPr lang="nl-NL" sz="16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gm:t>
    </dgm:pt>
    <dgm:pt modelId="{7A896A77-CD74-6B4A-A97B-BB072B9D2EA0}" type="parTrans" cxnId="{05D162AE-D9C8-D14A-9494-05D4107C4B49}">
      <dgm:prSet/>
      <dgm:spPr/>
      <dgm:t>
        <a:bodyPr/>
        <a:lstStyle/>
        <a:p>
          <a:endParaRPr lang="nl-NL"/>
        </a:p>
      </dgm:t>
    </dgm:pt>
    <dgm:pt modelId="{43797A97-A1A8-D847-AB34-53A4F855AC16}" type="sibTrans" cxnId="{05D162AE-D9C8-D14A-9494-05D4107C4B49}">
      <dgm:prSet/>
      <dgm:spPr/>
      <dgm:t>
        <a:bodyPr/>
        <a:lstStyle/>
        <a:p>
          <a:endParaRPr lang="nl-NL"/>
        </a:p>
      </dgm:t>
    </dgm:pt>
    <dgm:pt modelId="{07D43F82-926A-2546-AD68-1E112129C75E}">
      <dgm:prSet phldrT="[Tekst]" custT="1"/>
      <dgm:spPr/>
      <dgm:t>
        <a:bodyPr/>
        <a:lstStyle/>
        <a:p>
          <a:r>
            <a:rPr lang="nl-NL" sz="16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Maken herhaal opdracht 1</a:t>
          </a:r>
          <a:endParaRPr lang="nl-NL" sz="16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gm:t>
    </dgm:pt>
    <dgm:pt modelId="{0671B85F-8A2B-154F-B50D-757F5AB73AD4}" type="parTrans" cxnId="{B75295AA-19EA-354B-87B3-36D46B0C22A4}">
      <dgm:prSet/>
      <dgm:spPr/>
      <dgm:t>
        <a:bodyPr/>
        <a:lstStyle/>
        <a:p>
          <a:endParaRPr lang="nl-NL"/>
        </a:p>
      </dgm:t>
    </dgm:pt>
    <dgm:pt modelId="{95B729CE-B6CC-B744-B263-AC5DF2879CA5}" type="sibTrans" cxnId="{B75295AA-19EA-354B-87B3-36D46B0C22A4}">
      <dgm:prSet/>
      <dgm:spPr/>
      <dgm:t>
        <a:bodyPr/>
        <a:lstStyle/>
        <a:p>
          <a:endParaRPr lang="nl-NL"/>
        </a:p>
      </dgm:t>
    </dgm:pt>
    <dgm:pt modelId="{6B0D960A-ACC4-F348-9E37-A0E06AE40F50}">
      <dgm:prSet phldrT="[Tekst]" custT="1"/>
      <dgm:spPr/>
      <dgm:t>
        <a:bodyPr/>
        <a:lstStyle/>
        <a:p>
          <a:r>
            <a:rPr lang="nl-NL" sz="16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Uitleg docent herhaal opdracht 1</a:t>
          </a:r>
          <a:endParaRPr lang="nl-NL" sz="16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gm:t>
    </dgm:pt>
    <dgm:pt modelId="{6E721A18-610E-8140-963E-8E94CE99045A}" type="parTrans" cxnId="{4118CCD8-EEAB-1542-B635-531F0EAE80EC}">
      <dgm:prSet/>
      <dgm:spPr/>
      <dgm:t>
        <a:bodyPr/>
        <a:lstStyle/>
        <a:p>
          <a:endParaRPr lang="nl-NL"/>
        </a:p>
      </dgm:t>
    </dgm:pt>
    <dgm:pt modelId="{8CA1F5B5-9BA6-F240-BB83-63FC47ABA3E0}" type="sibTrans" cxnId="{4118CCD8-EEAB-1542-B635-531F0EAE80EC}">
      <dgm:prSet/>
      <dgm:spPr/>
      <dgm:t>
        <a:bodyPr/>
        <a:lstStyle/>
        <a:p>
          <a:endParaRPr lang="nl-NL"/>
        </a:p>
      </dgm:t>
    </dgm:pt>
    <dgm:pt modelId="{48D523FF-6192-D648-A05B-1A2ED07671D2}">
      <dgm:prSet phldrT="[Tekst]" custT="1"/>
      <dgm:spPr/>
      <dgm:t>
        <a:bodyPr/>
        <a:lstStyle/>
        <a:p>
          <a:r>
            <a:rPr lang="nl-NL" sz="16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Uitleg docent herhaal opdracht 1</a:t>
          </a:r>
          <a:endParaRPr lang="nl-NL" sz="16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gm:t>
    </dgm:pt>
    <dgm:pt modelId="{BD318897-9476-1948-BF9D-6E5F102AA6C6}" type="parTrans" cxnId="{C4F654DD-3F7C-E940-A5AA-300F283B73D3}">
      <dgm:prSet/>
      <dgm:spPr/>
      <dgm:t>
        <a:bodyPr/>
        <a:lstStyle/>
        <a:p>
          <a:endParaRPr lang="nl-NL"/>
        </a:p>
      </dgm:t>
    </dgm:pt>
    <dgm:pt modelId="{C22F2453-4AC8-AC46-8D4D-5F6D963AA45F}" type="sibTrans" cxnId="{C4F654DD-3F7C-E940-A5AA-300F283B73D3}">
      <dgm:prSet/>
      <dgm:spPr/>
      <dgm:t>
        <a:bodyPr/>
        <a:lstStyle/>
        <a:p>
          <a:endParaRPr lang="nl-NL"/>
        </a:p>
      </dgm:t>
    </dgm:pt>
    <dgm:pt modelId="{FC65F152-BF04-1346-82C4-A0D196192071}">
      <dgm:prSet phldrT="[Tekst]" custT="1"/>
      <dgm:spPr/>
      <dgm:t>
        <a:bodyPr/>
        <a:lstStyle/>
        <a:p>
          <a:r>
            <a:rPr lang="nl-NL" sz="16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Doorlezen nieuwe stof</a:t>
          </a:r>
          <a:endParaRPr lang="nl-NL" sz="16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gm:t>
    </dgm:pt>
    <dgm:pt modelId="{7B84AD81-C84C-EE4F-9F03-4027D340CB91}" type="parTrans" cxnId="{DCF88414-2ACD-E84F-BBF1-96109509EF91}">
      <dgm:prSet/>
      <dgm:spPr/>
      <dgm:t>
        <a:bodyPr/>
        <a:lstStyle/>
        <a:p>
          <a:endParaRPr lang="nl-NL"/>
        </a:p>
      </dgm:t>
    </dgm:pt>
    <dgm:pt modelId="{4C9EFC90-8581-F14E-80A8-A818122EC84E}" type="sibTrans" cxnId="{DCF88414-2ACD-E84F-BBF1-96109509EF91}">
      <dgm:prSet/>
      <dgm:spPr/>
      <dgm:t>
        <a:bodyPr/>
        <a:lstStyle/>
        <a:p>
          <a:endParaRPr lang="nl-NL"/>
        </a:p>
      </dgm:t>
    </dgm:pt>
    <dgm:pt modelId="{C31D71F0-01F9-D446-B195-582F59F8DBF8}">
      <dgm:prSet phldrT="[Tekst]" custT="1"/>
      <dgm:spPr/>
      <dgm:t>
        <a:bodyPr/>
        <a:lstStyle/>
        <a:p>
          <a:r>
            <a:rPr lang="nl-NL" sz="16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Doorlezen nieuwe stof</a:t>
          </a:r>
          <a:endParaRPr lang="nl-NL" sz="16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gm:t>
    </dgm:pt>
    <dgm:pt modelId="{3B69A353-38C6-CA45-AAD1-EB77258C2ADF}" type="parTrans" cxnId="{4753BC4D-AF00-5C41-A982-F184AEEE60DC}">
      <dgm:prSet/>
      <dgm:spPr/>
      <dgm:t>
        <a:bodyPr/>
        <a:lstStyle/>
        <a:p>
          <a:endParaRPr lang="nl-NL"/>
        </a:p>
      </dgm:t>
    </dgm:pt>
    <dgm:pt modelId="{68FAF627-89E6-4048-8A6D-44E10CBB6B56}" type="sibTrans" cxnId="{4753BC4D-AF00-5C41-A982-F184AEEE60DC}">
      <dgm:prSet/>
      <dgm:spPr/>
      <dgm:t>
        <a:bodyPr/>
        <a:lstStyle/>
        <a:p>
          <a:endParaRPr lang="nl-NL"/>
        </a:p>
      </dgm:t>
    </dgm:pt>
    <dgm:pt modelId="{1A368C9F-E259-C449-A59C-DA45F5E2AEA3}">
      <dgm:prSet phldrT="[Tekst]" custT="1"/>
      <dgm:spPr/>
      <dgm:t>
        <a:bodyPr/>
        <a:lstStyle/>
        <a:p>
          <a:r>
            <a:rPr lang="nl-NL" sz="16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Maken verdiepings-opdracht</a:t>
          </a:r>
          <a:endParaRPr lang="nl-NL" sz="16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gm:t>
    </dgm:pt>
    <dgm:pt modelId="{D48432A3-76DE-9A4F-AE83-D176FDC09635}" type="parTrans" cxnId="{3AD12DA8-5A38-2448-91E5-95B3AF52BD31}">
      <dgm:prSet/>
      <dgm:spPr/>
      <dgm:t>
        <a:bodyPr/>
        <a:lstStyle/>
        <a:p>
          <a:endParaRPr lang="nl-NL"/>
        </a:p>
      </dgm:t>
    </dgm:pt>
    <dgm:pt modelId="{D1FF0A24-2CEB-9446-8467-838C81877FC7}" type="sibTrans" cxnId="{3AD12DA8-5A38-2448-91E5-95B3AF52BD31}">
      <dgm:prSet/>
      <dgm:spPr/>
      <dgm:t>
        <a:bodyPr/>
        <a:lstStyle/>
        <a:p>
          <a:endParaRPr lang="nl-NL"/>
        </a:p>
      </dgm:t>
    </dgm:pt>
    <dgm:pt modelId="{C25960C0-A2CE-B44C-90DD-1873DD569B25}">
      <dgm:prSet phldrT="[Tekst]" custT="1"/>
      <dgm:spPr/>
      <dgm:t>
        <a:bodyPr/>
        <a:lstStyle/>
        <a:p>
          <a:r>
            <a:rPr lang="nl-NL" sz="16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Uitleg docent verdiepings-opdracht</a:t>
          </a:r>
          <a:endParaRPr lang="nl-NL" sz="16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gm:t>
    </dgm:pt>
    <dgm:pt modelId="{AE06A9E6-277F-8F4E-B377-8625D5079440}" type="parTrans" cxnId="{92B95D63-B314-5649-A1D4-4603FCFE97F1}">
      <dgm:prSet/>
      <dgm:spPr/>
      <dgm:t>
        <a:bodyPr/>
        <a:lstStyle/>
        <a:p>
          <a:endParaRPr lang="nl-NL"/>
        </a:p>
      </dgm:t>
    </dgm:pt>
    <dgm:pt modelId="{F7A27230-1C6B-A440-951F-AA6B137D3891}" type="sibTrans" cxnId="{92B95D63-B314-5649-A1D4-4603FCFE97F1}">
      <dgm:prSet/>
      <dgm:spPr/>
      <dgm:t>
        <a:bodyPr/>
        <a:lstStyle/>
        <a:p>
          <a:endParaRPr lang="nl-NL"/>
        </a:p>
      </dgm:t>
    </dgm:pt>
    <dgm:pt modelId="{E468A568-78E3-F643-955C-DEAD5F1E1EC8}" type="pres">
      <dgm:prSet presAssocID="{AF3A3354-2A29-A54F-A60B-993ED28F8778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nl-NL"/>
        </a:p>
      </dgm:t>
    </dgm:pt>
    <dgm:pt modelId="{2E96B609-F3A2-9840-AD9A-BEB556338904}" type="pres">
      <dgm:prSet presAssocID="{1A287317-406E-774E-9736-85686D740625}" presName="posSpace" presStyleCnt="0"/>
      <dgm:spPr/>
    </dgm:pt>
    <dgm:pt modelId="{A44A10EE-2D17-E64F-9E52-A17F1E6E8796}" type="pres">
      <dgm:prSet presAssocID="{1A287317-406E-774E-9736-85686D740625}" presName="vertFlow" presStyleCnt="0"/>
      <dgm:spPr/>
    </dgm:pt>
    <dgm:pt modelId="{43BC3244-41BE-AD4F-BBAA-5607C2B15195}" type="pres">
      <dgm:prSet presAssocID="{1A287317-406E-774E-9736-85686D740625}" presName="topSpace" presStyleCnt="0"/>
      <dgm:spPr/>
    </dgm:pt>
    <dgm:pt modelId="{C4830D52-D2A0-B942-8A60-FFA6E0068005}" type="pres">
      <dgm:prSet presAssocID="{1A287317-406E-774E-9736-85686D740625}" presName="firstComp" presStyleCnt="0"/>
      <dgm:spPr/>
    </dgm:pt>
    <dgm:pt modelId="{8D7407B3-31D4-2E44-977D-4E6EE50BAC48}" type="pres">
      <dgm:prSet presAssocID="{1A287317-406E-774E-9736-85686D740625}" presName="firstChild" presStyleLbl="bgAccFollowNode1" presStyleIdx="0" presStyleCnt="12"/>
      <dgm:spPr/>
      <dgm:t>
        <a:bodyPr/>
        <a:lstStyle/>
        <a:p>
          <a:endParaRPr lang="nl-NL"/>
        </a:p>
      </dgm:t>
    </dgm:pt>
    <dgm:pt modelId="{B92199F3-FCB0-7243-B08A-4C167FC28991}" type="pres">
      <dgm:prSet presAssocID="{1A287317-406E-774E-9736-85686D740625}" presName="firstChildTx" presStyleLbl="bgAccFollowNode1" presStyleIdx="0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3C2FF13-6F99-204F-9E1D-12CD88826EA1}" type="pres">
      <dgm:prSet presAssocID="{C07A9587-8FC7-9A4C-B039-1894621EFB9C}" presName="comp" presStyleCnt="0"/>
      <dgm:spPr/>
    </dgm:pt>
    <dgm:pt modelId="{B7E2A068-132D-FE4D-AE31-2C0AE9847474}" type="pres">
      <dgm:prSet presAssocID="{C07A9587-8FC7-9A4C-B039-1894621EFB9C}" presName="child" presStyleLbl="bgAccFollowNode1" presStyleIdx="1" presStyleCnt="12"/>
      <dgm:spPr/>
      <dgm:t>
        <a:bodyPr/>
        <a:lstStyle/>
        <a:p>
          <a:endParaRPr lang="nl-NL"/>
        </a:p>
      </dgm:t>
    </dgm:pt>
    <dgm:pt modelId="{B0A7C63F-B416-BB4F-964F-5AE3CAB7E983}" type="pres">
      <dgm:prSet presAssocID="{C07A9587-8FC7-9A4C-B039-1894621EFB9C}" presName="childTx" presStyleLbl="bgAccFollowNode1" presStyleIdx="1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8350BEC-71AE-9941-9F31-A3E01194C635}" type="pres">
      <dgm:prSet presAssocID="{1A368C9F-E259-C449-A59C-DA45F5E2AEA3}" presName="comp" presStyleCnt="0"/>
      <dgm:spPr/>
    </dgm:pt>
    <dgm:pt modelId="{0C35D8D3-721F-B048-BD87-F1A52B70269B}" type="pres">
      <dgm:prSet presAssocID="{1A368C9F-E259-C449-A59C-DA45F5E2AEA3}" presName="child" presStyleLbl="bgAccFollowNode1" presStyleIdx="2" presStyleCnt="12"/>
      <dgm:spPr/>
      <dgm:t>
        <a:bodyPr/>
        <a:lstStyle/>
        <a:p>
          <a:endParaRPr lang="nl-NL"/>
        </a:p>
      </dgm:t>
    </dgm:pt>
    <dgm:pt modelId="{0D8DA5B4-9067-F746-98FD-EDE7932A343F}" type="pres">
      <dgm:prSet presAssocID="{1A368C9F-E259-C449-A59C-DA45F5E2AEA3}" presName="childTx" presStyleLbl="bgAccFollowNode1" presStyleIdx="2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CFFCD0D-B8F0-5B4C-9FE9-3ABC783CDE2C}" type="pres">
      <dgm:prSet presAssocID="{C25960C0-A2CE-B44C-90DD-1873DD569B25}" presName="comp" presStyleCnt="0"/>
      <dgm:spPr/>
    </dgm:pt>
    <dgm:pt modelId="{4D580E43-3DAA-7E49-97BD-F963F5E41086}" type="pres">
      <dgm:prSet presAssocID="{C25960C0-A2CE-B44C-90DD-1873DD569B25}" presName="child" presStyleLbl="bgAccFollowNode1" presStyleIdx="3" presStyleCnt="12"/>
      <dgm:spPr/>
      <dgm:t>
        <a:bodyPr/>
        <a:lstStyle/>
        <a:p>
          <a:endParaRPr lang="nl-NL"/>
        </a:p>
      </dgm:t>
    </dgm:pt>
    <dgm:pt modelId="{E58D2348-2C01-9349-8B63-25B0A7BF56E3}" type="pres">
      <dgm:prSet presAssocID="{C25960C0-A2CE-B44C-90DD-1873DD569B25}" presName="childTx" presStyleLbl="bgAccFollowNode1" presStyleIdx="3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E42B597-5C7E-B742-9565-1D79F28751F2}" type="pres">
      <dgm:prSet presAssocID="{1A287317-406E-774E-9736-85686D740625}" presName="negSpace" presStyleCnt="0"/>
      <dgm:spPr/>
    </dgm:pt>
    <dgm:pt modelId="{1308A8E2-B529-CE46-859A-3D808BEE9248}" type="pres">
      <dgm:prSet presAssocID="{1A287317-406E-774E-9736-85686D740625}" presName="circle" presStyleLbl="node1" presStyleIdx="0" presStyleCnt="3"/>
      <dgm:spPr/>
      <dgm:t>
        <a:bodyPr/>
        <a:lstStyle/>
        <a:p>
          <a:endParaRPr lang="nl-NL"/>
        </a:p>
      </dgm:t>
    </dgm:pt>
    <dgm:pt modelId="{F300CF28-2585-9446-A6AB-D2509909EAAF}" type="pres">
      <dgm:prSet presAssocID="{8A706C57-C443-144C-8538-54E34CDFA10A}" presName="transSpace" presStyleCnt="0"/>
      <dgm:spPr/>
    </dgm:pt>
    <dgm:pt modelId="{D49AA45F-60F9-DA49-B6D3-BCA740CB7450}" type="pres">
      <dgm:prSet presAssocID="{92AD26E9-9E85-8F4B-86D3-7A2E76F31C15}" presName="posSpace" presStyleCnt="0"/>
      <dgm:spPr/>
    </dgm:pt>
    <dgm:pt modelId="{31D6C579-D890-4645-954D-AD113EF316E0}" type="pres">
      <dgm:prSet presAssocID="{92AD26E9-9E85-8F4B-86D3-7A2E76F31C15}" presName="vertFlow" presStyleCnt="0"/>
      <dgm:spPr/>
    </dgm:pt>
    <dgm:pt modelId="{554FEED6-8791-0241-AED3-3868FBF24618}" type="pres">
      <dgm:prSet presAssocID="{92AD26E9-9E85-8F4B-86D3-7A2E76F31C15}" presName="topSpace" presStyleCnt="0"/>
      <dgm:spPr/>
    </dgm:pt>
    <dgm:pt modelId="{328C2172-279A-AF42-B679-9A68C14D1EC0}" type="pres">
      <dgm:prSet presAssocID="{92AD26E9-9E85-8F4B-86D3-7A2E76F31C15}" presName="firstComp" presStyleCnt="0"/>
      <dgm:spPr/>
    </dgm:pt>
    <dgm:pt modelId="{1A624CF6-51D3-4D47-A885-21EA63C49FCC}" type="pres">
      <dgm:prSet presAssocID="{92AD26E9-9E85-8F4B-86D3-7A2E76F31C15}" presName="firstChild" presStyleLbl="bgAccFollowNode1" presStyleIdx="4" presStyleCnt="12"/>
      <dgm:spPr/>
      <dgm:t>
        <a:bodyPr/>
        <a:lstStyle/>
        <a:p>
          <a:endParaRPr lang="nl-NL"/>
        </a:p>
      </dgm:t>
    </dgm:pt>
    <dgm:pt modelId="{A2EA57A8-8CDC-6945-B15A-D2F176A30B88}" type="pres">
      <dgm:prSet presAssocID="{92AD26E9-9E85-8F4B-86D3-7A2E76F31C15}" presName="firstChildTx" presStyleLbl="bgAccFollowNode1" presStyleIdx="4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9D9CCD7-C082-7A4F-A4EA-0A58B1C5D0F5}" type="pres">
      <dgm:prSet presAssocID="{FFD361DE-7038-8444-BB07-35D2B04AA27B}" presName="comp" presStyleCnt="0"/>
      <dgm:spPr/>
    </dgm:pt>
    <dgm:pt modelId="{5D82B7EB-9206-914A-80B3-D9FADC4FFEAC}" type="pres">
      <dgm:prSet presAssocID="{FFD361DE-7038-8444-BB07-35D2B04AA27B}" presName="child" presStyleLbl="bgAccFollowNode1" presStyleIdx="5" presStyleCnt="12"/>
      <dgm:spPr/>
      <dgm:t>
        <a:bodyPr/>
        <a:lstStyle/>
        <a:p>
          <a:endParaRPr lang="nl-NL"/>
        </a:p>
      </dgm:t>
    </dgm:pt>
    <dgm:pt modelId="{CACBD795-3CF7-AC44-B04D-78170CBF4432}" type="pres">
      <dgm:prSet presAssocID="{FFD361DE-7038-8444-BB07-35D2B04AA27B}" presName="childTx" presStyleLbl="bgAccFollowNode1" presStyleIdx="5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94FD6B9-7C9D-BC4C-82D7-47DC1504FA60}" type="pres">
      <dgm:prSet presAssocID="{6B0D960A-ACC4-F348-9E37-A0E06AE40F50}" presName="comp" presStyleCnt="0"/>
      <dgm:spPr/>
    </dgm:pt>
    <dgm:pt modelId="{03FCDCAC-4B32-AD41-ACB7-85BFC5337424}" type="pres">
      <dgm:prSet presAssocID="{6B0D960A-ACC4-F348-9E37-A0E06AE40F50}" presName="child" presStyleLbl="bgAccFollowNode1" presStyleIdx="6" presStyleCnt="12"/>
      <dgm:spPr/>
      <dgm:t>
        <a:bodyPr/>
        <a:lstStyle/>
        <a:p>
          <a:endParaRPr lang="nl-NL"/>
        </a:p>
      </dgm:t>
    </dgm:pt>
    <dgm:pt modelId="{CD9F4B7F-D664-2445-851E-F74CFA45B726}" type="pres">
      <dgm:prSet presAssocID="{6B0D960A-ACC4-F348-9E37-A0E06AE40F50}" presName="childTx" presStyleLbl="bgAccFollowNode1" presStyleIdx="6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26A0BE4-0B9F-4C41-B0BD-25274B30B3CA}" type="pres">
      <dgm:prSet presAssocID="{C31D71F0-01F9-D446-B195-582F59F8DBF8}" presName="comp" presStyleCnt="0"/>
      <dgm:spPr/>
    </dgm:pt>
    <dgm:pt modelId="{C4174D0F-1F99-D540-B2FF-3F0906185C19}" type="pres">
      <dgm:prSet presAssocID="{C31D71F0-01F9-D446-B195-582F59F8DBF8}" presName="child" presStyleLbl="bgAccFollowNode1" presStyleIdx="7" presStyleCnt="12"/>
      <dgm:spPr/>
      <dgm:t>
        <a:bodyPr/>
        <a:lstStyle/>
        <a:p>
          <a:endParaRPr lang="nl-NL"/>
        </a:p>
      </dgm:t>
    </dgm:pt>
    <dgm:pt modelId="{3357C33B-1C8C-7040-9AFC-C030C30647AE}" type="pres">
      <dgm:prSet presAssocID="{C31D71F0-01F9-D446-B195-582F59F8DBF8}" presName="childTx" presStyleLbl="bgAccFollowNode1" presStyleIdx="7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42E17A9-D71B-CB4A-9326-2674A391E8E9}" type="pres">
      <dgm:prSet presAssocID="{92AD26E9-9E85-8F4B-86D3-7A2E76F31C15}" presName="negSpace" presStyleCnt="0"/>
      <dgm:spPr/>
    </dgm:pt>
    <dgm:pt modelId="{7A24DAE2-2DBB-F54E-BCA9-C38D0BAB5DF6}" type="pres">
      <dgm:prSet presAssocID="{92AD26E9-9E85-8F4B-86D3-7A2E76F31C15}" presName="circle" presStyleLbl="node1" presStyleIdx="1" presStyleCnt="3"/>
      <dgm:spPr/>
      <dgm:t>
        <a:bodyPr/>
        <a:lstStyle/>
        <a:p>
          <a:endParaRPr lang="nl-NL"/>
        </a:p>
      </dgm:t>
    </dgm:pt>
    <dgm:pt modelId="{FE32FF04-9F89-FC43-A24A-8AE8067D9018}" type="pres">
      <dgm:prSet presAssocID="{E609C48F-0167-4841-9210-C526DFB92101}" presName="transSpace" presStyleCnt="0"/>
      <dgm:spPr/>
    </dgm:pt>
    <dgm:pt modelId="{50758DDD-0376-A240-B0F6-7AEEDC303A8E}" type="pres">
      <dgm:prSet presAssocID="{32BD769E-70D0-954C-8D1C-1DE9D4A273AD}" presName="posSpace" presStyleCnt="0"/>
      <dgm:spPr/>
    </dgm:pt>
    <dgm:pt modelId="{91D3B990-82E3-6E41-B2C0-7C5DEFC1298B}" type="pres">
      <dgm:prSet presAssocID="{32BD769E-70D0-954C-8D1C-1DE9D4A273AD}" presName="vertFlow" presStyleCnt="0"/>
      <dgm:spPr/>
    </dgm:pt>
    <dgm:pt modelId="{B9738313-9107-0141-91C4-47F22B28C1DA}" type="pres">
      <dgm:prSet presAssocID="{32BD769E-70D0-954C-8D1C-1DE9D4A273AD}" presName="topSpace" presStyleCnt="0"/>
      <dgm:spPr/>
    </dgm:pt>
    <dgm:pt modelId="{034FDCF3-EACF-2E40-9CDD-48BF83677028}" type="pres">
      <dgm:prSet presAssocID="{32BD769E-70D0-954C-8D1C-1DE9D4A273AD}" presName="firstComp" presStyleCnt="0"/>
      <dgm:spPr/>
    </dgm:pt>
    <dgm:pt modelId="{26D30722-19DC-744D-AB6B-A6D81FDBD4C4}" type="pres">
      <dgm:prSet presAssocID="{32BD769E-70D0-954C-8D1C-1DE9D4A273AD}" presName="firstChild" presStyleLbl="bgAccFollowNode1" presStyleIdx="8" presStyleCnt="12"/>
      <dgm:spPr/>
      <dgm:t>
        <a:bodyPr/>
        <a:lstStyle/>
        <a:p>
          <a:endParaRPr lang="nl-NL"/>
        </a:p>
      </dgm:t>
    </dgm:pt>
    <dgm:pt modelId="{0ACFFB08-E502-174B-BDBC-EA64A8A7EEA8}" type="pres">
      <dgm:prSet presAssocID="{32BD769E-70D0-954C-8D1C-1DE9D4A273AD}" presName="firstChildTx" presStyleLbl="bgAccFollowNode1" presStyleIdx="8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2548B02-11E9-CA4B-895F-FA765365B402}" type="pres">
      <dgm:prSet presAssocID="{07D43F82-926A-2546-AD68-1E112129C75E}" presName="comp" presStyleCnt="0"/>
      <dgm:spPr/>
    </dgm:pt>
    <dgm:pt modelId="{45BE0F7E-4F69-EC4A-B4D8-A44EFA827A85}" type="pres">
      <dgm:prSet presAssocID="{07D43F82-926A-2546-AD68-1E112129C75E}" presName="child" presStyleLbl="bgAccFollowNode1" presStyleIdx="9" presStyleCnt="12"/>
      <dgm:spPr/>
      <dgm:t>
        <a:bodyPr/>
        <a:lstStyle/>
        <a:p>
          <a:endParaRPr lang="nl-NL"/>
        </a:p>
      </dgm:t>
    </dgm:pt>
    <dgm:pt modelId="{818FD00F-570E-7C4E-B167-0998933207B8}" type="pres">
      <dgm:prSet presAssocID="{07D43F82-926A-2546-AD68-1E112129C75E}" presName="childTx" presStyleLbl="bgAccFollowNode1" presStyleIdx="9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15DAB79-51EB-0E48-A9F3-600570A5579A}" type="pres">
      <dgm:prSet presAssocID="{48D523FF-6192-D648-A05B-1A2ED07671D2}" presName="comp" presStyleCnt="0"/>
      <dgm:spPr/>
    </dgm:pt>
    <dgm:pt modelId="{AA61DA1F-E163-2642-9F77-AA7C1B26B0D3}" type="pres">
      <dgm:prSet presAssocID="{48D523FF-6192-D648-A05B-1A2ED07671D2}" presName="child" presStyleLbl="bgAccFollowNode1" presStyleIdx="10" presStyleCnt="12"/>
      <dgm:spPr/>
      <dgm:t>
        <a:bodyPr/>
        <a:lstStyle/>
        <a:p>
          <a:endParaRPr lang="nl-NL"/>
        </a:p>
      </dgm:t>
    </dgm:pt>
    <dgm:pt modelId="{E271A30D-F955-B54E-867F-ED531D81B64D}" type="pres">
      <dgm:prSet presAssocID="{48D523FF-6192-D648-A05B-1A2ED07671D2}" presName="childTx" presStyleLbl="bgAccFollowNode1" presStyleIdx="10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476DC98-EC93-7A43-AE87-C78AC726F1D0}" type="pres">
      <dgm:prSet presAssocID="{FC65F152-BF04-1346-82C4-A0D196192071}" presName="comp" presStyleCnt="0"/>
      <dgm:spPr/>
    </dgm:pt>
    <dgm:pt modelId="{FB827310-2354-EF44-ABA7-737796B1D35D}" type="pres">
      <dgm:prSet presAssocID="{FC65F152-BF04-1346-82C4-A0D196192071}" presName="child" presStyleLbl="bgAccFollowNode1" presStyleIdx="11" presStyleCnt="12"/>
      <dgm:spPr/>
      <dgm:t>
        <a:bodyPr/>
        <a:lstStyle/>
        <a:p>
          <a:endParaRPr lang="nl-NL"/>
        </a:p>
      </dgm:t>
    </dgm:pt>
    <dgm:pt modelId="{85D69A12-930D-124E-AFCD-E8089EEC06A6}" type="pres">
      <dgm:prSet presAssocID="{FC65F152-BF04-1346-82C4-A0D196192071}" presName="childTx" presStyleLbl="bgAccFollowNode1" presStyleIdx="11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ACA48EA-9D7D-B54B-8A2B-77CE80341B76}" type="pres">
      <dgm:prSet presAssocID="{32BD769E-70D0-954C-8D1C-1DE9D4A273AD}" presName="negSpace" presStyleCnt="0"/>
      <dgm:spPr/>
    </dgm:pt>
    <dgm:pt modelId="{E1D70297-6799-4848-97E4-E24AEDAC2D7C}" type="pres">
      <dgm:prSet presAssocID="{32BD769E-70D0-954C-8D1C-1DE9D4A273AD}" presName="circle" presStyleLbl="node1" presStyleIdx="2" presStyleCnt="3"/>
      <dgm:spPr/>
      <dgm:t>
        <a:bodyPr/>
        <a:lstStyle/>
        <a:p>
          <a:endParaRPr lang="nl-NL"/>
        </a:p>
      </dgm:t>
    </dgm:pt>
  </dgm:ptLst>
  <dgm:cxnLst>
    <dgm:cxn modelId="{4118CCD8-EEAB-1542-B635-531F0EAE80EC}" srcId="{92AD26E9-9E85-8F4B-86D3-7A2E76F31C15}" destId="{6B0D960A-ACC4-F348-9E37-A0E06AE40F50}" srcOrd="2" destOrd="0" parTransId="{6E721A18-610E-8140-963E-8E94CE99045A}" sibTransId="{8CA1F5B5-9BA6-F240-BB83-63FC47ABA3E0}"/>
    <dgm:cxn modelId="{F101007C-88A5-AA44-B4C5-D02F49A79EFD}" type="presOf" srcId="{C07A9587-8FC7-9A4C-B039-1894621EFB9C}" destId="{B0A7C63F-B416-BB4F-964F-5AE3CAB7E983}" srcOrd="1" destOrd="0" presId="urn:microsoft.com/office/officeart/2005/8/layout/hList9"/>
    <dgm:cxn modelId="{05D162AE-D9C8-D14A-9494-05D4107C4B49}" srcId="{32BD769E-70D0-954C-8D1C-1DE9D4A273AD}" destId="{E010B37E-E3BF-604F-9D3A-373BFB2D101A}" srcOrd="0" destOrd="0" parTransId="{7A896A77-CD74-6B4A-A97B-BB072B9D2EA0}" sibTransId="{43797A97-A1A8-D847-AB34-53A4F855AC16}"/>
    <dgm:cxn modelId="{DC21D7AD-1F85-8C4A-B45A-D7FC6D6CD2CE}" type="presOf" srcId="{FFD361DE-7038-8444-BB07-35D2B04AA27B}" destId="{5D82B7EB-9206-914A-80B3-D9FADC4FFEAC}" srcOrd="0" destOrd="0" presId="urn:microsoft.com/office/officeart/2005/8/layout/hList9"/>
    <dgm:cxn modelId="{9D6AAAA5-0A4F-4141-841E-3CF9F682659B}" type="presOf" srcId="{0533B505-84D5-CC48-9C09-CD7A7E4AC6D6}" destId="{8D7407B3-31D4-2E44-977D-4E6EE50BAC48}" srcOrd="0" destOrd="0" presId="urn:microsoft.com/office/officeart/2005/8/layout/hList9"/>
    <dgm:cxn modelId="{4753BC4D-AF00-5C41-A982-F184AEEE60DC}" srcId="{92AD26E9-9E85-8F4B-86D3-7A2E76F31C15}" destId="{C31D71F0-01F9-D446-B195-582F59F8DBF8}" srcOrd="3" destOrd="0" parTransId="{3B69A353-38C6-CA45-AAD1-EB77258C2ADF}" sibTransId="{68FAF627-89E6-4048-8A6D-44E10CBB6B56}"/>
    <dgm:cxn modelId="{637A6ECD-CEDB-6449-B2B0-2406C7D97E0E}" type="presOf" srcId="{07D43F82-926A-2546-AD68-1E112129C75E}" destId="{818FD00F-570E-7C4E-B167-0998933207B8}" srcOrd="1" destOrd="0" presId="urn:microsoft.com/office/officeart/2005/8/layout/hList9"/>
    <dgm:cxn modelId="{DCF88414-2ACD-E84F-BBF1-96109509EF91}" srcId="{32BD769E-70D0-954C-8D1C-1DE9D4A273AD}" destId="{FC65F152-BF04-1346-82C4-A0D196192071}" srcOrd="3" destOrd="0" parTransId="{7B84AD81-C84C-EE4F-9F03-4027D340CB91}" sibTransId="{4C9EFC90-8581-F14E-80A8-A818122EC84E}"/>
    <dgm:cxn modelId="{8586B303-6BA7-104D-80E5-1C33EA3BD3F7}" srcId="{AF3A3354-2A29-A54F-A60B-993ED28F8778}" destId="{92AD26E9-9E85-8F4B-86D3-7A2E76F31C15}" srcOrd="1" destOrd="0" parTransId="{415839F4-65BF-9646-82A3-7D1B4E207AB6}" sibTransId="{E609C48F-0167-4841-9210-C526DFB92101}"/>
    <dgm:cxn modelId="{761E8FC7-BFC8-6F4F-9A7C-BFBE80DB8EFE}" type="presOf" srcId="{C25960C0-A2CE-B44C-90DD-1873DD569B25}" destId="{4D580E43-3DAA-7E49-97BD-F963F5E41086}" srcOrd="0" destOrd="0" presId="urn:microsoft.com/office/officeart/2005/8/layout/hList9"/>
    <dgm:cxn modelId="{0EC12713-1E35-E240-B38D-0E2C95A752DE}" type="presOf" srcId="{92AD26E9-9E85-8F4B-86D3-7A2E76F31C15}" destId="{7A24DAE2-2DBB-F54E-BCA9-C38D0BAB5DF6}" srcOrd="0" destOrd="0" presId="urn:microsoft.com/office/officeart/2005/8/layout/hList9"/>
    <dgm:cxn modelId="{33753CA6-5030-5645-9C87-48D4118A9A45}" srcId="{AF3A3354-2A29-A54F-A60B-993ED28F8778}" destId="{32BD769E-70D0-954C-8D1C-1DE9D4A273AD}" srcOrd="2" destOrd="0" parTransId="{4CBA4E04-A1CD-1647-A8E8-64F76C5ED5E6}" sibTransId="{7BC817FE-3737-B44A-8558-2BAB01335F8C}"/>
    <dgm:cxn modelId="{7E635308-A8DF-1543-BCED-632A68326E63}" type="presOf" srcId="{07D43F82-926A-2546-AD68-1E112129C75E}" destId="{45BE0F7E-4F69-EC4A-B4D8-A44EFA827A85}" srcOrd="0" destOrd="0" presId="urn:microsoft.com/office/officeart/2005/8/layout/hList9"/>
    <dgm:cxn modelId="{B75295AA-19EA-354B-87B3-36D46B0C22A4}" srcId="{32BD769E-70D0-954C-8D1C-1DE9D4A273AD}" destId="{07D43F82-926A-2546-AD68-1E112129C75E}" srcOrd="1" destOrd="0" parTransId="{0671B85F-8A2B-154F-B50D-757F5AB73AD4}" sibTransId="{95B729CE-B6CC-B744-B263-AC5DF2879CA5}"/>
    <dgm:cxn modelId="{B2FE2BE8-D03E-264B-BEB0-F3B2C6DAE4EB}" srcId="{1A287317-406E-774E-9736-85686D740625}" destId="{C07A9587-8FC7-9A4C-B039-1894621EFB9C}" srcOrd="1" destOrd="0" parTransId="{A8525999-39E2-194F-AC78-9CB8F63AD9CF}" sibTransId="{16979BC2-8FE3-424C-ADEE-49A02A0087A6}"/>
    <dgm:cxn modelId="{2A9972F8-0DC7-8A4C-AAD9-15EC07F60E53}" type="presOf" srcId="{FEB9E1C1-A209-DE4A-9B72-2DAC8022F7D3}" destId="{1A624CF6-51D3-4D47-A885-21EA63C49FCC}" srcOrd="0" destOrd="0" presId="urn:microsoft.com/office/officeart/2005/8/layout/hList9"/>
    <dgm:cxn modelId="{974B93B4-881B-A641-A78B-C017FB48D069}" type="presOf" srcId="{32BD769E-70D0-954C-8D1C-1DE9D4A273AD}" destId="{E1D70297-6799-4848-97E4-E24AEDAC2D7C}" srcOrd="0" destOrd="0" presId="urn:microsoft.com/office/officeart/2005/8/layout/hList9"/>
    <dgm:cxn modelId="{5FCD3732-BE34-C243-8EB5-9BE8D35E0CD3}" type="presOf" srcId="{1A287317-406E-774E-9736-85686D740625}" destId="{1308A8E2-B529-CE46-859A-3D808BEE9248}" srcOrd="0" destOrd="0" presId="urn:microsoft.com/office/officeart/2005/8/layout/hList9"/>
    <dgm:cxn modelId="{0E13A6BE-5D56-8F47-946E-00046178B7B8}" srcId="{AF3A3354-2A29-A54F-A60B-993ED28F8778}" destId="{1A287317-406E-774E-9736-85686D740625}" srcOrd="0" destOrd="0" parTransId="{387EB449-01CA-FA48-8CF4-95CE1E58B244}" sibTransId="{8A706C57-C443-144C-8538-54E34CDFA10A}"/>
    <dgm:cxn modelId="{3232E500-1102-D442-B071-5B740CD064DC}" type="presOf" srcId="{FC65F152-BF04-1346-82C4-A0D196192071}" destId="{FB827310-2354-EF44-ABA7-737796B1D35D}" srcOrd="0" destOrd="0" presId="urn:microsoft.com/office/officeart/2005/8/layout/hList9"/>
    <dgm:cxn modelId="{70C4C933-10FD-7345-B12E-29402EEA64C8}" type="presOf" srcId="{FEB9E1C1-A209-DE4A-9B72-2DAC8022F7D3}" destId="{A2EA57A8-8CDC-6945-B15A-D2F176A30B88}" srcOrd="1" destOrd="0" presId="urn:microsoft.com/office/officeart/2005/8/layout/hList9"/>
    <dgm:cxn modelId="{BE6F99D7-8A5D-FB43-A9DE-CCD5E3A9B606}" type="presOf" srcId="{E010B37E-E3BF-604F-9D3A-373BFB2D101A}" destId="{26D30722-19DC-744D-AB6B-A6D81FDBD4C4}" srcOrd="0" destOrd="0" presId="urn:microsoft.com/office/officeart/2005/8/layout/hList9"/>
    <dgm:cxn modelId="{9D534220-6721-2E41-AD18-C2E69F9A5DB9}" type="presOf" srcId="{AF3A3354-2A29-A54F-A60B-993ED28F8778}" destId="{E468A568-78E3-F643-955C-DEAD5F1E1EC8}" srcOrd="0" destOrd="0" presId="urn:microsoft.com/office/officeart/2005/8/layout/hList9"/>
    <dgm:cxn modelId="{A50AE3A8-D940-4B47-B6A0-9B52762CEF65}" type="presOf" srcId="{C25960C0-A2CE-B44C-90DD-1873DD569B25}" destId="{E58D2348-2C01-9349-8B63-25B0A7BF56E3}" srcOrd="1" destOrd="0" presId="urn:microsoft.com/office/officeart/2005/8/layout/hList9"/>
    <dgm:cxn modelId="{DB348BFC-A45C-4A44-8FEC-A4F7B286B6BE}" type="presOf" srcId="{FC65F152-BF04-1346-82C4-A0D196192071}" destId="{85D69A12-930D-124E-AFCD-E8089EEC06A6}" srcOrd="1" destOrd="0" presId="urn:microsoft.com/office/officeart/2005/8/layout/hList9"/>
    <dgm:cxn modelId="{CD20B9D8-A2E0-1D48-A6B9-15401BB3F915}" type="presOf" srcId="{C31D71F0-01F9-D446-B195-582F59F8DBF8}" destId="{3357C33B-1C8C-7040-9AFC-C030C30647AE}" srcOrd="1" destOrd="0" presId="urn:microsoft.com/office/officeart/2005/8/layout/hList9"/>
    <dgm:cxn modelId="{35C3F466-DEC4-BA43-86A3-0C554F557DCE}" type="presOf" srcId="{6B0D960A-ACC4-F348-9E37-A0E06AE40F50}" destId="{CD9F4B7F-D664-2445-851E-F74CFA45B726}" srcOrd="1" destOrd="0" presId="urn:microsoft.com/office/officeart/2005/8/layout/hList9"/>
    <dgm:cxn modelId="{C4F654DD-3F7C-E940-A5AA-300F283B73D3}" srcId="{32BD769E-70D0-954C-8D1C-1DE9D4A273AD}" destId="{48D523FF-6192-D648-A05B-1A2ED07671D2}" srcOrd="2" destOrd="0" parTransId="{BD318897-9476-1948-BF9D-6E5F102AA6C6}" sibTransId="{C22F2453-4AC8-AC46-8D4D-5F6D963AA45F}"/>
    <dgm:cxn modelId="{EE7DC056-4E1C-F746-B4AF-8A9E1A4D9BB5}" type="presOf" srcId="{C07A9587-8FC7-9A4C-B039-1894621EFB9C}" destId="{B7E2A068-132D-FE4D-AE31-2C0AE9847474}" srcOrd="0" destOrd="0" presId="urn:microsoft.com/office/officeart/2005/8/layout/hList9"/>
    <dgm:cxn modelId="{810EC8A4-9CA0-594A-85E2-1DE8ED76A40D}" type="presOf" srcId="{FFD361DE-7038-8444-BB07-35D2B04AA27B}" destId="{CACBD795-3CF7-AC44-B04D-78170CBF4432}" srcOrd="1" destOrd="0" presId="urn:microsoft.com/office/officeart/2005/8/layout/hList9"/>
    <dgm:cxn modelId="{B9EEBCF1-A3B4-C94B-B9FE-921266C82A6D}" srcId="{92AD26E9-9E85-8F4B-86D3-7A2E76F31C15}" destId="{FFD361DE-7038-8444-BB07-35D2B04AA27B}" srcOrd="1" destOrd="0" parTransId="{794AF72C-40CC-E44A-A35D-DAA66A5EF28C}" sibTransId="{911BDB3B-B9DF-6147-B1D8-7F4161C0E30B}"/>
    <dgm:cxn modelId="{92B95D63-B314-5649-A1D4-4603FCFE97F1}" srcId="{1A287317-406E-774E-9736-85686D740625}" destId="{C25960C0-A2CE-B44C-90DD-1873DD569B25}" srcOrd="3" destOrd="0" parTransId="{AE06A9E6-277F-8F4E-B377-8625D5079440}" sibTransId="{F7A27230-1C6B-A440-951F-AA6B137D3891}"/>
    <dgm:cxn modelId="{6CD023E8-AFDB-0645-AA53-84C63D189D28}" type="presOf" srcId="{6B0D960A-ACC4-F348-9E37-A0E06AE40F50}" destId="{03FCDCAC-4B32-AD41-ACB7-85BFC5337424}" srcOrd="0" destOrd="0" presId="urn:microsoft.com/office/officeart/2005/8/layout/hList9"/>
    <dgm:cxn modelId="{3FBC3D2F-12C1-7241-91AF-4DCBBF7D0565}" type="presOf" srcId="{1A368C9F-E259-C449-A59C-DA45F5E2AEA3}" destId="{0C35D8D3-721F-B048-BD87-F1A52B70269B}" srcOrd="0" destOrd="0" presId="urn:microsoft.com/office/officeart/2005/8/layout/hList9"/>
    <dgm:cxn modelId="{3AD12DA8-5A38-2448-91E5-95B3AF52BD31}" srcId="{1A287317-406E-774E-9736-85686D740625}" destId="{1A368C9F-E259-C449-A59C-DA45F5E2AEA3}" srcOrd="2" destOrd="0" parTransId="{D48432A3-76DE-9A4F-AE83-D176FDC09635}" sibTransId="{D1FF0A24-2CEB-9446-8467-838C81877FC7}"/>
    <dgm:cxn modelId="{93C53918-CFC8-164E-AB6E-B197BF25E5F2}" srcId="{1A287317-406E-774E-9736-85686D740625}" destId="{0533B505-84D5-CC48-9C09-CD7A7E4AC6D6}" srcOrd="0" destOrd="0" parTransId="{C0377135-74B7-1C42-B58F-CE67B4B02A67}" sibTransId="{F9BD9211-97B5-0D49-B637-682E7FB45EB6}"/>
    <dgm:cxn modelId="{481C3BC9-51A9-C44C-8D3B-214D2E4FD46C}" type="presOf" srcId="{1A368C9F-E259-C449-A59C-DA45F5E2AEA3}" destId="{0D8DA5B4-9067-F746-98FD-EDE7932A343F}" srcOrd="1" destOrd="0" presId="urn:microsoft.com/office/officeart/2005/8/layout/hList9"/>
    <dgm:cxn modelId="{40D1E748-C786-264C-84DD-9A148D8B05C6}" srcId="{92AD26E9-9E85-8F4B-86D3-7A2E76F31C15}" destId="{FEB9E1C1-A209-DE4A-9B72-2DAC8022F7D3}" srcOrd="0" destOrd="0" parTransId="{45D16461-9F52-F844-A106-3614EB9E1FFF}" sibTransId="{E560EAEB-56C8-4F49-908B-B5DE5F811B2F}"/>
    <dgm:cxn modelId="{E7AE06AD-0A5E-8B46-A939-32AEF4D8EB5C}" type="presOf" srcId="{48D523FF-6192-D648-A05B-1A2ED07671D2}" destId="{AA61DA1F-E163-2642-9F77-AA7C1B26B0D3}" srcOrd="0" destOrd="0" presId="urn:microsoft.com/office/officeart/2005/8/layout/hList9"/>
    <dgm:cxn modelId="{BDEEB639-8B26-EA45-B565-E3A5B40CE79F}" type="presOf" srcId="{C31D71F0-01F9-D446-B195-582F59F8DBF8}" destId="{C4174D0F-1F99-D540-B2FF-3F0906185C19}" srcOrd="0" destOrd="0" presId="urn:microsoft.com/office/officeart/2005/8/layout/hList9"/>
    <dgm:cxn modelId="{411EC18E-6CC6-8844-9BE3-0E6C8AB7B25B}" type="presOf" srcId="{48D523FF-6192-D648-A05B-1A2ED07671D2}" destId="{E271A30D-F955-B54E-867F-ED531D81B64D}" srcOrd="1" destOrd="0" presId="urn:microsoft.com/office/officeart/2005/8/layout/hList9"/>
    <dgm:cxn modelId="{A575FA13-5572-9C4B-8C46-0BE7C0A08E30}" type="presOf" srcId="{E010B37E-E3BF-604F-9D3A-373BFB2D101A}" destId="{0ACFFB08-E502-174B-BDBC-EA64A8A7EEA8}" srcOrd="1" destOrd="0" presId="urn:microsoft.com/office/officeart/2005/8/layout/hList9"/>
    <dgm:cxn modelId="{9B0EA712-3B33-914E-8F9D-99F19C763563}" type="presOf" srcId="{0533B505-84D5-CC48-9C09-CD7A7E4AC6D6}" destId="{B92199F3-FCB0-7243-B08A-4C167FC28991}" srcOrd="1" destOrd="0" presId="urn:microsoft.com/office/officeart/2005/8/layout/hList9"/>
    <dgm:cxn modelId="{BC2CB8E3-E707-DD4E-8E2C-DB3E4838DCD8}" type="presParOf" srcId="{E468A568-78E3-F643-955C-DEAD5F1E1EC8}" destId="{2E96B609-F3A2-9840-AD9A-BEB556338904}" srcOrd="0" destOrd="0" presId="urn:microsoft.com/office/officeart/2005/8/layout/hList9"/>
    <dgm:cxn modelId="{5DA9FDE8-439C-724E-A821-A89EF95336E0}" type="presParOf" srcId="{E468A568-78E3-F643-955C-DEAD5F1E1EC8}" destId="{A44A10EE-2D17-E64F-9E52-A17F1E6E8796}" srcOrd="1" destOrd="0" presId="urn:microsoft.com/office/officeart/2005/8/layout/hList9"/>
    <dgm:cxn modelId="{EF5C371F-C759-4E4C-B8C9-3A65541F321B}" type="presParOf" srcId="{A44A10EE-2D17-E64F-9E52-A17F1E6E8796}" destId="{43BC3244-41BE-AD4F-BBAA-5607C2B15195}" srcOrd="0" destOrd="0" presId="urn:microsoft.com/office/officeart/2005/8/layout/hList9"/>
    <dgm:cxn modelId="{DCE6A31B-5DFE-B246-9B3F-4B9BCA0860E4}" type="presParOf" srcId="{A44A10EE-2D17-E64F-9E52-A17F1E6E8796}" destId="{C4830D52-D2A0-B942-8A60-FFA6E0068005}" srcOrd="1" destOrd="0" presId="urn:microsoft.com/office/officeart/2005/8/layout/hList9"/>
    <dgm:cxn modelId="{C3782572-00E6-3A47-9457-777CBA66B5AA}" type="presParOf" srcId="{C4830D52-D2A0-B942-8A60-FFA6E0068005}" destId="{8D7407B3-31D4-2E44-977D-4E6EE50BAC48}" srcOrd="0" destOrd="0" presId="urn:microsoft.com/office/officeart/2005/8/layout/hList9"/>
    <dgm:cxn modelId="{814C1EA9-AA08-B74E-9AC9-FE70D9B3B323}" type="presParOf" srcId="{C4830D52-D2A0-B942-8A60-FFA6E0068005}" destId="{B92199F3-FCB0-7243-B08A-4C167FC28991}" srcOrd="1" destOrd="0" presId="urn:microsoft.com/office/officeart/2005/8/layout/hList9"/>
    <dgm:cxn modelId="{F602F821-AC54-B547-A668-A50461F57D28}" type="presParOf" srcId="{A44A10EE-2D17-E64F-9E52-A17F1E6E8796}" destId="{03C2FF13-6F99-204F-9E1D-12CD88826EA1}" srcOrd="2" destOrd="0" presId="urn:microsoft.com/office/officeart/2005/8/layout/hList9"/>
    <dgm:cxn modelId="{540E48EA-A8AA-6D44-B21B-DEB131A4B3B8}" type="presParOf" srcId="{03C2FF13-6F99-204F-9E1D-12CD88826EA1}" destId="{B7E2A068-132D-FE4D-AE31-2C0AE9847474}" srcOrd="0" destOrd="0" presId="urn:microsoft.com/office/officeart/2005/8/layout/hList9"/>
    <dgm:cxn modelId="{77C00D83-276D-E74F-9A75-6F3DAB1C7112}" type="presParOf" srcId="{03C2FF13-6F99-204F-9E1D-12CD88826EA1}" destId="{B0A7C63F-B416-BB4F-964F-5AE3CAB7E983}" srcOrd="1" destOrd="0" presId="urn:microsoft.com/office/officeart/2005/8/layout/hList9"/>
    <dgm:cxn modelId="{B62D5337-3AB9-104E-83BB-E4919797AAEE}" type="presParOf" srcId="{A44A10EE-2D17-E64F-9E52-A17F1E6E8796}" destId="{38350BEC-71AE-9941-9F31-A3E01194C635}" srcOrd="3" destOrd="0" presId="urn:microsoft.com/office/officeart/2005/8/layout/hList9"/>
    <dgm:cxn modelId="{683A0880-CEAC-544A-8ECE-62B8079C3451}" type="presParOf" srcId="{38350BEC-71AE-9941-9F31-A3E01194C635}" destId="{0C35D8D3-721F-B048-BD87-F1A52B70269B}" srcOrd="0" destOrd="0" presId="urn:microsoft.com/office/officeart/2005/8/layout/hList9"/>
    <dgm:cxn modelId="{B2B728FF-9843-D346-A3FA-649B3E33BD2F}" type="presParOf" srcId="{38350BEC-71AE-9941-9F31-A3E01194C635}" destId="{0D8DA5B4-9067-F746-98FD-EDE7932A343F}" srcOrd="1" destOrd="0" presId="urn:microsoft.com/office/officeart/2005/8/layout/hList9"/>
    <dgm:cxn modelId="{09122A22-7F96-464B-A381-180FDB89A40A}" type="presParOf" srcId="{A44A10EE-2D17-E64F-9E52-A17F1E6E8796}" destId="{6CFFCD0D-B8F0-5B4C-9FE9-3ABC783CDE2C}" srcOrd="4" destOrd="0" presId="urn:microsoft.com/office/officeart/2005/8/layout/hList9"/>
    <dgm:cxn modelId="{CADFB4CA-4674-4545-90C9-FDB533F88D40}" type="presParOf" srcId="{6CFFCD0D-B8F0-5B4C-9FE9-3ABC783CDE2C}" destId="{4D580E43-3DAA-7E49-97BD-F963F5E41086}" srcOrd="0" destOrd="0" presId="urn:microsoft.com/office/officeart/2005/8/layout/hList9"/>
    <dgm:cxn modelId="{11D03404-DBCC-704C-9A78-B2AE729B3A17}" type="presParOf" srcId="{6CFFCD0D-B8F0-5B4C-9FE9-3ABC783CDE2C}" destId="{E58D2348-2C01-9349-8B63-25B0A7BF56E3}" srcOrd="1" destOrd="0" presId="urn:microsoft.com/office/officeart/2005/8/layout/hList9"/>
    <dgm:cxn modelId="{2B13BC74-B5C4-1C41-AB6A-00FEBC34C60E}" type="presParOf" srcId="{E468A568-78E3-F643-955C-DEAD5F1E1EC8}" destId="{0E42B597-5C7E-B742-9565-1D79F28751F2}" srcOrd="2" destOrd="0" presId="urn:microsoft.com/office/officeart/2005/8/layout/hList9"/>
    <dgm:cxn modelId="{AE4690FB-91BB-DF4F-9D6C-F3D3AFAC1AA5}" type="presParOf" srcId="{E468A568-78E3-F643-955C-DEAD5F1E1EC8}" destId="{1308A8E2-B529-CE46-859A-3D808BEE9248}" srcOrd="3" destOrd="0" presId="urn:microsoft.com/office/officeart/2005/8/layout/hList9"/>
    <dgm:cxn modelId="{9FE7FC2B-4444-9E48-8EFE-822D71CA5E80}" type="presParOf" srcId="{E468A568-78E3-F643-955C-DEAD5F1E1EC8}" destId="{F300CF28-2585-9446-A6AB-D2509909EAAF}" srcOrd="4" destOrd="0" presId="urn:microsoft.com/office/officeart/2005/8/layout/hList9"/>
    <dgm:cxn modelId="{CDA1ABE1-20E8-6648-9D4F-A7B488A8B61D}" type="presParOf" srcId="{E468A568-78E3-F643-955C-DEAD5F1E1EC8}" destId="{D49AA45F-60F9-DA49-B6D3-BCA740CB7450}" srcOrd="5" destOrd="0" presId="urn:microsoft.com/office/officeart/2005/8/layout/hList9"/>
    <dgm:cxn modelId="{34DA00E6-5BBD-F647-9EE2-2ED19BC0CEEA}" type="presParOf" srcId="{E468A568-78E3-F643-955C-DEAD5F1E1EC8}" destId="{31D6C579-D890-4645-954D-AD113EF316E0}" srcOrd="6" destOrd="0" presId="urn:microsoft.com/office/officeart/2005/8/layout/hList9"/>
    <dgm:cxn modelId="{1181D505-9F0C-C04C-8C21-90C93B357E31}" type="presParOf" srcId="{31D6C579-D890-4645-954D-AD113EF316E0}" destId="{554FEED6-8791-0241-AED3-3868FBF24618}" srcOrd="0" destOrd="0" presId="urn:microsoft.com/office/officeart/2005/8/layout/hList9"/>
    <dgm:cxn modelId="{408C1E89-2689-4F43-BE03-8EF2E35CEDB6}" type="presParOf" srcId="{31D6C579-D890-4645-954D-AD113EF316E0}" destId="{328C2172-279A-AF42-B679-9A68C14D1EC0}" srcOrd="1" destOrd="0" presId="urn:microsoft.com/office/officeart/2005/8/layout/hList9"/>
    <dgm:cxn modelId="{1AE2D4D3-BF7C-C24D-BAE5-62A1160A281C}" type="presParOf" srcId="{328C2172-279A-AF42-B679-9A68C14D1EC0}" destId="{1A624CF6-51D3-4D47-A885-21EA63C49FCC}" srcOrd="0" destOrd="0" presId="urn:microsoft.com/office/officeart/2005/8/layout/hList9"/>
    <dgm:cxn modelId="{C4776EA5-3759-EB49-8502-F00AD536A6B6}" type="presParOf" srcId="{328C2172-279A-AF42-B679-9A68C14D1EC0}" destId="{A2EA57A8-8CDC-6945-B15A-D2F176A30B88}" srcOrd="1" destOrd="0" presId="urn:microsoft.com/office/officeart/2005/8/layout/hList9"/>
    <dgm:cxn modelId="{38A8B646-BB86-EE4A-A7CD-2D99549DAACE}" type="presParOf" srcId="{31D6C579-D890-4645-954D-AD113EF316E0}" destId="{19D9CCD7-C082-7A4F-A4EA-0A58B1C5D0F5}" srcOrd="2" destOrd="0" presId="urn:microsoft.com/office/officeart/2005/8/layout/hList9"/>
    <dgm:cxn modelId="{20B74C1E-631C-5344-A405-617568608FA8}" type="presParOf" srcId="{19D9CCD7-C082-7A4F-A4EA-0A58B1C5D0F5}" destId="{5D82B7EB-9206-914A-80B3-D9FADC4FFEAC}" srcOrd="0" destOrd="0" presId="urn:microsoft.com/office/officeart/2005/8/layout/hList9"/>
    <dgm:cxn modelId="{5F704214-350E-1E4C-9BAD-6F49C266B81A}" type="presParOf" srcId="{19D9CCD7-C082-7A4F-A4EA-0A58B1C5D0F5}" destId="{CACBD795-3CF7-AC44-B04D-78170CBF4432}" srcOrd="1" destOrd="0" presId="urn:microsoft.com/office/officeart/2005/8/layout/hList9"/>
    <dgm:cxn modelId="{9550E2C2-F6BA-5147-B672-BE8651D38DF6}" type="presParOf" srcId="{31D6C579-D890-4645-954D-AD113EF316E0}" destId="{F94FD6B9-7C9D-BC4C-82D7-47DC1504FA60}" srcOrd="3" destOrd="0" presId="urn:microsoft.com/office/officeart/2005/8/layout/hList9"/>
    <dgm:cxn modelId="{371EE88E-B662-1948-96E4-389B33624956}" type="presParOf" srcId="{F94FD6B9-7C9D-BC4C-82D7-47DC1504FA60}" destId="{03FCDCAC-4B32-AD41-ACB7-85BFC5337424}" srcOrd="0" destOrd="0" presId="urn:microsoft.com/office/officeart/2005/8/layout/hList9"/>
    <dgm:cxn modelId="{5D212212-519D-DD44-B32E-C6271D6F50A4}" type="presParOf" srcId="{F94FD6B9-7C9D-BC4C-82D7-47DC1504FA60}" destId="{CD9F4B7F-D664-2445-851E-F74CFA45B726}" srcOrd="1" destOrd="0" presId="urn:microsoft.com/office/officeart/2005/8/layout/hList9"/>
    <dgm:cxn modelId="{E3FDD5B7-A234-F843-889B-AA2D5AF862C1}" type="presParOf" srcId="{31D6C579-D890-4645-954D-AD113EF316E0}" destId="{C26A0BE4-0B9F-4C41-B0BD-25274B30B3CA}" srcOrd="4" destOrd="0" presId="urn:microsoft.com/office/officeart/2005/8/layout/hList9"/>
    <dgm:cxn modelId="{9DCCE2EB-58DA-6C49-AA0F-5B9811A78CAD}" type="presParOf" srcId="{C26A0BE4-0B9F-4C41-B0BD-25274B30B3CA}" destId="{C4174D0F-1F99-D540-B2FF-3F0906185C19}" srcOrd="0" destOrd="0" presId="urn:microsoft.com/office/officeart/2005/8/layout/hList9"/>
    <dgm:cxn modelId="{8CA4E800-F64E-4742-BA7D-6C777D723381}" type="presParOf" srcId="{C26A0BE4-0B9F-4C41-B0BD-25274B30B3CA}" destId="{3357C33B-1C8C-7040-9AFC-C030C30647AE}" srcOrd="1" destOrd="0" presId="urn:microsoft.com/office/officeart/2005/8/layout/hList9"/>
    <dgm:cxn modelId="{B98AA553-C050-D344-9471-61FA0F6E686B}" type="presParOf" srcId="{E468A568-78E3-F643-955C-DEAD5F1E1EC8}" destId="{142E17A9-D71B-CB4A-9326-2674A391E8E9}" srcOrd="7" destOrd="0" presId="urn:microsoft.com/office/officeart/2005/8/layout/hList9"/>
    <dgm:cxn modelId="{AC1AF909-C39C-3D46-9C25-93D5C4968E76}" type="presParOf" srcId="{E468A568-78E3-F643-955C-DEAD5F1E1EC8}" destId="{7A24DAE2-2DBB-F54E-BCA9-C38D0BAB5DF6}" srcOrd="8" destOrd="0" presId="urn:microsoft.com/office/officeart/2005/8/layout/hList9"/>
    <dgm:cxn modelId="{751FF76F-6F70-3E42-920A-7C16462E8C75}" type="presParOf" srcId="{E468A568-78E3-F643-955C-DEAD5F1E1EC8}" destId="{FE32FF04-9F89-FC43-A24A-8AE8067D9018}" srcOrd="9" destOrd="0" presId="urn:microsoft.com/office/officeart/2005/8/layout/hList9"/>
    <dgm:cxn modelId="{1F8861A8-A80C-C945-9D9D-8EA0A16F9056}" type="presParOf" srcId="{E468A568-78E3-F643-955C-DEAD5F1E1EC8}" destId="{50758DDD-0376-A240-B0F6-7AEEDC303A8E}" srcOrd="10" destOrd="0" presId="urn:microsoft.com/office/officeart/2005/8/layout/hList9"/>
    <dgm:cxn modelId="{EE03CF1B-C6ED-9443-80F1-7A60774AEBB8}" type="presParOf" srcId="{E468A568-78E3-F643-955C-DEAD5F1E1EC8}" destId="{91D3B990-82E3-6E41-B2C0-7C5DEFC1298B}" srcOrd="11" destOrd="0" presId="urn:microsoft.com/office/officeart/2005/8/layout/hList9"/>
    <dgm:cxn modelId="{296377DD-FE2E-1149-B1ED-2A08EEB2487B}" type="presParOf" srcId="{91D3B990-82E3-6E41-B2C0-7C5DEFC1298B}" destId="{B9738313-9107-0141-91C4-47F22B28C1DA}" srcOrd="0" destOrd="0" presId="urn:microsoft.com/office/officeart/2005/8/layout/hList9"/>
    <dgm:cxn modelId="{52D44ACC-FC1E-0B41-849D-3C7C66EE8002}" type="presParOf" srcId="{91D3B990-82E3-6E41-B2C0-7C5DEFC1298B}" destId="{034FDCF3-EACF-2E40-9CDD-48BF83677028}" srcOrd="1" destOrd="0" presId="urn:microsoft.com/office/officeart/2005/8/layout/hList9"/>
    <dgm:cxn modelId="{C166D0F7-B410-4540-96D0-422788D7D017}" type="presParOf" srcId="{034FDCF3-EACF-2E40-9CDD-48BF83677028}" destId="{26D30722-19DC-744D-AB6B-A6D81FDBD4C4}" srcOrd="0" destOrd="0" presId="urn:microsoft.com/office/officeart/2005/8/layout/hList9"/>
    <dgm:cxn modelId="{F39712EF-023F-B543-8414-E05369716654}" type="presParOf" srcId="{034FDCF3-EACF-2E40-9CDD-48BF83677028}" destId="{0ACFFB08-E502-174B-BDBC-EA64A8A7EEA8}" srcOrd="1" destOrd="0" presId="urn:microsoft.com/office/officeart/2005/8/layout/hList9"/>
    <dgm:cxn modelId="{89346017-BD72-2142-9B81-4B9D98289025}" type="presParOf" srcId="{91D3B990-82E3-6E41-B2C0-7C5DEFC1298B}" destId="{72548B02-11E9-CA4B-895F-FA765365B402}" srcOrd="2" destOrd="0" presId="urn:microsoft.com/office/officeart/2005/8/layout/hList9"/>
    <dgm:cxn modelId="{C0605892-2DB6-194E-A4ED-ECCC39819D16}" type="presParOf" srcId="{72548B02-11E9-CA4B-895F-FA765365B402}" destId="{45BE0F7E-4F69-EC4A-B4D8-A44EFA827A85}" srcOrd="0" destOrd="0" presId="urn:microsoft.com/office/officeart/2005/8/layout/hList9"/>
    <dgm:cxn modelId="{44C4CC7D-ED01-9E4D-970D-89DC138E291B}" type="presParOf" srcId="{72548B02-11E9-CA4B-895F-FA765365B402}" destId="{818FD00F-570E-7C4E-B167-0998933207B8}" srcOrd="1" destOrd="0" presId="urn:microsoft.com/office/officeart/2005/8/layout/hList9"/>
    <dgm:cxn modelId="{9BE8F4AE-B596-CB45-AA33-773751875F1D}" type="presParOf" srcId="{91D3B990-82E3-6E41-B2C0-7C5DEFC1298B}" destId="{915DAB79-51EB-0E48-A9F3-600570A5579A}" srcOrd="3" destOrd="0" presId="urn:microsoft.com/office/officeart/2005/8/layout/hList9"/>
    <dgm:cxn modelId="{CA311A38-EF0C-734D-94B4-BF4B5833D8AC}" type="presParOf" srcId="{915DAB79-51EB-0E48-A9F3-600570A5579A}" destId="{AA61DA1F-E163-2642-9F77-AA7C1B26B0D3}" srcOrd="0" destOrd="0" presId="urn:microsoft.com/office/officeart/2005/8/layout/hList9"/>
    <dgm:cxn modelId="{5834CB9D-77FF-4A44-A264-C9CC6768CD81}" type="presParOf" srcId="{915DAB79-51EB-0E48-A9F3-600570A5579A}" destId="{E271A30D-F955-B54E-867F-ED531D81B64D}" srcOrd="1" destOrd="0" presId="urn:microsoft.com/office/officeart/2005/8/layout/hList9"/>
    <dgm:cxn modelId="{613CE8CA-2004-E942-9119-4F144FF90CD1}" type="presParOf" srcId="{91D3B990-82E3-6E41-B2C0-7C5DEFC1298B}" destId="{6476DC98-EC93-7A43-AE87-C78AC726F1D0}" srcOrd="4" destOrd="0" presId="urn:microsoft.com/office/officeart/2005/8/layout/hList9"/>
    <dgm:cxn modelId="{B6CA580E-53ED-8D40-A66E-AE3878DE735D}" type="presParOf" srcId="{6476DC98-EC93-7A43-AE87-C78AC726F1D0}" destId="{FB827310-2354-EF44-ABA7-737796B1D35D}" srcOrd="0" destOrd="0" presId="urn:microsoft.com/office/officeart/2005/8/layout/hList9"/>
    <dgm:cxn modelId="{82090D47-1C56-B44F-9B6B-EADF202D7447}" type="presParOf" srcId="{6476DC98-EC93-7A43-AE87-C78AC726F1D0}" destId="{85D69A12-930D-124E-AFCD-E8089EEC06A6}" srcOrd="1" destOrd="0" presId="urn:microsoft.com/office/officeart/2005/8/layout/hList9"/>
    <dgm:cxn modelId="{9D8289E8-97ED-8C40-9357-6E7410C03496}" type="presParOf" srcId="{E468A568-78E3-F643-955C-DEAD5F1E1EC8}" destId="{7ACA48EA-9D7D-B54B-8A2B-77CE80341B76}" srcOrd="12" destOrd="0" presId="urn:microsoft.com/office/officeart/2005/8/layout/hList9"/>
    <dgm:cxn modelId="{C42E8D93-6DFA-5845-B885-2A1CA75180BF}" type="presParOf" srcId="{E468A568-78E3-F643-955C-DEAD5F1E1EC8}" destId="{E1D70297-6799-4848-97E4-E24AEDAC2D7C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DDD695-EED5-2B40-B9DE-84D5C00B754E}">
      <dsp:nvSpPr>
        <dsp:cNvPr id="0" name=""/>
        <dsp:cNvSpPr/>
      </dsp:nvSpPr>
      <dsp:spPr>
        <a:xfrm>
          <a:off x="5695937" y="2701956"/>
          <a:ext cx="91440" cy="5033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3354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0A5091-28AB-C74D-A495-95103EA979D4}">
      <dsp:nvSpPr>
        <dsp:cNvPr id="0" name=""/>
        <dsp:cNvSpPr/>
      </dsp:nvSpPr>
      <dsp:spPr>
        <a:xfrm>
          <a:off x="3626319" y="1099588"/>
          <a:ext cx="2115338" cy="5033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021"/>
              </a:lnTo>
              <a:lnTo>
                <a:pt x="2115338" y="343021"/>
              </a:lnTo>
              <a:lnTo>
                <a:pt x="2115338" y="503354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5C7ED3-97E4-5C49-B9CB-23706FA65B18}">
      <dsp:nvSpPr>
        <dsp:cNvPr id="0" name=""/>
        <dsp:cNvSpPr/>
      </dsp:nvSpPr>
      <dsp:spPr>
        <a:xfrm>
          <a:off x="3580599" y="2701956"/>
          <a:ext cx="91440" cy="5033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3354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DEFD31-1694-D443-B7CD-D67CDE03A239}">
      <dsp:nvSpPr>
        <dsp:cNvPr id="0" name=""/>
        <dsp:cNvSpPr/>
      </dsp:nvSpPr>
      <dsp:spPr>
        <a:xfrm>
          <a:off x="3580599" y="1099588"/>
          <a:ext cx="91440" cy="5033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3354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662CBE-DDC9-5349-81F0-6FC07579883E}">
      <dsp:nvSpPr>
        <dsp:cNvPr id="0" name=""/>
        <dsp:cNvSpPr/>
      </dsp:nvSpPr>
      <dsp:spPr>
        <a:xfrm>
          <a:off x="1465261" y="2701956"/>
          <a:ext cx="91440" cy="5033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3354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15ED2A-E0A2-624C-88C0-168B5377568B}">
      <dsp:nvSpPr>
        <dsp:cNvPr id="0" name=""/>
        <dsp:cNvSpPr/>
      </dsp:nvSpPr>
      <dsp:spPr>
        <a:xfrm>
          <a:off x="1510981" y="1099588"/>
          <a:ext cx="2115338" cy="503354"/>
        </a:xfrm>
        <a:custGeom>
          <a:avLst/>
          <a:gdLst/>
          <a:ahLst/>
          <a:cxnLst/>
          <a:rect l="0" t="0" r="0" b="0"/>
          <a:pathLst>
            <a:path>
              <a:moveTo>
                <a:pt x="2115338" y="0"/>
              </a:moveTo>
              <a:lnTo>
                <a:pt x="2115338" y="343021"/>
              </a:lnTo>
              <a:lnTo>
                <a:pt x="0" y="343021"/>
              </a:lnTo>
              <a:lnTo>
                <a:pt x="0" y="503354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15E49-DC14-984A-A415-88B432D471EC}">
      <dsp:nvSpPr>
        <dsp:cNvPr id="0" name=""/>
        <dsp:cNvSpPr/>
      </dsp:nvSpPr>
      <dsp:spPr>
        <a:xfrm>
          <a:off x="2760954" y="574"/>
          <a:ext cx="1730731" cy="10990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1FBC52-D816-8749-BEBB-FB69D58F9F14}">
      <dsp:nvSpPr>
        <dsp:cNvPr id="0" name=""/>
        <dsp:cNvSpPr/>
      </dsp:nvSpPr>
      <dsp:spPr>
        <a:xfrm>
          <a:off x="2953257" y="183262"/>
          <a:ext cx="1730731" cy="10990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Intrinsieke Motivatie</a:t>
          </a:r>
          <a:endParaRPr lang="nl-NL" sz="1900" kern="12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sp:txBody>
      <dsp:txXfrm>
        <a:off x="2985446" y="215451"/>
        <a:ext cx="1666353" cy="1034636"/>
      </dsp:txXfrm>
    </dsp:sp>
    <dsp:sp modelId="{0F10A2EA-EF8C-4348-9F10-420C1D8B215C}">
      <dsp:nvSpPr>
        <dsp:cNvPr id="0" name=""/>
        <dsp:cNvSpPr/>
      </dsp:nvSpPr>
      <dsp:spPr>
        <a:xfrm>
          <a:off x="645616" y="1602942"/>
          <a:ext cx="1730731" cy="10990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21E202-70E8-8349-952B-2741F7813BCA}">
      <dsp:nvSpPr>
        <dsp:cNvPr id="0" name=""/>
        <dsp:cNvSpPr/>
      </dsp:nvSpPr>
      <dsp:spPr>
        <a:xfrm>
          <a:off x="837919" y="1785631"/>
          <a:ext cx="1730731" cy="10990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Competentie</a:t>
          </a:r>
          <a:endParaRPr lang="nl-NL" sz="1900" kern="12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sp:txBody>
      <dsp:txXfrm>
        <a:off x="870108" y="1817820"/>
        <a:ext cx="1666353" cy="1034636"/>
      </dsp:txXfrm>
    </dsp:sp>
    <dsp:sp modelId="{47CBFE2D-87B5-BC4C-99C2-50C9DBD357A7}">
      <dsp:nvSpPr>
        <dsp:cNvPr id="0" name=""/>
        <dsp:cNvSpPr/>
      </dsp:nvSpPr>
      <dsp:spPr>
        <a:xfrm>
          <a:off x="645616" y="3205311"/>
          <a:ext cx="1730731" cy="10990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009DE0-413C-4842-A213-DC149421BC48}">
      <dsp:nvSpPr>
        <dsp:cNvPr id="0" name=""/>
        <dsp:cNvSpPr/>
      </dsp:nvSpPr>
      <dsp:spPr>
        <a:xfrm>
          <a:off x="837919" y="3387999"/>
          <a:ext cx="1730731" cy="10990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Snelle feedback</a:t>
          </a:r>
          <a:endParaRPr lang="nl-NL" sz="1900" kern="12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sp:txBody>
      <dsp:txXfrm>
        <a:off x="870108" y="3420188"/>
        <a:ext cx="1666353" cy="1034636"/>
      </dsp:txXfrm>
    </dsp:sp>
    <dsp:sp modelId="{231000FA-63A1-0B49-85FF-B368110565B4}">
      <dsp:nvSpPr>
        <dsp:cNvPr id="0" name=""/>
        <dsp:cNvSpPr/>
      </dsp:nvSpPr>
      <dsp:spPr>
        <a:xfrm>
          <a:off x="2760954" y="1602942"/>
          <a:ext cx="1730731" cy="10990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42BC9F-D120-414C-A5F6-0E2F299B4479}">
      <dsp:nvSpPr>
        <dsp:cNvPr id="0" name=""/>
        <dsp:cNvSpPr/>
      </dsp:nvSpPr>
      <dsp:spPr>
        <a:xfrm>
          <a:off x="2953257" y="1785631"/>
          <a:ext cx="1730731" cy="10990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Autonomie</a:t>
          </a:r>
          <a:endParaRPr lang="nl-NL" sz="1900" kern="12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sp:txBody>
      <dsp:txXfrm>
        <a:off x="2985446" y="1817820"/>
        <a:ext cx="1666353" cy="1034636"/>
      </dsp:txXfrm>
    </dsp:sp>
    <dsp:sp modelId="{F4F56CB6-775F-AE4A-AA49-5291AD825969}">
      <dsp:nvSpPr>
        <dsp:cNvPr id="0" name=""/>
        <dsp:cNvSpPr/>
      </dsp:nvSpPr>
      <dsp:spPr>
        <a:xfrm>
          <a:off x="2760954" y="3205311"/>
          <a:ext cx="1730731" cy="10990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338DAF-0C94-DC47-8893-B9378CF25313}">
      <dsp:nvSpPr>
        <dsp:cNvPr id="0" name=""/>
        <dsp:cNvSpPr/>
      </dsp:nvSpPr>
      <dsp:spPr>
        <a:xfrm>
          <a:off x="2953257" y="3387999"/>
          <a:ext cx="1730731" cy="10990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Keuzevrijheid</a:t>
          </a:r>
          <a:endParaRPr lang="nl-NL" sz="1900" kern="12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sp:txBody>
      <dsp:txXfrm>
        <a:off x="2985446" y="3420188"/>
        <a:ext cx="1666353" cy="1034636"/>
      </dsp:txXfrm>
    </dsp:sp>
    <dsp:sp modelId="{09B010D6-948C-A846-BC91-DD344C2AD9EF}">
      <dsp:nvSpPr>
        <dsp:cNvPr id="0" name=""/>
        <dsp:cNvSpPr/>
      </dsp:nvSpPr>
      <dsp:spPr>
        <a:xfrm>
          <a:off x="4876292" y="1602942"/>
          <a:ext cx="1730731" cy="10990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B92501-38D0-0844-BFF2-FD82636C799A}">
      <dsp:nvSpPr>
        <dsp:cNvPr id="0" name=""/>
        <dsp:cNvSpPr/>
      </dsp:nvSpPr>
      <dsp:spPr>
        <a:xfrm>
          <a:off x="5068595" y="1785631"/>
          <a:ext cx="1730731" cy="10990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Verbondenheid</a:t>
          </a:r>
          <a:endParaRPr lang="nl-NL" sz="1900" kern="12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sp:txBody>
      <dsp:txXfrm>
        <a:off x="5100784" y="1817820"/>
        <a:ext cx="1666353" cy="1034636"/>
      </dsp:txXfrm>
    </dsp:sp>
    <dsp:sp modelId="{42E42894-075B-4241-AB8D-5CD7D419F265}">
      <dsp:nvSpPr>
        <dsp:cNvPr id="0" name=""/>
        <dsp:cNvSpPr/>
      </dsp:nvSpPr>
      <dsp:spPr>
        <a:xfrm>
          <a:off x="4876292" y="3205311"/>
          <a:ext cx="1730731" cy="10990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EA2CE1-71B5-CA44-BC1E-A5DDE52F3A82}">
      <dsp:nvSpPr>
        <dsp:cNvPr id="0" name=""/>
        <dsp:cNvSpPr/>
      </dsp:nvSpPr>
      <dsp:spPr>
        <a:xfrm>
          <a:off x="5068595" y="3387999"/>
          <a:ext cx="1730731" cy="10990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Samenwerken</a:t>
          </a:r>
          <a:endParaRPr lang="nl-NL" sz="1900" kern="12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sp:txBody>
      <dsp:txXfrm>
        <a:off x="5100784" y="3420188"/>
        <a:ext cx="1666353" cy="10346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7407B3-31D4-2E44-977D-4E6EE50BAC48}">
      <dsp:nvSpPr>
        <dsp:cNvPr id="0" name=""/>
        <dsp:cNvSpPr/>
      </dsp:nvSpPr>
      <dsp:spPr>
        <a:xfrm>
          <a:off x="788691" y="975390"/>
          <a:ext cx="1477644" cy="9855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800" kern="12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Lezen verdieping</a:t>
          </a:r>
          <a:endParaRPr lang="nl-NL" sz="1800" kern="12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sp:txBody>
      <dsp:txXfrm>
        <a:off x="1025114" y="975390"/>
        <a:ext cx="1241221" cy="985588"/>
      </dsp:txXfrm>
    </dsp:sp>
    <dsp:sp modelId="{B7E2A068-132D-FE4D-AE31-2C0AE9847474}">
      <dsp:nvSpPr>
        <dsp:cNvPr id="0" name=""/>
        <dsp:cNvSpPr/>
      </dsp:nvSpPr>
      <dsp:spPr>
        <a:xfrm>
          <a:off x="788691" y="1960979"/>
          <a:ext cx="1477644" cy="9855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Uitleg docent over verdieping</a:t>
          </a:r>
          <a:endParaRPr lang="nl-NL" sz="1600" kern="12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sp:txBody>
      <dsp:txXfrm>
        <a:off x="1025114" y="1960979"/>
        <a:ext cx="1241221" cy="985588"/>
      </dsp:txXfrm>
    </dsp:sp>
    <dsp:sp modelId="{0C35D8D3-721F-B048-BD87-F1A52B70269B}">
      <dsp:nvSpPr>
        <dsp:cNvPr id="0" name=""/>
        <dsp:cNvSpPr/>
      </dsp:nvSpPr>
      <dsp:spPr>
        <a:xfrm>
          <a:off x="788691" y="2946568"/>
          <a:ext cx="1477644" cy="9855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Maken verdiepings-opdracht</a:t>
          </a:r>
          <a:endParaRPr lang="nl-NL" sz="1600" kern="12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sp:txBody>
      <dsp:txXfrm>
        <a:off x="1025114" y="2946568"/>
        <a:ext cx="1241221" cy="985588"/>
      </dsp:txXfrm>
    </dsp:sp>
    <dsp:sp modelId="{4D580E43-3DAA-7E49-97BD-F963F5E41086}">
      <dsp:nvSpPr>
        <dsp:cNvPr id="0" name=""/>
        <dsp:cNvSpPr/>
      </dsp:nvSpPr>
      <dsp:spPr>
        <a:xfrm>
          <a:off x="788691" y="3932157"/>
          <a:ext cx="1477644" cy="9855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Uitleg docent verdiepings-opdracht</a:t>
          </a:r>
          <a:endParaRPr lang="nl-NL" sz="1600" kern="12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sp:txBody>
      <dsp:txXfrm>
        <a:off x="1025114" y="3932157"/>
        <a:ext cx="1241221" cy="985588"/>
      </dsp:txXfrm>
    </dsp:sp>
    <dsp:sp modelId="{1308A8E2-B529-CE46-859A-3D808BEE9248}">
      <dsp:nvSpPr>
        <dsp:cNvPr id="0" name=""/>
        <dsp:cNvSpPr/>
      </dsp:nvSpPr>
      <dsp:spPr>
        <a:xfrm>
          <a:off x="614" y="581352"/>
          <a:ext cx="985096" cy="985096"/>
        </a:xfrm>
        <a:prstGeom prst="ellipse">
          <a:avLst/>
        </a:prstGeom>
        <a:solidFill>
          <a:srgbClr val="92D050"/>
        </a:soli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100" kern="12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Groep groen</a:t>
          </a:r>
          <a:endParaRPr lang="nl-NL" sz="2100" kern="12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sp:txBody>
      <dsp:txXfrm>
        <a:off x="144878" y="725616"/>
        <a:ext cx="696568" cy="696568"/>
      </dsp:txXfrm>
    </dsp:sp>
    <dsp:sp modelId="{1A624CF6-51D3-4D47-A885-21EA63C49FCC}">
      <dsp:nvSpPr>
        <dsp:cNvPr id="0" name=""/>
        <dsp:cNvSpPr/>
      </dsp:nvSpPr>
      <dsp:spPr>
        <a:xfrm>
          <a:off x="3251432" y="975390"/>
          <a:ext cx="1477644" cy="9855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Maken herhaal opdracht 1</a:t>
          </a:r>
          <a:endParaRPr lang="nl-NL" sz="1600" kern="12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sp:txBody>
      <dsp:txXfrm>
        <a:off x="3487855" y="975390"/>
        <a:ext cx="1241221" cy="985588"/>
      </dsp:txXfrm>
    </dsp:sp>
    <dsp:sp modelId="{5D82B7EB-9206-914A-80B3-D9FADC4FFEAC}">
      <dsp:nvSpPr>
        <dsp:cNvPr id="0" name=""/>
        <dsp:cNvSpPr/>
      </dsp:nvSpPr>
      <dsp:spPr>
        <a:xfrm>
          <a:off x="3251432" y="1960979"/>
          <a:ext cx="1477644" cy="9855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Met elkaar antwoorden bespreken</a:t>
          </a:r>
          <a:endParaRPr lang="nl-NL" sz="1600" kern="12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sp:txBody>
      <dsp:txXfrm>
        <a:off x="3487855" y="1960979"/>
        <a:ext cx="1241221" cy="985588"/>
      </dsp:txXfrm>
    </dsp:sp>
    <dsp:sp modelId="{03FCDCAC-4B32-AD41-ACB7-85BFC5337424}">
      <dsp:nvSpPr>
        <dsp:cNvPr id="0" name=""/>
        <dsp:cNvSpPr/>
      </dsp:nvSpPr>
      <dsp:spPr>
        <a:xfrm>
          <a:off x="3251432" y="2946568"/>
          <a:ext cx="1477644" cy="9855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Uitleg docent herhaal opdracht 1</a:t>
          </a:r>
          <a:endParaRPr lang="nl-NL" sz="1600" kern="12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sp:txBody>
      <dsp:txXfrm>
        <a:off x="3487855" y="2946568"/>
        <a:ext cx="1241221" cy="985588"/>
      </dsp:txXfrm>
    </dsp:sp>
    <dsp:sp modelId="{C4174D0F-1F99-D540-B2FF-3F0906185C19}">
      <dsp:nvSpPr>
        <dsp:cNvPr id="0" name=""/>
        <dsp:cNvSpPr/>
      </dsp:nvSpPr>
      <dsp:spPr>
        <a:xfrm>
          <a:off x="3251432" y="3932157"/>
          <a:ext cx="1477644" cy="9855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Doorlezen nieuwe stof</a:t>
          </a:r>
          <a:endParaRPr lang="nl-NL" sz="1600" kern="12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sp:txBody>
      <dsp:txXfrm>
        <a:off x="3487855" y="3932157"/>
        <a:ext cx="1241221" cy="985588"/>
      </dsp:txXfrm>
    </dsp:sp>
    <dsp:sp modelId="{7A24DAE2-2DBB-F54E-BCA9-C38D0BAB5DF6}">
      <dsp:nvSpPr>
        <dsp:cNvPr id="0" name=""/>
        <dsp:cNvSpPr/>
      </dsp:nvSpPr>
      <dsp:spPr>
        <a:xfrm>
          <a:off x="2463355" y="581352"/>
          <a:ext cx="985096" cy="985096"/>
        </a:xfrm>
        <a:prstGeom prst="ellipse">
          <a:avLst/>
        </a:prstGeom>
        <a:solidFill>
          <a:srgbClr val="DADB0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100" kern="12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Groep geel</a:t>
          </a:r>
          <a:endParaRPr lang="nl-NL" sz="2100" kern="12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sp:txBody>
      <dsp:txXfrm>
        <a:off x="2607619" y="725616"/>
        <a:ext cx="696568" cy="696568"/>
      </dsp:txXfrm>
    </dsp:sp>
    <dsp:sp modelId="{26D30722-19DC-744D-AB6B-A6D81FDBD4C4}">
      <dsp:nvSpPr>
        <dsp:cNvPr id="0" name=""/>
        <dsp:cNvSpPr/>
      </dsp:nvSpPr>
      <dsp:spPr>
        <a:xfrm>
          <a:off x="5714173" y="975390"/>
          <a:ext cx="1477644" cy="9855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Verlengde instructie</a:t>
          </a:r>
          <a:endParaRPr lang="nl-NL" sz="1600" kern="12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sp:txBody>
      <dsp:txXfrm>
        <a:off x="5950596" y="975390"/>
        <a:ext cx="1241221" cy="985588"/>
      </dsp:txXfrm>
    </dsp:sp>
    <dsp:sp modelId="{45BE0F7E-4F69-EC4A-B4D8-A44EFA827A85}">
      <dsp:nvSpPr>
        <dsp:cNvPr id="0" name=""/>
        <dsp:cNvSpPr/>
      </dsp:nvSpPr>
      <dsp:spPr>
        <a:xfrm>
          <a:off x="5714173" y="1960979"/>
          <a:ext cx="1477644" cy="9855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Maken herhaal opdracht 1</a:t>
          </a:r>
          <a:endParaRPr lang="nl-NL" sz="1600" kern="12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sp:txBody>
      <dsp:txXfrm>
        <a:off x="5950596" y="1960979"/>
        <a:ext cx="1241221" cy="985588"/>
      </dsp:txXfrm>
    </dsp:sp>
    <dsp:sp modelId="{AA61DA1F-E163-2642-9F77-AA7C1B26B0D3}">
      <dsp:nvSpPr>
        <dsp:cNvPr id="0" name=""/>
        <dsp:cNvSpPr/>
      </dsp:nvSpPr>
      <dsp:spPr>
        <a:xfrm>
          <a:off x="5714173" y="2946568"/>
          <a:ext cx="1477644" cy="9855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Uitleg docent herhaal opdracht 1</a:t>
          </a:r>
          <a:endParaRPr lang="nl-NL" sz="1600" kern="12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sp:txBody>
      <dsp:txXfrm>
        <a:off x="5950596" y="2946568"/>
        <a:ext cx="1241221" cy="985588"/>
      </dsp:txXfrm>
    </dsp:sp>
    <dsp:sp modelId="{FB827310-2354-EF44-ABA7-737796B1D35D}">
      <dsp:nvSpPr>
        <dsp:cNvPr id="0" name=""/>
        <dsp:cNvSpPr/>
      </dsp:nvSpPr>
      <dsp:spPr>
        <a:xfrm>
          <a:off x="5714173" y="3932157"/>
          <a:ext cx="1477644" cy="9855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Doorlezen nieuwe stof</a:t>
          </a:r>
          <a:endParaRPr lang="nl-NL" sz="1600" kern="12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sp:txBody>
      <dsp:txXfrm>
        <a:off x="5950596" y="3932157"/>
        <a:ext cx="1241221" cy="985588"/>
      </dsp:txXfrm>
    </dsp:sp>
    <dsp:sp modelId="{E1D70297-6799-4848-97E4-E24AEDAC2D7C}">
      <dsp:nvSpPr>
        <dsp:cNvPr id="0" name=""/>
        <dsp:cNvSpPr/>
      </dsp:nvSpPr>
      <dsp:spPr>
        <a:xfrm>
          <a:off x="4926096" y="581352"/>
          <a:ext cx="985096" cy="985096"/>
        </a:xfrm>
        <a:prstGeom prst="ellipse">
          <a:avLst/>
        </a:prstGeom>
        <a:solidFill>
          <a:srgbClr val="FF0000"/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100" kern="1200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rPr>
            <a:t>Groep rood</a:t>
          </a:r>
          <a:endParaRPr lang="nl-NL" sz="2100" kern="1200" dirty="0">
            <a:solidFill>
              <a:schemeClr val="bg2">
                <a:lumMod val="10000"/>
              </a:schemeClr>
            </a:solidFill>
            <a:latin typeface="Gobold Lowplus" charset="0"/>
            <a:ea typeface="Gobold Lowplus" charset="0"/>
            <a:cs typeface="Gobold Lowplus" charset="0"/>
          </a:endParaRPr>
        </a:p>
      </dsp:txBody>
      <dsp:txXfrm>
        <a:off x="5070360" y="725616"/>
        <a:ext cx="696568" cy="696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5072C-259D-1C48-B0AA-6C2C5342748E}" type="datetimeFigureOut">
              <a:rPr lang="nl-NL" smtClean="0"/>
              <a:t>16-12-17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7DA19-19B2-624F-9902-9FE11AB79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9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02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03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05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07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09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10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212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814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een eff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3038" y="-255959"/>
            <a:ext cx="11070076" cy="622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6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beeld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9295" y="356616"/>
            <a:ext cx="1344706" cy="1233499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60" t="19983" r="34094" b="17443"/>
          <a:stretch/>
        </p:blipFill>
        <p:spPr>
          <a:xfrm>
            <a:off x="7937770" y="505838"/>
            <a:ext cx="953311" cy="1084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 tIns="14400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 tIns="14400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16-12-17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tIns="14400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16-12-17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rgbClr val="A3B1B8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16-12-17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 tIns="14400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 tIns="14400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16-12-17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16-12-17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16-12-17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13458" y="0"/>
            <a:ext cx="791708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NL" sz="2800" dirty="0" smtClean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sz="2800" dirty="0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Bedankt 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voor het kijken!  </a:t>
            </a:r>
            <a:endParaRPr lang="nl-NL" sz="2800" dirty="0" smtClean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endParaRPr lang="nl-NL" sz="2800" dirty="0" smtClean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sz="2800" dirty="0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Vragen 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of opmerkingen? </a:t>
            </a:r>
            <a:endParaRPr lang="nl-NL" sz="2800" dirty="0" smtClean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endParaRPr lang="nl-NL" sz="2800" dirty="0" smtClean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sz="2800" dirty="0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Mail 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ons </a:t>
            </a:r>
            <a:r>
              <a:rPr lang="nl-NL" sz="2800" dirty="0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op:</a:t>
            </a:r>
          </a:p>
          <a:p>
            <a:pPr algn="ctr"/>
            <a:r>
              <a:rPr lang="nl-NL" sz="2800" dirty="0" err="1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boemlauwnatuurkunde@gmail.com</a:t>
            </a:r>
            <a:r>
              <a:rPr lang="nl-NL" sz="2800" dirty="0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 </a:t>
            </a:r>
          </a:p>
          <a:p>
            <a:pPr algn="ctr"/>
            <a:r>
              <a:rPr lang="nl-NL" sz="2800" dirty="0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of 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laat een </a:t>
            </a:r>
            <a:r>
              <a:rPr lang="nl-NL" sz="2800" dirty="0" err="1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comment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 achter. </a:t>
            </a:r>
            <a:endParaRPr lang="nl-NL" sz="2800" dirty="0" smtClean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endParaRPr lang="nl-NL" sz="2800" dirty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sz="2800" dirty="0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Het 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d</a:t>
            </a:r>
            <a:r>
              <a:rPr lang="nl-NL" sz="2800" dirty="0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elen 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van onze video’s wordt altijd gewaardeerd!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48" t="22923" r="38101" b="22844"/>
          <a:stretch/>
        </p:blipFill>
        <p:spPr>
          <a:xfrm>
            <a:off x="3472405" y="7114276"/>
            <a:ext cx="2199190" cy="27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3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16-12-17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16-12-17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tussensch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3038" y="-255959"/>
            <a:ext cx="11070076" cy="6226918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16-12-17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16-12-17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ot kader g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7942" y="445500"/>
            <a:ext cx="8208117" cy="4824000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9295" y="329184"/>
            <a:ext cx="1344706" cy="1024603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65" t="16834" r="32823" b="22173"/>
          <a:stretch/>
        </p:blipFill>
        <p:spPr>
          <a:xfrm>
            <a:off x="7799294" y="213756"/>
            <a:ext cx="1130950" cy="1056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8" name="Content Placeholder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880944" y="2385155"/>
            <a:ext cx="4524704" cy="6323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500">
                <a:latin typeface="Gobold Extra1" charset="0"/>
                <a:ea typeface="Gobold Extra1" charset="0"/>
                <a:cs typeface="Gobold Extra1" charset="0"/>
              </a:defRPr>
            </a:lvl1pPr>
            <a:lvl2pPr marL="342900" indent="0">
              <a:buFontTx/>
              <a:buNone/>
              <a:defRPr/>
            </a:lvl2pPr>
          </a:lstStyle>
          <a:p>
            <a:pPr lvl="0"/>
            <a:r>
              <a:rPr lang="en-US" dirty="0" err="1" smtClean="0"/>
              <a:t>Tijd</a:t>
            </a:r>
            <a:r>
              <a:rPr lang="en-US" dirty="0" smtClean="0"/>
              <a:t> </a:t>
            </a:r>
            <a:r>
              <a:rPr lang="en-US" dirty="0" err="1" smtClean="0"/>
              <a:t>dilatatie</a:t>
            </a:r>
            <a:endParaRPr lang="en-US" dirty="0" smtClean="0"/>
          </a:p>
        </p:txBody>
      </p:sp>
      <p:sp>
        <p:nvSpPr>
          <p:cNvPr id="9" name="Content Placeholder 1"/>
          <p:cNvSpPr>
            <a:spLocks noGrp="1"/>
          </p:cNvSpPr>
          <p:nvPr>
            <p:ph sz="half" idx="2" hasCustomPrompt="1"/>
          </p:nvPr>
        </p:nvSpPr>
        <p:spPr>
          <a:xfrm>
            <a:off x="3880944" y="3017520"/>
            <a:ext cx="4524704" cy="381987"/>
          </a:xfrm>
        </p:spPr>
        <p:txBody>
          <a:bodyPr/>
          <a:lstStyle>
            <a:lvl1pPr>
              <a:defRPr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r>
              <a:rPr lang="nl-NL" dirty="0" smtClean="0"/>
              <a:t>Relativiteit video 1/9</a:t>
            </a:r>
          </a:p>
        </p:txBody>
      </p:sp>
      <p:sp>
        <p:nvSpPr>
          <p:cNvPr id="14" name="Content Placeholder 1"/>
          <p:cNvSpPr>
            <a:spLocks noGrp="1"/>
          </p:cNvSpPr>
          <p:nvPr>
            <p:ph sz="half" idx="11" hasCustomPrompt="1"/>
          </p:nvPr>
        </p:nvSpPr>
        <p:spPr>
          <a:xfrm>
            <a:off x="3880944" y="3406140"/>
            <a:ext cx="4524704" cy="1234440"/>
          </a:xfrm>
        </p:spPr>
        <p:txBody>
          <a:bodyPr/>
          <a:lstStyle>
            <a:lvl1pPr>
              <a:defRPr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r>
              <a:rPr lang="nl-NL" dirty="0" smtClean="0"/>
              <a:t>Bovenbouw VWO</a:t>
            </a:r>
            <a:endParaRPr lang="nl-NL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me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6028" y="700818"/>
            <a:ext cx="8138253" cy="4341082"/>
          </a:xfrm>
        </p:spPr>
        <p:txBody>
          <a:bodyPr tIns="14400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02874" y="707005"/>
            <a:ext cx="8138253" cy="4334895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9295" y="321733"/>
            <a:ext cx="1344706" cy="1268382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93" t="17738" r="35293" b="17738"/>
          <a:stretch/>
        </p:blipFill>
        <p:spPr>
          <a:xfrm>
            <a:off x="7948029" y="466929"/>
            <a:ext cx="906102" cy="111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88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wee blokk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628650" y="1521354"/>
            <a:ext cx="3886200" cy="3622817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29150" y="1521354"/>
            <a:ext cx="3886200" cy="3622817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802" y="159564"/>
            <a:ext cx="3080556" cy="173281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25805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 tIns="14400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1600"/>
          </a:xfrm>
        </p:spPr>
        <p:txBody>
          <a:bodyPr tIns="14400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kader g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6164" y="707005"/>
            <a:ext cx="8208117" cy="4334895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9295" y="329184"/>
            <a:ext cx="1344706" cy="1260931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802" y="159564"/>
            <a:ext cx="3080556" cy="1732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802" y="159564"/>
            <a:ext cx="3080556" cy="1732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en No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29150" y="707005"/>
            <a:ext cx="4045131" cy="4334895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707006"/>
            <a:ext cx="4045131" cy="433489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9295" y="329184"/>
            <a:ext cx="1344706" cy="1260931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802" y="159564"/>
            <a:ext cx="3080556" cy="173281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469717" y="707005"/>
            <a:ext cx="4045131" cy="4334895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69718" y="685310"/>
            <a:ext cx="4045132" cy="433489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23" Type="http://schemas.openxmlformats.org/officeDocument/2006/relationships/image" Target="../media/image1.png"/><Relationship Id="rId24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14400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CFFFF"/>
                </a:solidFill>
              </a:defRPr>
            </a:lvl1pPr>
          </a:lstStyle>
          <a:p>
            <a:fld id="{EFB8DB66-C35B-954F-8B0C-3D72F299F398}" type="datetimeFigureOut">
              <a:rPr lang="nl-NL" smtClean="0"/>
              <a:pPr/>
              <a:t>16-12-17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C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CFFFF"/>
                </a:solidFill>
              </a:defRPr>
            </a:lvl1pPr>
          </a:lstStyle>
          <a:p>
            <a:fld id="{465D3B99-FF48-654F-AE21-BF60FCC9C10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71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2" r:id="rId2"/>
    <p:sldLayoutId id="2147483685" r:id="rId3"/>
    <p:sldLayoutId id="2147483663" r:id="rId4"/>
    <p:sldLayoutId id="2147483674" r:id="rId5"/>
    <p:sldLayoutId id="2147483679" r:id="rId6"/>
    <p:sldLayoutId id="2147483676" r:id="rId7"/>
    <p:sldLayoutId id="2147483681" r:id="rId8"/>
    <p:sldLayoutId id="2147483678" r:id="rId9"/>
    <p:sldLayoutId id="2147483677" r:id="rId10"/>
    <p:sldLayoutId id="2147483666" r:id="rId11"/>
    <p:sldLayoutId id="2147483664" r:id="rId12"/>
    <p:sldLayoutId id="2147483665" r:id="rId13"/>
    <p:sldLayoutId id="2147483667" r:id="rId14"/>
    <p:sldLayoutId id="2147483668" r:id="rId15"/>
    <p:sldLayoutId id="2147483669" r:id="rId16"/>
    <p:sldLayoutId id="2147483684" r:id="rId17"/>
    <p:sldLayoutId id="2147483670" r:id="rId18"/>
    <p:sldLayoutId id="2147483671" r:id="rId19"/>
    <p:sldLayoutId id="2147483672" r:id="rId20"/>
    <p:sldLayoutId id="2147483673" r:id="rId2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FCFFFF"/>
          </a:solidFill>
          <a:latin typeface="Gobold Extra1" charset="0"/>
          <a:ea typeface="Gobold Extra1" charset="0"/>
          <a:cs typeface="Gobold Extra1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Tx/>
        <a:buBlip>
          <a:blip r:embed="rId24"/>
        </a:buBlip>
        <a:defRPr sz="210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4"/>
        </a:buBlip>
        <a:defRPr sz="180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4"/>
        </a:buBlip>
        <a:defRPr sz="150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4"/>
        </a:buBlip>
        <a:defRPr sz="135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4"/>
        </a:buBlip>
        <a:defRPr sz="135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5" Type="http://schemas.openxmlformats.org/officeDocument/2006/relationships/image" Target="../media/image1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5" Type="http://schemas.openxmlformats.org/officeDocument/2006/relationships/image" Target="../media/image14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34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Directe instructie</a:t>
            </a:r>
          </a:p>
        </p:txBody>
      </p:sp>
      <p:pic>
        <p:nvPicPr>
          <p:cNvPr id="1026" name="Picture 2" descr="fbeeldingsresultaat voor classroom carto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7" b="70662"/>
          <a:stretch/>
        </p:blipFill>
        <p:spPr bwMode="auto">
          <a:xfrm>
            <a:off x="6172200" y="609500"/>
            <a:ext cx="1494356" cy="116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15177" y="2741930"/>
            <a:ext cx="7272337" cy="28892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latin typeface="Garamond" charset="0"/>
              <a:ea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26252" y="3102293"/>
            <a:ext cx="574675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0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900177" y="3102293"/>
            <a:ext cx="574675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80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755714" y="2310130"/>
            <a:ext cx="865188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Einde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54814" y="2381568"/>
            <a:ext cx="865188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646336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Directe instructie</a:t>
            </a:r>
          </a:p>
        </p:txBody>
      </p:sp>
      <p:pic>
        <p:nvPicPr>
          <p:cNvPr id="1026" name="Picture 2" descr="fbeeldingsresultaat voor classroom carto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7" b="70662"/>
          <a:stretch/>
        </p:blipFill>
        <p:spPr bwMode="auto">
          <a:xfrm>
            <a:off x="6172200" y="609500"/>
            <a:ext cx="1494356" cy="116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15177" y="3306446"/>
            <a:ext cx="7272337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26252" y="3666809"/>
            <a:ext cx="574675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0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900177" y="3666809"/>
            <a:ext cx="574675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80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755714" y="2874646"/>
            <a:ext cx="865188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Einde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54814" y="2946084"/>
            <a:ext cx="865188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Start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15177" y="3306446"/>
            <a:ext cx="431800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accent1">
                  <a:lumMod val="60000"/>
                  <a:lumOff val="40000"/>
                </a:schemeClr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346977" y="3306446"/>
            <a:ext cx="900112" cy="2889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247089" y="3304859"/>
            <a:ext cx="1439863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>
            <a:off x="1051703" y="3450909"/>
            <a:ext cx="6350" cy="10715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626252" y="4522414"/>
            <a:ext cx="865187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Intro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951832" y="1386365"/>
            <a:ext cx="1655763" cy="128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Leerlingen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kijken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huiswerk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na</a:t>
            </a:r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>
            <a:off x="1778777" y="2730184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 flipH="1">
            <a:off x="2932909" y="3476310"/>
            <a:ext cx="7918" cy="9451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2308208" y="4429444"/>
            <a:ext cx="1265237" cy="52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Bespreken lastige som.</a:t>
            </a:r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4101289" y="3301684"/>
            <a:ext cx="900113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896088" y="4421505"/>
            <a:ext cx="1265237" cy="52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Uitleg nieuwe theorie</a:t>
            </a:r>
          </a:p>
        </p:txBody>
      </p:sp>
      <p:sp>
        <p:nvSpPr>
          <p:cNvPr id="25" name="Line 19"/>
          <p:cNvSpPr>
            <a:spLocks noChangeShapeType="1"/>
          </p:cNvSpPr>
          <p:nvPr/>
        </p:nvSpPr>
        <p:spPr bwMode="auto">
          <a:xfrm>
            <a:off x="4547376" y="3463610"/>
            <a:ext cx="26987" cy="9578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26" name="Rectangle 20"/>
          <p:cNvSpPr>
            <a:spLocks noChangeArrowheads="1"/>
          </p:cNvSpPr>
          <p:nvPr/>
        </p:nvSpPr>
        <p:spPr bwMode="auto">
          <a:xfrm>
            <a:off x="3667902" y="3312796"/>
            <a:ext cx="449262" cy="2889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052745" y="1717359"/>
            <a:ext cx="1655763" cy="95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Intro nieuw onderwerp Demo, filmpje, opdrachtje, zo iets.</a:t>
            </a:r>
          </a:p>
        </p:txBody>
      </p:sp>
      <p:sp>
        <p:nvSpPr>
          <p:cNvPr id="28" name="Line 22"/>
          <p:cNvSpPr>
            <a:spLocks noChangeShapeType="1"/>
          </p:cNvSpPr>
          <p:nvPr/>
        </p:nvSpPr>
        <p:spPr bwMode="auto">
          <a:xfrm>
            <a:off x="3880627" y="2755584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29" name="Rectangle 23"/>
          <p:cNvSpPr>
            <a:spLocks noChangeArrowheads="1"/>
          </p:cNvSpPr>
          <p:nvPr/>
        </p:nvSpPr>
        <p:spPr bwMode="auto">
          <a:xfrm>
            <a:off x="5001402" y="3312796"/>
            <a:ext cx="900112" cy="2889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5898339" y="3308034"/>
            <a:ext cx="900113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4615621" y="2159478"/>
            <a:ext cx="1655763" cy="52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Opdracht over nieuwe theorie</a:t>
            </a:r>
          </a:p>
        </p:txBody>
      </p:sp>
      <p:sp>
        <p:nvSpPr>
          <p:cNvPr id="32" name="Line 26"/>
          <p:cNvSpPr>
            <a:spLocks noChangeShapeType="1"/>
          </p:cNvSpPr>
          <p:nvPr/>
        </p:nvSpPr>
        <p:spPr bwMode="auto">
          <a:xfrm>
            <a:off x="5449077" y="2761934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5693172" y="4421505"/>
            <a:ext cx="1265237" cy="74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Bespreken van de opdracht</a:t>
            </a:r>
          </a:p>
        </p:txBody>
      </p:sp>
      <p:sp>
        <p:nvSpPr>
          <p:cNvPr id="34" name="Line 28"/>
          <p:cNvSpPr>
            <a:spLocks noChangeShapeType="1"/>
          </p:cNvSpPr>
          <p:nvPr/>
        </p:nvSpPr>
        <p:spPr bwMode="auto">
          <a:xfrm flipH="1">
            <a:off x="6320614" y="3431859"/>
            <a:ext cx="14288" cy="8658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35" name="Rectangle 29"/>
          <p:cNvSpPr>
            <a:spLocks noChangeArrowheads="1"/>
          </p:cNvSpPr>
          <p:nvPr/>
        </p:nvSpPr>
        <p:spPr bwMode="auto">
          <a:xfrm>
            <a:off x="6798452" y="3300096"/>
            <a:ext cx="900112" cy="2889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36" name="Text Box 30"/>
          <p:cNvSpPr txBox="1">
            <a:spLocks noChangeArrowheads="1"/>
          </p:cNvSpPr>
          <p:nvPr/>
        </p:nvSpPr>
        <p:spPr bwMode="auto">
          <a:xfrm>
            <a:off x="6420626" y="2150270"/>
            <a:ext cx="1655763" cy="52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Opdracht over nieuwe theorie</a:t>
            </a:r>
          </a:p>
        </p:txBody>
      </p:sp>
      <p:sp>
        <p:nvSpPr>
          <p:cNvPr id="37" name="Line 31"/>
          <p:cNvSpPr>
            <a:spLocks noChangeShapeType="1"/>
          </p:cNvSpPr>
          <p:nvPr/>
        </p:nvSpPr>
        <p:spPr bwMode="auto">
          <a:xfrm>
            <a:off x="7265177" y="2739709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38" name="Rectangle 32"/>
          <p:cNvSpPr>
            <a:spLocks noChangeArrowheads="1"/>
          </p:cNvSpPr>
          <p:nvPr/>
        </p:nvSpPr>
        <p:spPr bwMode="auto">
          <a:xfrm>
            <a:off x="7685864" y="3304859"/>
            <a:ext cx="490538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39" name="Text Box 33"/>
          <p:cNvSpPr txBox="1">
            <a:spLocks noChangeArrowheads="1"/>
          </p:cNvSpPr>
          <p:nvPr/>
        </p:nvSpPr>
        <p:spPr bwMode="auto">
          <a:xfrm>
            <a:off x="7281052" y="4835209"/>
            <a:ext cx="1265237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Afsluiting</a:t>
            </a:r>
          </a:p>
        </p:txBody>
      </p:sp>
      <p:sp>
        <p:nvSpPr>
          <p:cNvPr id="40" name="Line 34"/>
          <p:cNvSpPr>
            <a:spLocks noChangeShapeType="1"/>
          </p:cNvSpPr>
          <p:nvPr/>
        </p:nvSpPr>
        <p:spPr bwMode="auto">
          <a:xfrm>
            <a:off x="7931927" y="3428684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41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Docent gestuurd</a:t>
            </a:r>
            <a:endParaRPr lang="nl-NL" sz="2800" dirty="0" smtClean="0">
              <a:latin typeface="Gobold Extra1" charset="0"/>
              <a:ea typeface="Gobold Extra1" charset="0"/>
              <a:cs typeface="Gobold Extra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140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Directe instructie</a:t>
            </a:r>
          </a:p>
        </p:txBody>
      </p:sp>
      <p:pic>
        <p:nvPicPr>
          <p:cNvPr id="1026" name="Picture 2" descr="fbeeldingsresultaat voor classroom carto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7" b="70662"/>
          <a:stretch/>
        </p:blipFill>
        <p:spPr bwMode="auto">
          <a:xfrm>
            <a:off x="6172200" y="609500"/>
            <a:ext cx="1494356" cy="116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15177" y="3306446"/>
            <a:ext cx="7272337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26252" y="3666809"/>
            <a:ext cx="574675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0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900177" y="3666809"/>
            <a:ext cx="574675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80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755714" y="2874646"/>
            <a:ext cx="865188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Einde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54814" y="2946084"/>
            <a:ext cx="865188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Start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15177" y="3306446"/>
            <a:ext cx="431800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accent1">
                  <a:lumMod val="60000"/>
                  <a:lumOff val="40000"/>
                </a:schemeClr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346977" y="3306446"/>
            <a:ext cx="900112" cy="2889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>
            <a:off x="1051703" y="3450909"/>
            <a:ext cx="6350" cy="10715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626252" y="4522414"/>
            <a:ext cx="865187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Intro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951832" y="1386365"/>
            <a:ext cx="1655763" cy="128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Leerlingen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kijken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huiswerk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na</a:t>
            </a:r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>
            <a:off x="1778777" y="2730184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26" name="Rectangle 20"/>
          <p:cNvSpPr>
            <a:spLocks noChangeArrowheads="1"/>
          </p:cNvSpPr>
          <p:nvPr/>
        </p:nvSpPr>
        <p:spPr bwMode="auto">
          <a:xfrm>
            <a:off x="3667902" y="3312796"/>
            <a:ext cx="449262" cy="2889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052745" y="1717359"/>
            <a:ext cx="1655763" cy="95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Intro nieuw onderwerp Demo, filmpje, opdrachtje, zo iets.</a:t>
            </a:r>
          </a:p>
        </p:txBody>
      </p:sp>
      <p:sp>
        <p:nvSpPr>
          <p:cNvPr id="28" name="Line 22"/>
          <p:cNvSpPr>
            <a:spLocks noChangeShapeType="1"/>
          </p:cNvSpPr>
          <p:nvPr/>
        </p:nvSpPr>
        <p:spPr bwMode="auto">
          <a:xfrm>
            <a:off x="3880627" y="2755584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29" name="Rectangle 23"/>
          <p:cNvSpPr>
            <a:spLocks noChangeArrowheads="1"/>
          </p:cNvSpPr>
          <p:nvPr/>
        </p:nvSpPr>
        <p:spPr bwMode="auto">
          <a:xfrm>
            <a:off x="5001402" y="3312796"/>
            <a:ext cx="900112" cy="2889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4615621" y="2159478"/>
            <a:ext cx="1655763" cy="52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Opdracht over nieuwe theorie</a:t>
            </a:r>
          </a:p>
        </p:txBody>
      </p:sp>
      <p:sp>
        <p:nvSpPr>
          <p:cNvPr id="32" name="Line 26"/>
          <p:cNvSpPr>
            <a:spLocks noChangeShapeType="1"/>
          </p:cNvSpPr>
          <p:nvPr/>
        </p:nvSpPr>
        <p:spPr bwMode="auto">
          <a:xfrm>
            <a:off x="5449077" y="2761934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35" name="Rectangle 29"/>
          <p:cNvSpPr>
            <a:spLocks noChangeArrowheads="1"/>
          </p:cNvSpPr>
          <p:nvPr/>
        </p:nvSpPr>
        <p:spPr bwMode="auto">
          <a:xfrm>
            <a:off x="6798452" y="3300096"/>
            <a:ext cx="900112" cy="2889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36" name="Text Box 30"/>
          <p:cNvSpPr txBox="1">
            <a:spLocks noChangeArrowheads="1"/>
          </p:cNvSpPr>
          <p:nvPr/>
        </p:nvSpPr>
        <p:spPr bwMode="auto">
          <a:xfrm>
            <a:off x="6420626" y="2150270"/>
            <a:ext cx="1655763" cy="52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Opdracht over nieuwe theorie</a:t>
            </a:r>
          </a:p>
        </p:txBody>
      </p:sp>
      <p:sp>
        <p:nvSpPr>
          <p:cNvPr id="37" name="Line 31"/>
          <p:cNvSpPr>
            <a:spLocks noChangeShapeType="1"/>
          </p:cNvSpPr>
          <p:nvPr/>
        </p:nvSpPr>
        <p:spPr bwMode="auto">
          <a:xfrm>
            <a:off x="7265177" y="2739709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38" name="Rectangle 32"/>
          <p:cNvSpPr>
            <a:spLocks noChangeArrowheads="1"/>
          </p:cNvSpPr>
          <p:nvPr/>
        </p:nvSpPr>
        <p:spPr bwMode="auto">
          <a:xfrm>
            <a:off x="7685864" y="3304859"/>
            <a:ext cx="490538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39" name="Text Box 33"/>
          <p:cNvSpPr txBox="1">
            <a:spLocks noChangeArrowheads="1"/>
          </p:cNvSpPr>
          <p:nvPr/>
        </p:nvSpPr>
        <p:spPr bwMode="auto">
          <a:xfrm>
            <a:off x="7281052" y="4835209"/>
            <a:ext cx="1265237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Afsluiting</a:t>
            </a:r>
          </a:p>
        </p:txBody>
      </p:sp>
      <p:sp>
        <p:nvSpPr>
          <p:cNvPr id="40" name="Line 34"/>
          <p:cNvSpPr>
            <a:spLocks noChangeShapeType="1"/>
          </p:cNvSpPr>
          <p:nvPr/>
        </p:nvSpPr>
        <p:spPr bwMode="auto">
          <a:xfrm>
            <a:off x="7931927" y="3428684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51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Flexibiliteit!</a:t>
            </a:r>
          </a:p>
        </p:txBody>
      </p:sp>
      <p:pic>
        <p:nvPicPr>
          <p:cNvPr id="1026" name="Picture 2" descr="fbeeldingsresultaat voor classroom carto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7" b="70662"/>
          <a:stretch/>
        </p:blipFill>
        <p:spPr bwMode="auto">
          <a:xfrm>
            <a:off x="6172200" y="609500"/>
            <a:ext cx="1494356" cy="116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15177" y="3306446"/>
            <a:ext cx="7272337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26252" y="3666809"/>
            <a:ext cx="574675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0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900177" y="3666809"/>
            <a:ext cx="574675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80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755714" y="2874646"/>
            <a:ext cx="865188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Einde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54814" y="2946084"/>
            <a:ext cx="865188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Start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15177" y="3306446"/>
            <a:ext cx="431800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accent1">
                  <a:lumMod val="60000"/>
                  <a:lumOff val="40000"/>
                </a:schemeClr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346977" y="3306446"/>
            <a:ext cx="900112" cy="2889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>
            <a:off x="1051703" y="3450909"/>
            <a:ext cx="6350" cy="10715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626252" y="4522414"/>
            <a:ext cx="865187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Intro</a:t>
            </a:r>
          </a:p>
        </p:txBody>
      </p:sp>
      <p:sp>
        <p:nvSpPr>
          <p:cNvPr id="26" name="Rectangle 20"/>
          <p:cNvSpPr>
            <a:spLocks noChangeArrowheads="1"/>
          </p:cNvSpPr>
          <p:nvPr/>
        </p:nvSpPr>
        <p:spPr bwMode="auto">
          <a:xfrm>
            <a:off x="3667902" y="3312796"/>
            <a:ext cx="449262" cy="2889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29" name="Rectangle 23"/>
          <p:cNvSpPr>
            <a:spLocks noChangeArrowheads="1"/>
          </p:cNvSpPr>
          <p:nvPr/>
        </p:nvSpPr>
        <p:spPr bwMode="auto">
          <a:xfrm>
            <a:off x="5001402" y="3312796"/>
            <a:ext cx="900112" cy="2889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35" name="Rectangle 29"/>
          <p:cNvSpPr>
            <a:spLocks noChangeArrowheads="1"/>
          </p:cNvSpPr>
          <p:nvPr/>
        </p:nvSpPr>
        <p:spPr bwMode="auto">
          <a:xfrm>
            <a:off x="6798452" y="3300096"/>
            <a:ext cx="900112" cy="2889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38" name="Rectangle 32"/>
          <p:cNvSpPr>
            <a:spLocks noChangeArrowheads="1"/>
          </p:cNvSpPr>
          <p:nvPr/>
        </p:nvSpPr>
        <p:spPr bwMode="auto">
          <a:xfrm>
            <a:off x="7685864" y="3304859"/>
            <a:ext cx="490538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39" name="Text Box 33"/>
          <p:cNvSpPr txBox="1">
            <a:spLocks noChangeArrowheads="1"/>
          </p:cNvSpPr>
          <p:nvPr/>
        </p:nvSpPr>
        <p:spPr bwMode="auto">
          <a:xfrm>
            <a:off x="7281052" y="4835209"/>
            <a:ext cx="1265237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Afsluiting</a:t>
            </a:r>
          </a:p>
        </p:txBody>
      </p:sp>
      <p:sp>
        <p:nvSpPr>
          <p:cNvPr id="40" name="Line 34"/>
          <p:cNvSpPr>
            <a:spLocks noChangeShapeType="1"/>
          </p:cNvSpPr>
          <p:nvPr/>
        </p:nvSpPr>
        <p:spPr bwMode="auto">
          <a:xfrm>
            <a:off x="7931927" y="3428684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175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1.11111E-6 L 0.10122 1.11111E-6 " pathEditMode="relative" ptsTypes="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0.00111 L -0.02396 -0.00111 " pathEditMode="relative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111 L -0.03386 -0.00111 " pathEditMode="relative" ptsTypes="AA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26" grpId="0" animBg="1"/>
      <p:bldP spid="29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Wat doe je met die tijd?</a:t>
            </a:r>
            <a:endParaRPr lang="nl-NL" sz="2800" dirty="0" smtClean="0">
              <a:latin typeface="Gobold Extra1" charset="0"/>
              <a:ea typeface="Gobold Extra1" charset="0"/>
              <a:cs typeface="Gobold Extra1" charset="0"/>
            </a:endParaRPr>
          </a:p>
        </p:txBody>
      </p:sp>
      <p:pic>
        <p:nvPicPr>
          <p:cNvPr id="1026" name="Picture 2" descr="fbeeldingsresultaat voor classroom carto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7" b="70662"/>
          <a:stretch/>
        </p:blipFill>
        <p:spPr bwMode="auto">
          <a:xfrm>
            <a:off x="6172200" y="609500"/>
            <a:ext cx="1494356" cy="116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15177" y="3306446"/>
            <a:ext cx="7272337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26252" y="3666809"/>
            <a:ext cx="574675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0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900177" y="3666809"/>
            <a:ext cx="574675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80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755714" y="2874646"/>
            <a:ext cx="865188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Einde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54814" y="2946084"/>
            <a:ext cx="865188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Start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15177" y="3306446"/>
            <a:ext cx="431800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accent1">
                  <a:lumMod val="60000"/>
                  <a:lumOff val="40000"/>
                </a:schemeClr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>
            <a:off x="1051703" y="3450909"/>
            <a:ext cx="6350" cy="10715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626252" y="4522414"/>
            <a:ext cx="865187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Intro</a:t>
            </a:r>
          </a:p>
        </p:txBody>
      </p:sp>
      <p:sp>
        <p:nvSpPr>
          <p:cNvPr id="38" name="Rectangle 32"/>
          <p:cNvSpPr>
            <a:spLocks noChangeArrowheads="1"/>
          </p:cNvSpPr>
          <p:nvPr/>
        </p:nvSpPr>
        <p:spPr bwMode="auto">
          <a:xfrm>
            <a:off x="7685864" y="3304859"/>
            <a:ext cx="490538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39" name="Text Box 33"/>
          <p:cNvSpPr txBox="1">
            <a:spLocks noChangeArrowheads="1"/>
          </p:cNvSpPr>
          <p:nvPr/>
        </p:nvSpPr>
        <p:spPr bwMode="auto">
          <a:xfrm>
            <a:off x="7281052" y="4835209"/>
            <a:ext cx="1265237" cy="30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Afsluiting</a:t>
            </a:r>
          </a:p>
        </p:txBody>
      </p:sp>
      <p:sp>
        <p:nvSpPr>
          <p:cNvPr id="40" name="Line 34"/>
          <p:cNvSpPr>
            <a:spLocks noChangeShapeType="1"/>
          </p:cNvSpPr>
          <p:nvPr/>
        </p:nvSpPr>
        <p:spPr bwMode="auto">
          <a:xfrm>
            <a:off x="7931927" y="3428684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24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80944" y="2278280"/>
            <a:ext cx="5120552" cy="464921"/>
          </a:xfrm>
        </p:spPr>
        <p:txBody>
          <a:bodyPr>
            <a:noAutofit/>
          </a:bodyPr>
          <a:lstStyle/>
          <a:p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Flipping </a:t>
            </a:r>
            <a:r>
              <a:rPr lang="nl-NL" sz="2800" dirty="0" err="1" smtClean="0">
                <a:latin typeface="Gobold Extra1" charset="0"/>
                <a:ea typeface="Gobold Extra1" charset="0"/>
                <a:cs typeface="Gobold Extra1" charset="0"/>
              </a:rPr>
              <a:t>the</a:t>
            </a: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 classroom</a:t>
            </a:r>
            <a:endParaRPr lang="nl-NL" sz="2800" dirty="0">
              <a:latin typeface="Gobold Extra1" charset="0"/>
              <a:ea typeface="Gobold Extra1" charset="0"/>
              <a:cs typeface="Gobold Extra1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80944" y="2768145"/>
            <a:ext cx="4524704" cy="381987"/>
          </a:xfrm>
        </p:spPr>
        <p:txBody>
          <a:bodyPr>
            <a:noAutofit/>
          </a:bodyPr>
          <a:lstStyle/>
          <a:p>
            <a:endParaRPr lang="nl-NL" sz="1800" dirty="0">
              <a:latin typeface="Gobold Extra1" charset="0"/>
              <a:ea typeface="Gobold Extra1" charset="0"/>
              <a:cs typeface="Gobold Extra1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3880944" y="3144884"/>
            <a:ext cx="4524704" cy="1234440"/>
          </a:xfrm>
        </p:spPr>
        <p:txBody>
          <a:bodyPr>
            <a:normAutofit/>
          </a:bodyPr>
          <a:lstStyle/>
          <a:p>
            <a:pPr lvl="1"/>
            <a:endParaRPr lang="nl-NL" sz="1500" dirty="0">
              <a:latin typeface="Gobold Extra1" charset="0"/>
              <a:ea typeface="Gobold Extra1" charset="0"/>
              <a:cs typeface="Gobold Extra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25726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Flipping </a:t>
            </a:r>
            <a:r>
              <a:rPr lang="nl-NL" sz="2800" dirty="0" err="1" smtClean="0">
                <a:latin typeface="Gobold Extra1" charset="0"/>
                <a:ea typeface="Gobold Extra1" charset="0"/>
                <a:cs typeface="Gobold Extra1" charset="0"/>
              </a:rPr>
              <a:t>the</a:t>
            </a: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 classroom</a:t>
            </a:r>
          </a:p>
        </p:txBody>
      </p:sp>
      <p:pic>
        <p:nvPicPr>
          <p:cNvPr id="19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814" y="1279236"/>
            <a:ext cx="4686300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lkvormige toelichting 2"/>
          <p:cNvSpPr/>
          <p:nvPr/>
        </p:nvSpPr>
        <p:spPr>
          <a:xfrm>
            <a:off x="5029200" y="858982"/>
            <a:ext cx="3158836" cy="1440872"/>
          </a:xfrm>
          <a:prstGeom prst="cloudCallout">
            <a:avLst>
              <a:gd name="adj1" fmla="val -60848"/>
              <a:gd name="adj2" fmla="val 5867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 smtClean="0">
                <a:solidFill>
                  <a:schemeClr val="bg2">
                    <a:lumMod val="1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Ik snap het niet</a:t>
            </a:r>
            <a:r>
              <a:rPr lang="mr-IN" dirty="0" smtClean="0">
                <a:solidFill>
                  <a:schemeClr val="bg2">
                    <a:lumMod val="1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…</a:t>
            </a:r>
            <a:endParaRPr lang="nl-NL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dirty="0" smtClean="0">
                <a:solidFill>
                  <a:schemeClr val="bg2">
                    <a:lumMod val="1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Dus ik kan niet verder!</a:t>
            </a:r>
            <a:endParaRPr lang="nl-NL" dirty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endParaRPr>
          </a:p>
        </p:txBody>
      </p:sp>
      <p:sp>
        <p:nvSpPr>
          <p:cNvPr id="21" name="Wolkvormige toelichting 20"/>
          <p:cNvSpPr/>
          <p:nvPr/>
        </p:nvSpPr>
        <p:spPr>
          <a:xfrm>
            <a:off x="1976321" y="3283527"/>
            <a:ext cx="3158836" cy="1440872"/>
          </a:xfrm>
          <a:prstGeom prst="cloudCallout">
            <a:avLst>
              <a:gd name="adj1" fmla="val -35848"/>
              <a:gd name="adj2" fmla="val -6728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 smtClean="0">
                <a:solidFill>
                  <a:schemeClr val="bg2">
                    <a:lumMod val="1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Ik snap dit al</a:t>
            </a:r>
            <a:r>
              <a:rPr lang="mr-IN" dirty="0" smtClean="0">
                <a:solidFill>
                  <a:schemeClr val="bg2">
                    <a:lumMod val="1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…</a:t>
            </a:r>
            <a:endParaRPr lang="nl-NL" dirty="0" smtClean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dirty="0" smtClean="0">
                <a:solidFill>
                  <a:schemeClr val="bg2">
                    <a:lumMod val="1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Kunnen we verder?</a:t>
            </a:r>
            <a:endParaRPr lang="nl-NL" dirty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074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Flipping </a:t>
            </a:r>
            <a:r>
              <a:rPr lang="nl-NL" sz="2800" dirty="0" err="1" smtClean="0">
                <a:latin typeface="Gobold Extra1" charset="0"/>
                <a:ea typeface="Gobold Extra1" charset="0"/>
                <a:cs typeface="Gobold Extra1" charset="0"/>
              </a:rPr>
              <a:t>the</a:t>
            </a: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 classroom</a:t>
            </a:r>
          </a:p>
        </p:txBody>
      </p:sp>
      <p:pic>
        <p:nvPicPr>
          <p:cNvPr id="6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814" y="1279235"/>
            <a:ext cx="4686300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lkvormige toelichting 6"/>
          <p:cNvSpPr/>
          <p:nvPr/>
        </p:nvSpPr>
        <p:spPr>
          <a:xfrm>
            <a:off x="1136073" y="3681870"/>
            <a:ext cx="3158836" cy="1440872"/>
          </a:xfrm>
          <a:prstGeom prst="cloudCallout">
            <a:avLst>
              <a:gd name="adj1" fmla="val -52076"/>
              <a:gd name="adj2" fmla="val -11632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 smtClean="0">
                <a:solidFill>
                  <a:schemeClr val="bg2">
                    <a:lumMod val="1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Ik speel het filmpje af op twee keer de snelheid!</a:t>
            </a:r>
            <a:endParaRPr lang="nl-NL" dirty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endParaRPr>
          </a:p>
        </p:txBody>
      </p:sp>
      <p:sp>
        <p:nvSpPr>
          <p:cNvPr id="8" name="Wolkvormige toelichting 7"/>
          <p:cNvSpPr/>
          <p:nvPr/>
        </p:nvSpPr>
        <p:spPr>
          <a:xfrm>
            <a:off x="5029200" y="858982"/>
            <a:ext cx="3158836" cy="1440872"/>
          </a:xfrm>
          <a:prstGeom prst="cloudCallout">
            <a:avLst>
              <a:gd name="adj1" fmla="val -82778"/>
              <a:gd name="adj2" fmla="val 3656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 smtClean="0">
                <a:solidFill>
                  <a:schemeClr val="bg2">
                    <a:lumMod val="10000"/>
                  </a:schemeClr>
                </a:solidFill>
                <a:latin typeface="Gobold Lowplus" charset="0"/>
                <a:ea typeface="Gobold Lowplus" charset="0"/>
                <a:cs typeface="Gobold Lowplus" charset="0"/>
              </a:rPr>
              <a:t>De docent helpt mij, op mijn niveau</a:t>
            </a:r>
            <a:endParaRPr lang="nl-NL" dirty="0">
              <a:solidFill>
                <a:schemeClr val="bg2">
                  <a:lumMod val="10000"/>
                </a:schemeClr>
              </a:solidFill>
              <a:latin typeface="Gobold Lowplus" charset="0"/>
              <a:ea typeface="Gobold Lowplus" charset="0"/>
              <a:cs typeface="Gobold Lowplu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419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Het voelt als</a:t>
            </a:r>
          </a:p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een goed idee</a:t>
            </a:r>
            <a:r>
              <a:rPr lang="mr-IN" sz="2800" dirty="0" smtClean="0">
                <a:latin typeface="Gobold Extra1" charset="0"/>
                <a:ea typeface="Gobold Extra1" charset="0"/>
                <a:cs typeface="Gobold Extra1" charset="0"/>
              </a:rPr>
              <a:t>…</a:t>
            </a:r>
            <a:endParaRPr lang="nl-NL" sz="2800" dirty="0" smtClean="0">
              <a:latin typeface="Gobold Extra1" charset="0"/>
              <a:ea typeface="Gobold Extra1" charset="0"/>
              <a:cs typeface="Gobold Extra1" charset="0"/>
            </a:endParaRPr>
          </a:p>
        </p:txBody>
      </p:sp>
      <p:graphicFrame>
        <p:nvGraphicFramePr>
          <p:cNvPr id="4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3836836"/>
              </p:ext>
            </p:extLst>
          </p:nvPr>
        </p:nvGraphicFramePr>
        <p:xfrm>
          <a:off x="1034038" y="609500"/>
          <a:ext cx="7444943" cy="4487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569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B15E49-DC14-984A-A415-88B432D47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31FBC52-D816-8749-BEBB-FB69D58F9F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15ED2A-E0A2-624C-88C0-168B537756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10A2EA-EF8C-4348-9F10-420C1D8B2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21E202-70E8-8349-952B-2741F7813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4DEFD31-1694-D443-B7CD-D67CDE03A2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1000FA-63A1-0B49-85FF-B36811056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42BC9F-D120-414C-A5F6-0E2F299B44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0A5091-28AB-C74D-A495-95103EA979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B010D6-948C-A846-BC91-DD344C2AD9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B92501-38D0-0844-BFF2-FD82636C79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662CBE-DDC9-5349-81F0-6FC075798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CBFE2D-87B5-BC4C-99C2-50C9DBD357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0009DE0-413C-4842-A213-DC149421BC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5C7ED3-97E4-5C49-B9CB-23706FA65B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F56CB6-775F-AE4A-AA49-5291AD825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338DAF-0C94-DC47-8893-B9378CF253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DDD695-EED5-2B40-B9DE-84D5C00B75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E42894-075B-4241-AB8D-5CD7D419F2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EA2CE1-71B5-CA44-BC1E-A5DDE52F3A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lvl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Flipping </a:t>
            </a:r>
            <a:r>
              <a:rPr lang="nl-NL" dirty="0" err="1" smtClean="0"/>
              <a:t>the</a:t>
            </a:r>
            <a:r>
              <a:rPr lang="nl-NL" dirty="0" smtClean="0"/>
              <a:t> classroom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ln w="28575"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Opbrengsten</a:t>
            </a:r>
          </a:p>
          <a:p>
            <a:r>
              <a:rPr lang="nl-NL" dirty="0" smtClean="0"/>
              <a:t>Instructie op juiste moment (met pauzeknop) (</a:t>
            </a:r>
            <a:r>
              <a:rPr lang="nl-NL" u="sng" dirty="0" smtClean="0"/>
              <a:t>autonomie</a:t>
            </a:r>
            <a:r>
              <a:rPr lang="nl-NL" dirty="0" smtClean="0"/>
              <a:t>) </a:t>
            </a:r>
          </a:p>
          <a:p>
            <a:r>
              <a:rPr lang="nl-NL" dirty="0" smtClean="0"/>
              <a:t>Mogelijkheid om te differentiëren in de les (</a:t>
            </a:r>
            <a:r>
              <a:rPr lang="nl-NL" u="sng" dirty="0" smtClean="0"/>
              <a:t>competentie</a:t>
            </a:r>
            <a:r>
              <a:rPr lang="nl-NL" b="1" dirty="0"/>
              <a:t>)</a:t>
            </a:r>
            <a:endParaRPr lang="nl-NL" dirty="0" smtClean="0"/>
          </a:p>
          <a:p>
            <a:r>
              <a:rPr lang="nl-NL" dirty="0" smtClean="0"/>
              <a:t>Individuele (snelle) feedback (</a:t>
            </a:r>
            <a:r>
              <a:rPr lang="nl-NL" u="sng" dirty="0" smtClean="0"/>
              <a:t>competentie</a:t>
            </a:r>
            <a:r>
              <a:rPr lang="nl-NL" b="1" u="sng" dirty="0" smtClean="0"/>
              <a:t>)</a:t>
            </a:r>
            <a:endParaRPr lang="nl-NL" dirty="0" smtClean="0"/>
          </a:p>
          <a:p>
            <a:r>
              <a:rPr lang="nl-NL" dirty="0" smtClean="0"/>
              <a:t>Formatieve assessments 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Uitdagingen</a:t>
            </a:r>
          </a:p>
          <a:p>
            <a:r>
              <a:rPr lang="nl-NL" dirty="0" smtClean="0"/>
              <a:t>Kan de docent zijn verhaal nog wel kwijt?</a:t>
            </a:r>
          </a:p>
          <a:p>
            <a:r>
              <a:rPr lang="nl-NL" dirty="0" smtClean="0"/>
              <a:t>Wat doe je met leerlingen die de video’s niet kijken?</a:t>
            </a:r>
          </a:p>
          <a:p>
            <a:r>
              <a:rPr lang="nl-NL" dirty="0" smtClean="0"/>
              <a:t>Is een les lang sommen maken wel leuk?</a:t>
            </a:r>
          </a:p>
          <a:p>
            <a:r>
              <a:rPr lang="nl-NL" dirty="0" smtClean="0"/>
              <a:t>Hoe ga je na of de video wel begrepen is?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175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80944" y="2278280"/>
            <a:ext cx="5120552" cy="464921"/>
          </a:xfrm>
        </p:spPr>
        <p:txBody>
          <a:bodyPr>
            <a:noAutofit/>
          </a:bodyPr>
          <a:lstStyle/>
          <a:p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Flipping </a:t>
            </a:r>
            <a:r>
              <a:rPr lang="nl-NL" sz="2800" dirty="0" err="1" smtClean="0">
                <a:latin typeface="Gobold Extra1" charset="0"/>
                <a:ea typeface="Gobold Extra1" charset="0"/>
                <a:cs typeface="Gobold Extra1" charset="0"/>
              </a:rPr>
              <a:t>the</a:t>
            </a: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 classroom</a:t>
            </a:r>
            <a:endParaRPr lang="nl-NL" sz="2800" dirty="0">
              <a:latin typeface="Gobold Extra1" charset="0"/>
              <a:ea typeface="Gobold Extra1" charset="0"/>
              <a:cs typeface="Gobold Extra1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80944" y="2768145"/>
            <a:ext cx="4524704" cy="381987"/>
          </a:xfrm>
        </p:spPr>
        <p:txBody>
          <a:bodyPr>
            <a:noAutofit/>
          </a:bodyPr>
          <a:lstStyle/>
          <a:p>
            <a:r>
              <a:rPr lang="nl-NL" sz="1800" dirty="0" smtClean="0">
                <a:latin typeface="Gobold Extra1" charset="0"/>
                <a:ea typeface="Gobold Extra1" charset="0"/>
                <a:cs typeface="Gobold Extra1" charset="0"/>
              </a:rPr>
              <a:t>Stijn </a:t>
            </a:r>
            <a:r>
              <a:rPr lang="nl-NL" sz="1800" dirty="0" err="1" smtClean="0">
                <a:latin typeface="Gobold Extra1" charset="0"/>
                <a:ea typeface="Gobold Extra1" charset="0"/>
                <a:cs typeface="Gobold Extra1" charset="0"/>
              </a:rPr>
              <a:t>folkerts</a:t>
            </a:r>
            <a:r>
              <a:rPr lang="nl-NL" sz="1800" dirty="0" smtClean="0">
                <a:latin typeface="Gobold Extra1" charset="0"/>
                <a:ea typeface="Gobold Extra1" charset="0"/>
                <a:cs typeface="Gobold Extra1" charset="0"/>
              </a:rPr>
              <a:t> ( &amp; </a:t>
            </a:r>
            <a:r>
              <a:rPr lang="nl-NL" sz="1800" dirty="0" err="1" smtClean="0">
                <a:latin typeface="Gobold Extra1" charset="0"/>
                <a:ea typeface="Gobold Extra1" charset="0"/>
                <a:cs typeface="Gobold Extra1" charset="0"/>
              </a:rPr>
              <a:t>gerben</a:t>
            </a:r>
            <a:r>
              <a:rPr lang="nl-NL" sz="1800" dirty="0" smtClean="0">
                <a:latin typeface="Gobold Extra1" charset="0"/>
                <a:ea typeface="Gobold Extra1" charset="0"/>
                <a:cs typeface="Gobold Extra1" charset="0"/>
              </a:rPr>
              <a:t> bakker)</a:t>
            </a:r>
            <a:endParaRPr lang="nl-NL" sz="1800" dirty="0">
              <a:latin typeface="Gobold Extra1" charset="0"/>
              <a:ea typeface="Gobold Extra1" charset="0"/>
              <a:cs typeface="Gobold Extra1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3880944" y="3144884"/>
            <a:ext cx="4524704" cy="1234440"/>
          </a:xfrm>
        </p:spPr>
        <p:txBody>
          <a:bodyPr>
            <a:normAutofit/>
          </a:bodyPr>
          <a:lstStyle/>
          <a:p>
            <a:pPr lvl="1"/>
            <a:r>
              <a:rPr lang="nl-NL" sz="1500" dirty="0" err="1" smtClean="0">
                <a:latin typeface="Gobold Extra1" charset="0"/>
                <a:ea typeface="Gobold Extra1" charset="0"/>
                <a:cs typeface="Gobold Extra1" charset="0"/>
              </a:rPr>
              <a:t>Boemlauw</a:t>
            </a:r>
            <a:r>
              <a:rPr lang="nl-NL" sz="1500" dirty="0" smtClean="0">
                <a:latin typeface="Gobold Extra1" charset="0"/>
                <a:ea typeface="Gobold Extra1" charset="0"/>
                <a:cs typeface="Gobold Extra1" charset="0"/>
              </a:rPr>
              <a:t> natuurkunde</a:t>
            </a:r>
          </a:p>
          <a:p>
            <a:pPr lvl="1"/>
            <a:r>
              <a:rPr lang="nl-NL" sz="1500" dirty="0" err="1" smtClean="0">
                <a:latin typeface="Gobold Extra1" charset="0"/>
                <a:ea typeface="Gobold Extra1" charset="0"/>
                <a:cs typeface="Gobold Extra1" charset="0"/>
              </a:rPr>
              <a:t>Melanchthon</a:t>
            </a:r>
            <a:r>
              <a:rPr lang="nl-NL" sz="1500" dirty="0" smtClean="0">
                <a:latin typeface="Gobold Extra1" charset="0"/>
                <a:ea typeface="Gobold Extra1" charset="0"/>
                <a:cs typeface="Gobold Extra1" charset="0"/>
              </a:rPr>
              <a:t> Schiebroek</a:t>
            </a:r>
            <a:endParaRPr lang="nl-NL" sz="1500" dirty="0">
              <a:latin typeface="Gobold Extra1" charset="0"/>
              <a:ea typeface="Gobold Extra1" charset="0"/>
              <a:cs typeface="Gobold Extra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198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80944" y="2278280"/>
            <a:ext cx="5120552" cy="464921"/>
          </a:xfrm>
        </p:spPr>
        <p:txBody>
          <a:bodyPr>
            <a:noAutofit/>
          </a:bodyPr>
          <a:lstStyle/>
          <a:p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De geflipte les</a:t>
            </a:r>
            <a:endParaRPr lang="nl-NL" sz="2800" dirty="0">
              <a:latin typeface="Gobold Extra1" charset="0"/>
              <a:ea typeface="Gobold Extra1" charset="0"/>
              <a:cs typeface="Gobold Extra1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80944" y="2768145"/>
            <a:ext cx="4524704" cy="381987"/>
          </a:xfrm>
        </p:spPr>
        <p:txBody>
          <a:bodyPr>
            <a:noAutofit/>
          </a:bodyPr>
          <a:lstStyle/>
          <a:p>
            <a:r>
              <a:rPr lang="nl-NL" sz="1800" dirty="0" smtClean="0">
                <a:latin typeface="Gobold Extra1" charset="0"/>
                <a:ea typeface="Gobold Extra1" charset="0"/>
                <a:cs typeface="Gobold Extra1" charset="0"/>
              </a:rPr>
              <a:t>Wat doen de leerlingen thuis?</a:t>
            </a:r>
            <a:endParaRPr lang="nl-NL" sz="1800" dirty="0">
              <a:latin typeface="Gobold Extra1" charset="0"/>
              <a:ea typeface="Gobold Extra1" charset="0"/>
              <a:cs typeface="Gobold Extra1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3880944" y="3144884"/>
            <a:ext cx="4524704" cy="1234440"/>
          </a:xfrm>
        </p:spPr>
        <p:txBody>
          <a:bodyPr>
            <a:normAutofit/>
          </a:bodyPr>
          <a:lstStyle/>
          <a:p>
            <a:pPr lvl="1"/>
            <a:endParaRPr lang="nl-NL" sz="1500" dirty="0">
              <a:latin typeface="Gobold Extra1" charset="0"/>
              <a:ea typeface="Gobold Extra1" charset="0"/>
              <a:cs typeface="Gobold Extra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431846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4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4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4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4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4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een filmpje (kijken!):</a:t>
            </a: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554814" y="1176021"/>
            <a:ext cx="5784850" cy="3626115"/>
          </a:xfrm>
          <a:prstGeom prst="rect">
            <a:avLst/>
          </a:prstGeom>
          <a:ln w="28575">
            <a:noFill/>
          </a:ln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4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4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4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4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4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nl-NL" dirty="0" smtClean="0"/>
              <a:t>Beantwoord de volgende vragen:</a:t>
            </a:r>
          </a:p>
          <a:p>
            <a:r>
              <a:rPr lang="nl-NL" dirty="0" smtClean="0"/>
              <a:t>Voor welke klas is dit filmpje?</a:t>
            </a:r>
          </a:p>
          <a:p>
            <a:r>
              <a:rPr lang="nl-NL" dirty="0" smtClean="0"/>
              <a:t>Wat moet een leerling weten vóór dit filmpje wordt gestart? </a:t>
            </a:r>
          </a:p>
          <a:p>
            <a:r>
              <a:rPr lang="nl-NL" dirty="0" smtClean="0"/>
              <a:t>Wat kan een leerling na dit filmpje?</a:t>
            </a:r>
          </a:p>
          <a:p>
            <a:r>
              <a:rPr lang="nl-NL" dirty="0" smtClean="0"/>
              <a:t>Wat zou jij graag anders zien in dit filmpje en waarom?</a:t>
            </a:r>
            <a:endParaRPr lang="nl-NL" dirty="0"/>
          </a:p>
        </p:txBody>
      </p:sp>
      <p:pic>
        <p:nvPicPr>
          <p:cNvPr id="3" name="filmpje 1 wietsm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524249"/>
            <a:ext cx="25908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68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0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een filmpje (analyseren):</a:t>
            </a: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554814" y="1176021"/>
            <a:ext cx="7446186" cy="3626115"/>
          </a:xfrm>
          <a:prstGeom prst="rect">
            <a:avLst/>
          </a:prstGeom>
          <a:ln w="28575">
            <a:noFill/>
          </a:ln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nl-NL" dirty="0" smtClean="0"/>
              <a:t>Het is dus belangrijk om te weten: </a:t>
            </a:r>
          </a:p>
          <a:p>
            <a:r>
              <a:rPr lang="nl-NL" dirty="0" smtClean="0"/>
              <a:t>Wat weten de leerlingen na het kijken van het filmpje?</a:t>
            </a:r>
          </a:p>
          <a:p>
            <a:r>
              <a:rPr lang="nl-NL" dirty="0" smtClean="0"/>
              <a:t>Wat kan een leerling na het filmpje?</a:t>
            </a:r>
          </a:p>
          <a:p>
            <a:r>
              <a:rPr lang="nl-NL" dirty="0" smtClean="0"/>
              <a:t>Wat moet de leerling nog leren?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 smtClean="0"/>
              <a:t>Tip: bewaar de antwoorden op de bovenstaande vragen voor volgende jaren.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3021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4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4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4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4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4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een filmpje (en dan</a:t>
            </a:r>
            <a:r>
              <a:rPr lang="mr-IN" sz="2800" dirty="0" smtClean="0">
                <a:latin typeface="Gobold Extra1" charset="0"/>
                <a:ea typeface="Gobold Extra1" charset="0"/>
                <a:cs typeface="Gobold Extra1" charset="0"/>
              </a:rPr>
              <a:t>…</a:t>
            </a: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?):</a:t>
            </a: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554814" y="1176021"/>
            <a:ext cx="7446186" cy="3626115"/>
          </a:xfrm>
          <a:prstGeom prst="rect">
            <a:avLst/>
          </a:prstGeom>
          <a:ln w="28575">
            <a:noFill/>
          </a:ln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4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4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4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4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4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nl-NL" dirty="0" smtClean="0"/>
              <a:t>Hoeft een leerling alleen te kijken? Of moet de leerling ook nog vragen beantwoorden?</a:t>
            </a:r>
          </a:p>
          <a:p>
            <a:r>
              <a:rPr lang="nl-NL" dirty="0" err="1" smtClean="0"/>
              <a:t>PlayPosit</a:t>
            </a:r>
            <a:r>
              <a:rPr lang="nl-NL" dirty="0" smtClean="0"/>
              <a:t> </a:t>
            </a:r>
            <a:endParaRPr lang="nl-NL" dirty="0"/>
          </a:p>
          <a:p>
            <a:r>
              <a:rPr lang="nl-NL" dirty="0" err="1" smtClean="0"/>
              <a:t>Testmoz</a:t>
            </a:r>
            <a:endParaRPr lang="nl-NL" dirty="0" smtClean="0"/>
          </a:p>
          <a:p>
            <a:r>
              <a:rPr lang="nl-NL" dirty="0" err="1" smtClean="0"/>
              <a:t>Nearpod</a:t>
            </a:r>
            <a:endParaRPr lang="nl-NL" dirty="0" smtClean="0"/>
          </a:p>
          <a:p>
            <a:r>
              <a:rPr lang="nl-NL" dirty="0" smtClean="0"/>
              <a:t>ELO</a:t>
            </a:r>
          </a:p>
          <a:p>
            <a:r>
              <a:rPr lang="nl-NL" dirty="0" err="1" smtClean="0"/>
              <a:t>Edpuzzle</a:t>
            </a:r>
            <a:endParaRPr lang="nl-NL" dirty="0" smtClean="0"/>
          </a:p>
          <a:p>
            <a:r>
              <a:rPr lang="nl-NL" dirty="0" smtClean="0"/>
              <a:t>Google </a:t>
            </a:r>
            <a:r>
              <a:rPr lang="nl-NL" dirty="0" err="1" smtClean="0"/>
              <a:t>forms</a:t>
            </a:r>
            <a:endParaRPr lang="nl-NL" dirty="0" smtClean="0"/>
          </a:p>
          <a:p>
            <a:pPr marL="0" indent="0">
              <a:buFontTx/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Als de leerlingen vragen beantwoorden, dan heb je data!</a:t>
            </a:r>
            <a:endParaRPr lang="nl-NL" dirty="0"/>
          </a:p>
        </p:txBody>
      </p:sp>
      <p:pic>
        <p:nvPicPr>
          <p:cNvPr id="3" name="playposi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7000" y="1731911"/>
            <a:ext cx="4546600" cy="284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0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1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80944" y="2278280"/>
            <a:ext cx="5120552" cy="464921"/>
          </a:xfrm>
        </p:spPr>
        <p:txBody>
          <a:bodyPr>
            <a:noAutofit/>
          </a:bodyPr>
          <a:lstStyle/>
          <a:p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De geflipte les</a:t>
            </a:r>
            <a:endParaRPr lang="nl-NL" sz="2800" dirty="0">
              <a:latin typeface="Gobold Extra1" charset="0"/>
              <a:ea typeface="Gobold Extra1" charset="0"/>
              <a:cs typeface="Gobold Extra1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80944" y="2768145"/>
            <a:ext cx="4524704" cy="381987"/>
          </a:xfrm>
        </p:spPr>
        <p:txBody>
          <a:bodyPr>
            <a:noAutofit/>
          </a:bodyPr>
          <a:lstStyle/>
          <a:p>
            <a:r>
              <a:rPr lang="nl-NL" sz="1800" dirty="0" smtClean="0">
                <a:latin typeface="Gobold Extra1" charset="0"/>
                <a:ea typeface="Gobold Extra1" charset="0"/>
                <a:cs typeface="Gobold Extra1" charset="0"/>
              </a:rPr>
              <a:t>Wat doen de leerlingen in de les?</a:t>
            </a:r>
            <a:endParaRPr lang="nl-NL" sz="1800" dirty="0">
              <a:latin typeface="Gobold Extra1" charset="0"/>
              <a:ea typeface="Gobold Extra1" charset="0"/>
              <a:cs typeface="Gobold Extra1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3880944" y="3144884"/>
            <a:ext cx="4524704" cy="1234440"/>
          </a:xfrm>
        </p:spPr>
        <p:txBody>
          <a:bodyPr>
            <a:normAutofit/>
          </a:bodyPr>
          <a:lstStyle/>
          <a:p>
            <a:pPr lvl="1"/>
            <a:endParaRPr lang="nl-NL" sz="1500" dirty="0">
              <a:latin typeface="Gobold Extra1" charset="0"/>
              <a:ea typeface="Gobold Extra1" charset="0"/>
              <a:cs typeface="Gobold Extra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3923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Vanuit data naar een les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1" y="1443148"/>
            <a:ext cx="7600950" cy="366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5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Vanuit data naar een les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599" y="1163638"/>
            <a:ext cx="5032899" cy="401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8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Vanuit data naar een les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/>
          <a:srcRect b="39806"/>
          <a:stretch/>
        </p:blipFill>
        <p:spPr>
          <a:xfrm>
            <a:off x="1460499" y="1189038"/>
            <a:ext cx="6167555" cy="29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52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Vanuit data naar een les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/>
          <a:srcRect l="-206" t="60021" r="206" b="14702"/>
          <a:stretch/>
        </p:blipFill>
        <p:spPr>
          <a:xfrm>
            <a:off x="1549399" y="2286000"/>
            <a:ext cx="6167555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49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Vanuit data naar een les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/>
          <a:srcRect l="-206" t="85814" r="206"/>
          <a:stretch/>
        </p:blipFill>
        <p:spPr>
          <a:xfrm>
            <a:off x="1549399" y="3556000"/>
            <a:ext cx="6167555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53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 tIns="144000">
            <a:normAutofit/>
          </a:bodyPr>
          <a:lstStyle/>
          <a:p>
            <a:pPr marL="0" indent="0">
              <a:buNone/>
            </a:pPr>
            <a:r>
              <a:rPr lang="nl-NL" sz="2400" dirty="0" smtClean="0"/>
              <a:t>Inhoud:</a:t>
            </a:r>
          </a:p>
          <a:p>
            <a:r>
              <a:rPr lang="nl-NL" sz="2400" dirty="0" smtClean="0"/>
              <a:t>Waarom video?</a:t>
            </a:r>
          </a:p>
          <a:p>
            <a:r>
              <a:rPr lang="nl-NL" sz="2400" dirty="0" smtClean="0"/>
              <a:t>Didactische uitdaging</a:t>
            </a:r>
            <a:endParaRPr lang="nl-NL" sz="2400" dirty="0"/>
          </a:p>
          <a:p>
            <a:r>
              <a:rPr lang="nl-NL" sz="2400" dirty="0" smtClean="0"/>
              <a:t>De geflipte les</a:t>
            </a:r>
          </a:p>
          <a:p>
            <a:pPr lvl="1"/>
            <a:r>
              <a:rPr lang="nl-NL" sz="2000" dirty="0" smtClean="0"/>
              <a:t>Het filmpje</a:t>
            </a:r>
          </a:p>
          <a:p>
            <a:pPr lvl="1"/>
            <a:r>
              <a:rPr lang="nl-NL" sz="2000" dirty="0" smtClean="0"/>
              <a:t>De les</a:t>
            </a:r>
          </a:p>
          <a:p>
            <a:pPr lvl="2"/>
            <a:r>
              <a:rPr lang="nl-NL" sz="1800" dirty="0" smtClean="0"/>
              <a:t>Differentiëren met </a:t>
            </a:r>
            <a:r>
              <a:rPr lang="nl-NL" sz="1800" dirty="0" smtClean="0"/>
              <a:t>data</a:t>
            </a:r>
            <a:endParaRPr lang="nl-NL" sz="1800" dirty="0" smtClean="0"/>
          </a:p>
          <a:p>
            <a:pPr lvl="2"/>
            <a:r>
              <a:rPr lang="nl-NL" sz="1800" dirty="0" smtClean="0"/>
              <a:t>Differentiëren met </a:t>
            </a:r>
            <a:r>
              <a:rPr lang="nl-NL" sz="1800" dirty="0" smtClean="0"/>
              <a:t>opdrachten</a:t>
            </a:r>
            <a:endParaRPr lang="nl-NL" sz="1800" dirty="0" smtClean="0"/>
          </a:p>
          <a:p>
            <a:r>
              <a:rPr lang="nl-NL" sz="2400" dirty="0" smtClean="0"/>
              <a:t>Aan de slag!</a:t>
            </a:r>
            <a:endParaRPr lang="nl-NL" sz="2400" dirty="0"/>
          </a:p>
          <a:p>
            <a:endParaRPr lang="nl-NL" dirty="0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55" t="21881" r="37279" b="18537"/>
          <a:stretch/>
        </p:blipFill>
        <p:spPr>
          <a:xfrm>
            <a:off x="1056903" y="1211283"/>
            <a:ext cx="2850078" cy="3582062"/>
          </a:xfrm>
        </p:spPr>
      </p:pic>
    </p:spTree>
    <p:extLst>
      <p:ext uri="{BB962C8B-B14F-4D97-AF65-F5344CB8AC3E}">
        <p14:creationId xmlns:p14="http://schemas.microsoft.com/office/powerpoint/2010/main" val="3619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Vanuit data naar een les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14" y="515938"/>
            <a:ext cx="5859933" cy="4678215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6414747" y="1625500"/>
            <a:ext cx="2328086" cy="20067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HOE DELEN WE DEZE LEERLINGEN IN?</a:t>
            </a:r>
            <a:endParaRPr lang="nl-NL" sz="2800" dirty="0" smtClean="0">
              <a:latin typeface="Gobold Extra1" charset="0"/>
              <a:ea typeface="Gobold Extra1" charset="0"/>
              <a:cs typeface="Gobold Extra1" charset="0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5474947" y="0"/>
            <a:ext cx="2328086" cy="20067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smtClean="0">
                <a:latin typeface="Gobold Extra1" charset="0"/>
                <a:ea typeface="Gobold Extra1" charset="0"/>
                <a:cs typeface="Gobold Extra1" charset="0"/>
              </a:rPr>
              <a:t>CIJFER</a:t>
            </a:r>
            <a:endParaRPr lang="nl-NL" sz="2800" dirty="0" smtClean="0">
              <a:latin typeface="Gobold Extra1" charset="0"/>
              <a:ea typeface="Gobold Extra1" charset="0"/>
              <a:cs typeface="Gobold Extra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52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Vanuit data naar een les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599" y="1163638"/>
            <a:ext cx="5032899" cy="4017961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1866900" y="1074421"/>
            <a:ext cx="5283200" cy="24942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1866900" y="3568700"/>
            <a:ext cx="5283200" cy="10668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1866900" y="4635499"/>
            <a:ext cx="5283200" cy="572133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501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Vanuit data naar een les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873191744"/>
              </p:ext>
            </p:extLst>
          </p:nvPr>
        </p:nvGraphicFramePr>
        <p:xfrm>
          <a:off x="901699" y="215801"/>
          <a:ext cx="7192433" cy="5499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Rechte verbindingslijn met pijl 3"/>
          <p:cNvCxnSpPr/>
          <p:nvPr/>
        </p:nvCxnSpPr>
        <p:spPr>
          <a:xfrm>
            <a:off x="1003300" y="1905000"/>
            <a:ext cx="0" cy="280670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hoek 2"/>
          <p:cNvSpPr/>
          <p:nvPr/>
        </p:nvSpPr>
        <p:spPr>
          <a:xfrm>
            <a:off x="6477000" y="1074421"/>
            <a:ext cx="1727200" cy="11734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1520933" y="1074421"/>
            <a:ext cx="1727200" cy="1173479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4049767" y="1074421"/>
            <a:ext cx="1727200" cy="1173479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4049767" y="3124200"/>
            <a:ext cx="4154433" cy="1117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7213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00445 L -0.54202 0.1983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70" y="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Graphic spid="7" grpId="0">
        <p:bldAsOne/>
      </p:bldGraphic>
      <p:bldP spid="3" grpId="0" animBg="1"/>
      <p:bldP spid="3" grpId="3" animBg="1"/>
      <p:bldP spid="3" grpId="4" animBg="1"/>
      <p:bldP spid="6" grpId="0" animBg="1"/>
      <p:bldP spid="6" grpId="1" animBg="1"/>
      <p:bldP spid="8" grpId="0" animBg="1"/>
      <p:bldP spid="8" grpId="1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80944" y="2278280"/>
            <a:ext cx="5120552" cy="464921"/>
          </a:xfrm>
        </p:spPr>
        <p:txBody>
          <a:bodyPr>
            <a:noAutofit/>
          </a:bodyPr>
          <a:lstStyle/>
          <a:p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Vragen over </a:t>
            </a:r>
            <a:r>
              <a:rPr lang="nl-NL" sz="2800" dirty="0" err="1" smtClean="0">
                <a:latin typeface="Gobold Extra1" charset="0"/>
                <a:ea typeface="Gobold Extra1" charset="0"/>
                <a:cs typeface="Gobold Extra1" charset="0"/>
              </a:rPr>
              <a:t>datadifferentieren</a:t>
            </a: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?</a:t>
            </a:r>
            <a:endParaRPr lang="nl-NL" sz="2800" dirty="0">
              <a:latin typeface="Gobold Extra1" charset="0"/>
              <a:ea typeface="Gobold Extra1" charset="0"/>
              <a:cs typeface="Gobold Extra1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80944" y="2768145"/>
            <a:ext cx="4524704" cy="381987"/>
          </a:xfrm>
        </p:spPr>
        <p:txBody>
          <a:bodyPr>
            <a:noAutofit/>
          </a:bodyPr>
          <a:lstStyle/>
          <a:p>
            <a:endParaRPr lang="nl-NL" sz="1800" dirty="0">
              <a:latin typeface="Gobold Extra1" charset="0"/>
              <a:ea typeface="Gobold Extra1" charset="0"/>
              <a:cs typeface="Gobold Extra1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3880944" y="3144884"/>
            <a:ext cx="4524704" cy="1234440"/>
          </a:xfrm>
        </p:spPr>
        <p:txBody>
          <a:bodyPr>
            <a:normAutofit/>
          </a:bodyPr>
          <a:lstStyle/>
          <a:p>
            <a:pPr lvl="1"/>
            <a:endParaRPr lang="nl-NL" sz="1500" dirty="0">
              <a:latin typeface="Gobold Extra1" charset="0"/>
              <a:ea typeface="Gobold Extra1" charset="0"/>
              <a:cs typeface="Gobold Extra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376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80944" y="2278280"/>
            <a:ext cx="5120552" cy="464921"/>
          </a:xfrm>
        </p:spPr>
        <p:txBody>
          <a:bodyPr>
            <a:noAutofit/>
          </a:bodyPr>
          <a:lstStyle/>
          <a:p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De geflipte les</a:t>
            </a:r>
            <a:endParaRPr lang="nl-NL" sz="2800" dirty="0">
              <a:latin typeface="Gobold Extra1" charset="0"/>
              <a:ea typeface="Gobold Extra1" charset="0"/>
              <a:cs typeface="Gobold Extra1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80944" y="2768145"/>
            <a:ext cx="4524704" cy="381987"/>
          </a:xfrm>
        </p:spPr>
        <p:txBody>
          <a:bodyPr>
            <a:noAutofit/>
          </a:bodyPr>
          <a:lstStyle/>
          <a:p>
            <a:r>
              <a:rPr lang="nl-NL" sz="1800" dirty="0" smtClean="0">
                <a:latin typeface="Gobold Extra1" charset="0"/>
                <a:ea typeface="Gobold Extra1" charset="0"/>
                <a:cs typeface="Gobold Extra1" charset="0"/>
              </a:rPr>
              <a:t>Wat doen de leerlingen in de les?</a:t>
            </a:r>
            <a:endParaRPr lang="nl-NL" sz="1800" dirty="0">
              <a:latin typeface="Gobold Extra1" charset="0"/>
              <a:ea typeface="Gobold Extra1" charset="0"/>
              <a:cs typeface="Gobold Extra1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3880944" y="3144884"/>
            <a:ext cx="4524704" cy="1234440"/>
          </a:xfrm>
        </p:spPr>
        <p:txBody>
          <a:bodyPr>
            <a:normAutofit/>
          </a:bodyPr>
          <a:lstStyle/>
          <a:p>
            <a:pPr lvl="1"/>
            <a:endParaRPr lang="nl-NL" sz="1500" dirty="0">
              <a:latin typeface="Gobold Extra1" charset="0"/>
              <a:ea typeface="Gobold Extra1" charset="0"/>
              <a:cs typeface="Gobold Extra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4333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Differentiëren op niveau</a:t>
            </a: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554814" y="1176021"/>
            <a:ext cx="7446186" cy="3626115"/>
          </a:xfrm>
          <a:prstGeom prst="rect">
            <a:avLst/>
          </a:prstGeom>
          <a:ln w="28575">
            <a:noFill/>
          </a:ln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nl-NL" dirty="0" smtClean="0"/>
              <a:t>Opdrachten op niveau: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597" y="1176021"/>
            <a:ext cx="3986403" cy="397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23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Differentiëren op niveau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b="73339"/>
          <a:stretch/>
        </p:blipFill>
        <p:spPr>
          <a:xfrm>
            <a:off x="801497" y="1929899"/>
            <a:ext cx="7267279" cy="19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45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Differentiëren op niveau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933" t="26647" r="-933" b="40029"/>
          <a:stretch/>
        </p:blipFill>
        <p:spPr>
          <a:xfrm>
            <a:off x="801497" y="1929899"/>
            <a:ext cx="7267279" cy="241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5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Differentiëren op niveau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933" t="56632" r="-933" b="-1354"/>
          <a:stretch/>
        </p:blipFill>
        <p:spPr>
          <a:xfrm>
            <a:off x="801497" y="1929899"/>
            <a:ext cx="7267279" cy="323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04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765316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smtClean="0">
                <a:latin typeface="Gobold Extra1" charset="0"/>
                <a:ea typeface="Gobold Extra1" charset="0"/>
                <a:cs typeface="Gobold Extra1" charset="0"/>
              </a:rPr>
              <a:t>Ervaring Differentiëren </a:t>
            </a: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op niveau:</a:t>
            </a: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554814" y="1176021"/>
            <a:ext cx="7446186" cy="4069079"/>
          </a:xfrm>
          <a:prstGeom prst="rect">
            <a:avLst/>
          </a:prstGeom>
          <a:ln w="28575">
            <a:noFill/>
          </a:ln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nl-NL" dirty="0" err="1" smtClean="0"/>
              <a:t>Social</a:t>
            </a:r>
            <a:r>
              <a:rPr lang="nl-NL" dirty="0" smtClean="0"/>
              <a:t> norm</a:t>
            </a:r>
          </a:p>
          <a:p>
            <a:r>
              <a:rPr lang="nl-NL" sz="1800" dirty="0" smtClean="0"/>
              <a:t>Aantal leerlingen gaan voor de 6</a:t>
            </a:r>
            <a:r>
              <a:rPr lang="mr-IN" sz="1800" dirty="0" smtClean="0"/>
              <a:t>…</a:t>
            </a:r>
            <a:endParaRPr lang="nl-NL" sz="1800" dirty="0" smtClean="0"/>
          </a:p>
          <a:p>
            <a:r>
              <a:rPr lang="mr-IN" sz="1800" dirty="0" smtClean="0"/>
              <a:t>…</a:t>
            </a:r>
            <a:r>
              <a:rPr lang="nl-NL" sz="1800" dirty="0" smtClean="0"/>
              <a:t> andere juist voor de 8!</a:t>
            </a:r>
            <a:endParaRPr lang="nl-NL" sz="1800" dirty="0"/>
          </a:p>
          <a:p>
            <a:pPr marL="0" indent="0">
              <a:buNone/>
            </a:pPr>
            <a:r>
              <a:rPr lang="nl-NL" sz="1800" dirty="0" smtClean="0"/>
              <a:t>Doorgroeien</a:t>
            </a:r>
          </a:p>
          <a:p>
            <a:r>
              <a:rPr lang="nl-NL" sz="1800" dirty="0" smtClean="0"/>
              <a:t>Leerlingen merken dat ze ‘basis’ aankunnen, stromen door.</a:t>
            </a:r>
          </a:p>
          <a:p>
            <a:pPr marL="0" indent="0">
              <a:buNone/>
            </a:pPr>
            <a:r>
              <a:rPr lang="nl-NL" sz="1800" dirty="0" smtClean="0"/>
              <a:t>Gevoel van competent </a:t>
            </a:r>
          </a:p>
          <a:p>
            <a:r>
              <a:rPr lang="nl-NL" sz="1800" dirty="0" smtClean="0"/>
              <a:t>Leerlingen doen opdracht op eigen niveau</a:t>
            </a:r>
          </a:p>
          <a:p>
            <a:pPr marL="0" indent="0">
              <a:buNone/>
            </a:pPr>
            <a:r>
              <a:rPr lang="nl-NL" sz="1800" dirty="0" smtClean="0"/>
              <a:t>Gevoel van autonomie</a:t>
            </a:r>
          </a:p>
          <a:p>
            <a:r>
              <a:rPr lang="nl-NL" sz="1800" dirty="0" err="1" smtClean="0"/>
              <a:t>Freedom</a:t>
            </a:r>
            <a:r>
              <a:rPr lang="nl-NL" sz="1800" dirty="0" smtClean="0"/>
              <a:t> of effort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32" name="Picture 8" descr="fbeeldingsresultaat voor MS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0" y="1337260"/>
            <a:ext cx="936040" cy="93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fbeeldingsresultaat voor MS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1489660"/>
            <a:ext cx="936040" cy="93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beeldingsresultaat voor MS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642060"/>
            <a:ext cx="936040" cy="93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fbeeldingsresultaat voor MS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30" y="1199440"/>
            <a:ext cx="936040" cy="93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fbeeldingsresultaat voor MS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530" y="1351840"/>
            <a:ext cx="936040" cy="93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fbeeldingsresultaat voor MS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930" y="1504240"/>
            <a:ext cx="936040" cy="93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646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19288 0.0352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53" y="175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55112E-17 L -0.22899 0.0577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28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19844 0.0552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31" y="275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3333E-6 L 0.14931 0.1061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5" y="530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3333E-6 L 0.11597 0.1061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9" y="530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3333E-6 L 0.14931 0.1061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5" y="5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681 0.13028 L -0.29548 0.08194 " pathEditMode="relative" ptsTypes="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44 0.0175 L 0.26215 0.15306 " pathEditMode="relative" ptsTypes="AA">
                                      <p:cBhvr>
                                        <p:cTn id="7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80944" y="2278280"/>
            <a:ext cx="5120552" cy="464921"/>
          </a:xfrm>
        </p:spPr>
        <p:txBody>
          <a:bodyPr>
            <a:noAutofit/>
          </a:bodyPr>
          <a:lstStyle/>
          <a:p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Waarom video?</a:t>
            </a:r>
            <a:endParaRPr lang="nl-NL" sz="2800" dirty="0">
              <a:latin typeface="Gobold Extra1" charset="0"/>
              <a:ea typeface="Gobold Extra1" charset="0"/>
              <a:cs typeface="Gobold Extra1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80944" y="2768145"/>
            <a:ext cx="4524704" cy="381987"/>
          </a:xfrm>
        </p:spPr>
        <p:txBody>
          <a:bodyPr>
            <a:noAutofit/>
          </a:bodyPr>
          <a:lstStyle/>
          <a:p>
            <a:endParaRPr lang="nl-NL" sz="1800" dirty="0">
              <a:latin typeface="Gobold Extra1" charset="0"/>
              <a:ea typeface="Gobold Extra1" charset="0"/>
              <a:cs typeface="Gobold Extra1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3880944" y="3144884"/>
            <a:ext cx="4524704" cy="1234440"/>
          </a:xfrm>
        </p:spPr>
        <p:txBody>
          <a:bodyPr>
            <a:normAutofit/>
          </a:bodyPr>
          <a:lstStyle/>
          <a:p>
            <a:pPr lvl="1"/>
            <a:endParaRPr lang="nl-NL" sz="1500" dirty="0">
              <a:latin typeface="Gobold Extra1" charset="0"/>
              <a:ea typeface="Gobold Extra1" charset="0"/>
              <a:cs typeface="Gobold Extra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387532"/>
      </p:ext>
    </p:extLst>
  </p:cSld>
  <p:clrMapOvr>
    <a:masterClrMapping/>
  </p:clrMapOvr>
  <p:transition spd="slow" advTm="1200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80944" y="2278280"/>
            <a:ext cx="5120552" cy="464921"/>
          </a:xfrm>
        </p:spPr>
        <p:txBody>
          <a:bodyPr>
            <a:noAutofit/>
          </a:bodyPr>
          <a:lstStyle/>
          <a:p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De geflipte les</a:t>
            </a:r>
            <a:endParaRPr lang="nl-NL" sz="2800" dirty="0">
              <a:latin typeface="Gobold Extra1" charset="0"/>
              <a:ea typeface="Gobold Extra1" charset="0"/>
              <a:cs typeface="Gobold Extra1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80944" y="2768145"/>
            <a:ext cx="4524704" cy="381987"/>
          </a:xfrm>
        </p:spPr>
        <p:txBody>
          <a:bodyPr>
            <a:noAutofit/>
          </a:bodyPr>
          <a:lstStyle/>
          <a:p>
            <a:r>
              <a:rPr lang="nl-NL" sz="1800" dirty="0" smtClean="0">
                <a:latin typeface="Gobold Extra1" charset="0"/>
                <a:ea typeface="Gobold Extra1" charset="0"/>
                <a:cs typeface="Gobold Extra1" charset="0"/>
              </a:rPr>
              <a:t>Lesontwerp</a:t>
            </a:r>
            <a:endParaRPr lang="nl-NL" sz="1800" dirty="0">
              <a:latin typeface="Gobold Extra1" charset="0"/>
              <a:ea typeface="Gobold Extra1" charset="0"/>
              <a:cs typeface="Gobold Extra1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3880944" y="3144884"/>
            <a:ext cx="4524704" cy="1234440"/>
          </a:xfrm>
        </p:spPr>
        <p:txBody>
          <a:bodyPr>
            <a:normAutofit/>
          </a:bodyPr>
          <a:lstStyle/>
          <a:p>
            <a:pPr lvl="1"/>
            <a:endParaRPr lang="nl-NL" sz="1500" dirty="0">
              <a:latin typeface="Gobold Extra1" charset="0"/>
              <a:ea typeface="Gobold Extra1" charset="0"/>
              <a:cs typeface="Gobold Extra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193517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6557186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Welke les kan jij na </a:t>
            </a:r>
            <a:r>
              <a:rPr lang="nl-NL" sz="2800" smtClean="0">
                <a:latin typeface="Gobold Extra1" charset="0"/>
                <a:ea typeface="Gobold Extra1" charset="0"/>
                <a:cs typeface="Gobold Extra1" charset="0"/>
              </a:rPr>
              <a:t>de vakantie geven?</a:t>
            </a:r>
            <a:endParaRPr lang="nl-NL" sz="2800" dirty="0" smtClean="0">
              <a:latin typeface="Gobold Extra1" charset="0"/>
              <a:ea typeface="Gobold Extra1" charset="0"/>
              <a:cs typeface="Gobold Extra1" charset="0"/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554814" y="1176021"/>
            <a:ext cx="3826686" cy="4094479"/>
          </a:xfrm>
          <a:prstGeom prst="rect">
            <a:avLst/>
          </a:prstGeom>
          <a:ln w="28575">
            <a:noFill/>
          </a:ln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nl-NL" dirty="0" smtClean="0"/>
              <a:t>Aan de slag met video:</a:t>
            </a:r>
          </a:p>
          <a:p>
            <a:pPr marL="0" indent="0">
              <a:buFontTx/>
              <a:buNone/>
            </a:pPr>
            <a:r>
              <a:rPr lang="nl-NL" dirty="0" smtClean="0"/>
              <a:t>Zoek een filmpje, bijvoorbeeld op:</a:t>
            </a:r>
          </a:p>
          <a:p>
            <a:pPr lvl="1"/>
            <a:r>
              <a:rPr lang="nl-NL" sz="1500" dirty="0" smtClean="0"/>
              <a:t>Meneer Wietsma</a:t>
            </a:r>
            <a:endParaRPr lang="nl-NL" sz="1500" dirty="0"/>
          </a:p>
          <a:p>
            <a:pPr lvl="1"/>
            <a:r>
              <a:rPr lang="nl-NL" sz="1500" dirty="0" smtClean="0"/>
              <a:t>AC Natuurkunde</a:t>
            </a:r>
          </a:p>
          <a:p>
            <a:pPr lvl="1"/>
            <a:r>
              <a:rPr lang="nl-NL" sz="1500" dirty="0" smtClean="0"/>
              <a:t>Alles is natuurkunde</a:t>
            </a:r>
          </a:p>
          <a:p>
            <a:pPr lvl="1"/>
            <a:r>
              <a:rPr lang="nl-NL" sz="1500" dirty="0" smtClean="0"/>
              <a:t>BOEMLAUW Natuurkunde</a:t>
            </a:r>
          </a:p>
          <a:p>
            <a:pPr marL="0" indent="0">
              <a:buNone/>
            </a:pPr>
            <a:r>
              <a:rPr lang="nl-NL" dirty="0" smtClean="0"/>
              <a:t>Beantwoord deze vragen:</a:t>
            </a:r>
          </a:p>
          <a:p>
            <a:r>
              <a:rPr lang="nl-NL" sz="1800" dirty="0" smtClean="0"/>
              <a:t>Wat </a:t>
            </a:r>
            <a:r>
              <a:rPr lang="nl-NL" sz="1800" dirty="0"/>
              <a:t>weten de leerlingen na het kijken van het filmpje?</a:t>
            </a:r>
          </a:p>
          <a:p>
            <a:r>
              <a:rPr lang="nl-NL" sz="1800" dirty="0"/>
              <a:t>Wat kan een leerling na het filmpje?</a:t>
            </a:r>
          </a:p>
          <a:p>
            <a:r>
              <a:rPr lang="nl-NL" sz="1800" dirty="0"/>
              <a:t>Wat moet de leerling nog leren?</a:t>
            </a:r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4381500" y="1176020"/>
            <a:ext cx="4000500" cy="4094479"/>
          </a:xfrm>
          <a:prstGeom prst="rect">
            <a:avLst/>
          </a:prstGeom>
          <a:ln w="28575">
            <a:noFill/>
          </a:ln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nl-NL" dirty="0" smtClean="0"/>
              <a:t>Aan de slag met opdracht:</a:t>
            </a:r>
          </a:p>
          <a:p>
            <a:pPr marL="0" indent="0">
              <a:buFontTx/>
              <a:buNone/>
            </a:pPr>
            <a:endParaRPr lang="nl-NL" dirty="0"/>
          </a:p>
          <a:p>
            <a:pPr marL="0" indent="0">
              <a:buFontTx/>
              <a:buNone/>
            </a:pPr>
            <a:r>
              <a:rPr lang="nl-NL" dirty="0" smtClean="0"/>
              <a:t>Bedenk welke basisvaardigheden een leerling minimaal moet hebben voor een 5 (+opgave)</a:t>
            </a:r>
          </a:p>
          <a:p>
            <a:pPr marL="0" indent="0">
              <a:buFontTx/>
              <a:buNone/>
            </a:pPr>
            <a:endParaRPr lang="nl-NL" dirty="0"/>
          </a:p>
          <a:p>
            <a:pPr marL="0" indent="0">
              <a:buFontTx/>
              <a:buNone/>
            </a:pPr>
            <a:r>
              <a:rPr lang="nl-NL" dirty="0" smtClean="0"/>
              <a:t>Bedenk een vraag die </a:t>
            </a:r>
            <a:r>
              <a:rPr lang="nl-NL" dirty="0" err="1" smtClean="0"/>
              <a:t>differentieerd</a:t>
            </a:r>
            <a:r>
              <a:rPr lang="nl-NL" dirty="0" smtClean="0"/>
              <a:t> tussen 6 en 7</a:t>
            </a:r>
          </a:p>
          <a:p>
            <a:pPr marL="0" indent="0">
              <a:buFontTx/>
              <a:buNone/>
            </a:pPr>
            <a:endParaRPr lang="nl-NL" dirty="0"/>
          </a:p>
          <a:p>
            <a:pPr marL="0" indent="0">
              <a:buFontTx/>
              <a:buNone/>
            </a:pPr>
            <a:r>
              <a:rPr lang="nl-NL" dirty="0" smtClean="0"/>
              <a:t>En een vraag voor de 9 of 10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495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1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4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4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4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4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4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Waarom Flipping?</a:t>
            </a:r>
          </a:p>
        </p:txBody>
      </p:sp>
      <p:pic>
        <p:nvPicPr>
          <p:cNvPr id="3" name="intro flipp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2990" y="1383030"/>
            <a:ext cx="5102350" cy="3188969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098" r="-40098"/>
          <a:stretch>
            <a:fillRect/>
          </a:stretch>
        </p:blipFill>
        <p:spPr>
          <a:xfrm>
            <a:off x="-320039" y="1605920"/>
            <a:ext cx="4423410" cy="24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72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Waarom Flipping?</a:t>
            </a:r>
          </a:p>
        </p:txBody>
      </p:sp>
      <p:pic>
        <p:nvPicPr>
          <p:cNvPr id="1026" name="Picture 2" descr="fbeeldingsresultaat voor classroom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130" y="1200151"/>
            <a:ext cx="4706186" cy="397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6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Waarom Flipping?</a:t>
            </a:r>
          </a:p>
        </p:txBody>
      </p:sp>
      <p:pic>
        <p:nvPicPr>
          <p:cNvPr id="1026" name="Picture 2" descr="fbeeldingsresultaat voor classroom carto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09" r="72556"/>
          <a:stretch/>
        </p:blipFill>
        <p:spPr bwMode="auto">
          <a:xfrm>
            <a:off x="2183130" y="2434591"/>
            <a:ext cx="4201700" cy="273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174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Waarom Flipping?</a:t>
            </a:r>
          </a:p>
        </p:txBody>
      </p:sp>
      <p:pic>
        <p:nvPicPr>
          <p:cNvPr id="1026" name="Picture 2" descr="fbeeldingsresultaat voor classroom carto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1" t="45795" r="36166" b="36308"/>
          <a:stretch/>
        </p:blipFill>
        <p:spPr bwMode="auto">
          <a:xfrm>
            <a:off x="2726059" y="2228850"/>
            <a:ext cx="3534030" cy="259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85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554814" y="609500"/>
            <a:ext cx="5120552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Waarom Flipping?</a:t>
            </a:r>
          </a:p>
        </p:txBody>
      </p:sp>
      <p:pic>
        <p:nvPicPr>
          <p:cNvPr id="1026" name="Picture 2" descr="fbeeldingsresultaat voor classroom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" y="1212851"/>
            <a:ext cx="4706186" cy="397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"/>
          <p:cNvSpPr txBox="1">
            <a:spLocks/>
          </p:cNvSpPr>
          <p:nvPr/>
        </p:nvSpPr>
        <p:spPr>
          <a:xfrm>
            <a:off x="5352616" y="1663600"/>
            <a:ext cx="3219884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Welke leerlingen luisteren echt?</a:t>
            </a:r>
          </a:p>
          <a:p>
            <a:pPr marL="0" indent="0">
              <a:buNone/>
            </a:pPr>
            <a:endParaRPr lang="nl-NL" sz="2800" dirty="0">
              <a:latin typeface="Gobold Extra1" charset="0"/>
              <a:ea typeface="Gobold Extra1" charset="0"/>
              <a:cs typeface="Gobold Extra1" charset="0"/>
            </a:endParaRPr>
          </a:p>
          <a:p>
            <a:pPr marL="0" indent="0">
              <a:buNone/>
            </a:pP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Wat onthouden deze leerlingen?</a:t>
            </a:r>
            <a:endParaRPr lang="nl-NL" sz="2800" dirty="0" smtClean="0">
              <a:latin typeface="Gobold Extra1" charset="0"/>
              <a:ea typeface="Gobold Extra1" charset="0"/>
              <a:cs typeface="Gobold Extra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005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Boemlauw Video">
  <a:themeElements>
    <a:clrScheme name="Boemlauw">
      <a:dk1>
        <a:srgbClr val="6F767C"/>
      </a:dk1>
      <a:lt1>
        <a:srgbClr val="B3C0C6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6429</TotalTime>
  <Words>748</Words>
  <Application>Microsoft Macintosh PowerPoint</Application>
  <PresentationFormat>Diavoorstelling (16:10)</PresentationFormat>
  <Paragraphs>192</Paragraphs>
  <Slides>42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50" baseType="lpstr">
      <vt:lpstr>Calibri</vt:lpstr>
      <vt:lpstr>Garamond</vt:lpstr>
      <vt:lpstr>Gobold Extra1</vt:lpstr>
      <vt:lpstr>Gobold Lowplus</vt:lpstr>
      <vt:lpstr>MS PGothic</vt:lpstr>
      <vt:lpstr>ＭＳ Ｐゴシック</vt:lpstr>
      <vt:lpstr>Arial</vt:lpstr>
      <vt:lpstr>Boemlauw Video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Flipping the classroom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Gerben Bakker</dc:creator>
  <cp:lastModifiedBy>Stijn Folkerts</cp:lastModifiedBy>
  <cp:revision>175</cp:revision>
  <dcterms:created xsi:type="dcterms:W3CDTF">2017-06-29T18:05:20Z</dcterms:created>
  <dcterms:modified xsi:type="dcterms:W3CDTF">2017-12-16T10:10:03Z</dcterms:modified>
</cp:coreProperties>
</file>