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59" r:id="rId4"/>
    <p:sldId id="268" r:id="rId5"/>
    <p:sldId id="270" r:id="rId6"/>
    <p:sldId id="274" r:id="rId7"/>
    <p:sldId id="273" r:id="rId8"/>
    <p:sldId id="257" r:id="rId9"/>
    <p:sldId id="260" r:id="rId10"/>
    <p:sldId id="269" r:id="rId11"/>
    <p:sldId id="258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21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49452-06BB-1A4F-9E20-2855B8C631B0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F0733-787D-5748-B077-530538B9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4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0CC8A-E3B5-3043-B174-A4649A5EBD7B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F283-FA05-3C4F-B219-7CF0459D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4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5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unri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21581"/>
          <a:stretch>
            <a:fillRect/>
          </a:stretch>
        </p:blipFill>
        <p:spPr>
          <a:xfrm>
            <a:off x="-2452459" y="0"/>
            <a:ext cx="12737815" cy="7005308"/>
          </a:xfrm>
        </p:spPr>
      </p:pic>
    </p:spTree>
    <p:extLst>
      <p:ext uri="{BB962C8B-B14F-4D97-AF65-F5344CB8AC3E}">
        <p14:creationId xmlns:p14="http://schemas.microsoft.com/office/powerpoint/2010/main" val="8393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unri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21581"/>
          <a:stretch>
            <a:fillRect/>
          </a:stretch>
        </p:blipFill>
        <p:spPr>
          <a:xfrm>
            <a:off x="-2452459" y="0"/>
            <a:ext cx="12737815" cy="7005308"/>
          </a:xfrm>
        </p:spPr>
      </p:pic>
    </p:spTree>
    <p:extLst>
      <p:ext uri="{BB962C8B-B14F-4D97-AF65-F5344CB8AC3E}">
        <p14:creationId xmlns:p14="http://schemas.microsoft.com/office/powerpoint/2010/main" val="14818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bstract_colors_bl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-707035" y="0"/>
            <a:ext cx="12631612" cy="6946900"/>
          </a:xfrm>
        </p:spPr>
      </p:pic>
    </p:spTree>
    <p:extLst>
      <p:ext uri="{BB962C8B-B14F-4D97-AF65-F5344CB8AC3E}">
        <p14:creationId xmlns:p14="http://schemas.microsoft.com/office/powerpoint/2010/main" val="9914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urtains_ba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r="10533"/>
          <a:stretch>
            <a:fillRect/>
          </a:stretch>
        </p:blipFill>
        <p:spPr>
          <a:xfrm>
            <a:off x="-2379892" y="0"/>
            <a:ext cx="13047331" cy="7175530"/>
          </a:xfrm>
        </p:spPr>
      </p:pic>
    </p:spTree>
    <p:extLst>
      <p:ext uri="{BB962C8B-B14F-4D97-AF65-F5344CB8AC3E}">
        <p14:creationId xmlns:p14="http://schemas.microsoft.com/office/powerpoint/2010/main" val="26062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bstract_colors_bl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-707035" y="0"/>
            <a:ext cx="12631612" cy="6946900"/>
          </a:xfrm>
        </p:spPr>
      </p:pic>
    </p:spTree>
    <p:extLst>
      <p:ext uri="{BB962C8B-B14F-4D97-AF65-F5344CB8AC3E}">
        <p14:creationId xmlns:p14="http://schemas.microsoft.com/office/powerpoint/2010/main" val="16924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547" b="21547"/>
          <a:stretch>
            <a:fillRect/>
          </a:stretch>
        </p:blipFill>
        <p:spPr>
          <a:xfrm>
            <a:off x="-1619475" y="-153932"/>
            <a:ext cx="13495829" cy="7422186"/>
          </a:xfrm>
        </p:spPr>
      </p:pic>
    </p:spTree>
    <p:extLst>
      <p:ext uri="{BB962C8B-B14F-4D97-AF65-F5344CB8AC3E}">
        <p14:creationId xmlns:p14="http://schemas.microsoft.com/office/powerpoint/2010/main" val="33189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bstract_colors_bl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-707035" y="0"/>
            <a:ext cx="12631612" cy="6946900"/>
          </a:xfrm>
        </p:spPr>
      </p:pic>
    </p:spTree>
    <p:extLst>
      <p:ext uri="{BB962C8B-B14F-4D97-AF65-F5344CB8AC3E}">
        <p14:creationId xmlns:p14="http://schemas.microsoft.com/office/powerpoint/2010/main" val="40696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abstract_colors_eola_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bstract_colors_gre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-563010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40508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Macintosh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Egbert Stolk</dc:creator>
  <cp:lastModifiedBy>Egbert Stolk</cp:lastModifiedBy>
  <cp:revision>10</cp:revision>
  <dcterms:created xsi:type="dcterms:W3CDTF">2012-10-06T07:51:59Z</dcterms:created>
  <dcterms:modified xsi:type="dcterms:W3CDTF">2012-12-14T10:02:37Z</dcterms:modified>
</cp:coreProperties>
</file>