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00">
          <p15:clr>
            <a:srgbClr val="A4A3A4"/>
          </p15:clr>
        </p15:guide>
        <p15:guide id="2" orient="horz" pos="2839">
          <p15:clr>
            <a:srgbClr val="A4A3A4"/>
          </p15:clr>
        </p15:guide>
        <p15:guide id="3" orient="horz" pos="2699">
          <p15:clr>
            <a:srgbClr val="A4A3A4"/>
          </p15:clr>
        </p15:guide>
        <p15:guide id="4" orient="horz" pos="1080">
          <p15:clr>
            <a:srgbClr val="A4A3A4"/>
          </p15:clr>
        </p15:guide>
        <p15:guide id="5" pos="1642">
          <p15:clr>
            <a:srgbClr val="A4A3A4"/>
          </p15:clr>
        </p15:guide>
        <p15:guide id="6" pos="13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87977" autoAdjust="0"/>
  </p:normalViewPr>
  <p:slideViewPr>
    <p:cSldViewPr snapToObjects="1">
      <p:cViewPr varScale="1">
        <p:scale>
          <a:sx n="75" d="100"/>
          <a:sy n="75" d="100"/>
        </p:scale>
        <p:origin x="-1666" y="-72"/>
      </p:cViewPr>
      <p:guideLst>
        <p:guide orient="horz" pos="900"/>
        <p:guide orient="horz" pos="2839"/>
        <p:guide orient="horz" pos="2699"/>
        <p:guide orient="horz" pos="1080"/>
        <p:guide pos="1642"/>
        <p:guide pos="13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D95A5-840F-784C-913C-319F988DBF80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6C49D-E873-D44E-B12B-12D20CA7A27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973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RIMG0197_bew26x11geknip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669"/>
            <a:ext cx="9144000" cy="3868444"/>
          </a:xfrm>
          <a:prstGeom prst="rect">
            <a:avLst/>
          </a:prstGeom>
        </p:spPr>
      </p:pic>
      <p:sp>
        <p:nvSpPr>
          <p:cNvPr id="8" name="Rechthoek 7"/>
          <p:cNvSpPr/>
          <p:nvPr userDrawn="1"/>
        </p:nvSpPr>
        <p:spPr>
          <a:xfrm>
            <a:off x="0" y="3683000"/>
            <a:ext cx="9144000" cy="3175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pic>
        <p:nvPicPr>
          <p:cNvPr id="9" name="Afbeelding 8" descr="SLO_logo_totaal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067" y="867805"/>
            <a:ext cx="1289733" cy="725909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617788" y="1551418"/>
            <a:ext cx="6314545" cy="2348473"/>
          </a:xfrm>
        </p:spPr>
        <p:txBody>
          <a:bodyPr anchor="t" anchorCtr="0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 i="0">
                <a:latin typeface="Arial"/>
                <a:cs typeface="Arial"/>
              </a:defRPr>
            </a:lvl1pPr>
          </a:lstStyle>
          <a:p>
            <a:r>
              <a:rPr lang="nl-NL" sz="3600" dirty="0" smtClean="0">
                <a:solidFill>
                  <a:schemeClr val="tx1"/>
                </a:solidFill>
              </a:rPr>
              <a:t>Titel</a:t>
            </a:r>
            <a:br>
              <a:rPr lang="nl-NL" sz="3600" dirty="0" smtClean="0">
                <a:solidFill>
                  <a:schemeClr val="tx1"/>
                </a:solidFill>
              </a:rPr>
            </a:b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2617787" y="4305300"/>
            <a:ext cx="6526212" cy="1217100"/>
          </a:xfrm>
        </p:spPr>
        <p:txBody>
          <a:bodyPr>
            <a:normAutofit/>
          </a:bodyPr>
          <a:lstStyle>
            <a:lvl1pPr marL="0" indent="0" algn="l">
              <a:buNone/>
              <a:defRPr sz="2400" b="1" i="0">
                <a:solidFill>
                  <a:schemeClr val="bg1">
                    <a:lumMod val="65000"/>
                  </a:schemeClr>
                </a:solidFill>
                <a:effectLst/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>
                <a:solidFill>
                  <a:schemeClr val="bg1">
                    <a:lumMod val="50000"/>
                  </a:schemeClr>
                </a:solidFill>
              </a:rPr>
              <a:t>Ondertitel</a:t>
            </a:r>
            <a:endParaRPr lang="nl-NL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hthoek 9"/>
          <p:cNvSpPr/>
          <p:nvPr userDrawn="1"/>
        </p:nvSpPr>
        <p:spPr>
          <a:xfrm>
            <a:off x="2617787" y="3683000"/>
            <a:ext cx="6526212" cy="30398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/>
          </a:p>
        </p:txBody>
      </p:sp>
      <p:sp>
        <p:nvSpPr>
          <p:cNvPr id="12" name="Rechthoek 11"/>
          <p:cNvSpPr/>
          <p:nvPr userDrawn="1"/>
        </p:nvSpPr>
        <p:spPr>
          <a:xfrm>
            <a:off x="2617788" y="3658006"/>
            <a:ext cx="5105182" cy="30398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 smtClean="0"/>
              <a:t>SLO</a:t>
            </a:r>
            <a:r>
              <a:rPr lang="nl-NL" sz="1400" baseline="0" dirty="0" smtClean="0"/>
              <a:t> </a:t>
            </a:r>
            <a:r>
              <a:rPr lang="nl-NL" sz="1200" baseline="0" dirty="0" smtClean="0"/>
              <a:t>●</a:t>
            </a:r>
            <a:r>
              <a:rPr lang="nl-NL" sz="1400" baseline="0" dirty="0" smtClean="0"/>
              <a:t> Netherlands </a:t>
            </a:r>
            <a:r>
              <a:rPr lang="nl-NL" sz="1400" baseline="0" dirty="0" err="1" smtClean="0"/>
              <a:t>institute</a:t>
            </a:r>
            <a:r>
              <a:rPr lang="nl-NL" sz="1400" baseline="0" dirty="0" smtClean="0"/>
              <a:t> </a:t>
            </a:r>
            <a:r>
              <a:rPr lang="nl-NL" sz="1400" baseline="0" dirty="0" err="1" smtClean="0"/>
              <a:t>for</a:t>
            </a:r>
            <a:r>
              <a:rPr lang="nl-NL" sz="1400" baseline="0" dirty="0" smtClean="0"/>
              <a:t> curriculum </a:t>
            </a:r>
            <a:r>
              <a:rPr lang="nl-NL" sz="1400" baseline="0" dirty="0" err="1" smtClean="0"/>
              <a:t>development</a:t>
            </a:r>
            <a:r>
              <a:rPr lang="nl-NL" sz="1400" baseline="0" dirty="0" smtClean="0"/>
              <a:t>  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1501521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609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6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453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92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5056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58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8903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612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4602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899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Titelstijl van model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tekststijl van het model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803BF-A17C-4846-9E8E-9066EF5C02B5}" type="datetimeFigureOut">
              <a:rPr lang="nl-NL" smtClean="0"/>
              <a:t>13-1-2014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CCCC9-B970-6D4A-A7A8-4C900A203D51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0" y="6126163"/>
            <a:ext cx="9144000" cy="731837"/>
          </a:xfrm>
          <a:prstGeom prst="rect">
            <a:avLst/>
          </a:prstGeom>
          <a:solidFill>
            <a:srgbClr val="CC00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ln>
                <a:noFill/>
              </a:ln>
            </a:endParaRPr>
          </a:p>
        </p:txBody>
      </p:sp>
      <p:pic>
        <p:nvPicPr>
          <p:cNvPr id="10" name="Afbeelding 9" descr="SLO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136" y="6270356"/>
            <a:ext cx="557803" cy="35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35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el 2"/>
          <p:cNvSpPr txBox="1">
            <a:spLocks/>
          </p:cNvSpPr>
          <p:nvPr/>
        </p:nvSpPr>
        <p:spPr>
          <a:xfrm>
            <a:off x="1547664" y="4365104"/>
            <a:ext cx="6356880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i="0" kern="1200">
                <a:solidFill>
                  <a:schemeClr val="bg1">
                    <a:lumMod val="65000"/>
                  </a:schemeClr>
                </a:solidFill>
                <a:effectLst/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3600" dirty="0" smtClean="0">
                <a:solidFill>
                  <a:schemeClr val="tx1"/>
                </a:solidFill>
              </a:rPr>
              <a:t>Zo maar wat vraagjes….</a:t>
            </a:r>
            <a:endParaRPr lang="nl-NL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76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Vraagje….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Het streven is dat in de centrale examens bij het </a:t>
            </a:r>
            <a:r>
              <a:rPr lang="nl-NL" dirty="0" smtClean="0"/>
              <a:t>nieuwe natuurkundeprogramma </a:t>
            </a:r>
            <a:r>
              <a:rPr lang="nl-NL" dirty="0"/>
              <a:t>50% van de scorepunten te behalen is met vragen waarbij voor de beantwoording een expliciete berekening vereist is.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645024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08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Vraagje ….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HAVO: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Het </a:t>
            </a:r>
            <a:r>
              <a:rPr lang="nl-NL" dirty="0" err="1"/>
              <a:t>vakbegrip</a:t>
            </a:r>
            <a:r>
              <a:rPr lang="nl-NL" dirty="0"/>
              <a:t> 'dichtheid' wordt </a:t>
            </a:r>
            <a:r>
              <a:rPr lang="nl-NL" i="1" dirty="0"/>
              <a:t>'bekend verondersteld'</a:t>
            </a:r>
            <a:r>
              <a:rPr lang="nl-NL" dirty="0"/>
              <a:t>.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022" y="3356992"/>
            <a:ext cx="176212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72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Vraagje 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VWO: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Voor </a:t>
            </a:r>
            <a:r>
              <a:rPr lang="nl-NL" dirty="0"/>
              <a:t>de wet van </a:t>
            </a:r>
            <a:r>
              <a:rPr lang="nl-NL" dirty="0" err="1"/>
              <a:t>Hooke</a:t>
            </a:r>
            <a:r>
              <a:rPr lang="nl-NL" dirty="0"/>
              <a:t> wordt de vectornotatie gebruikt 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3284984"/>
            <a:ext cx="1762125" cy="260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052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Vraagje 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Begrippen </a:t>
            </a:r>
            <a:r>
              <a:rPr lang="nl-NL" dirty="0"/>
              <a:t>die volgens de syllabus in contextverband aangeleerd moeten worden, kunnen alleen in die context in het CE gevraagd worden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437112"/>
            <a:ext cx="1857375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904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Vraagje 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Voor </a:t>
            </a:r>
            <a:r>
              <a:rPr lang="nl-NL" dirty="0"/>
              <a:t>de eerste twee examenjaren geldt een overgangsregeling voor zowel havo als vwo 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149080"/>
            <a:ext cx="15240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228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Vraagje 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Het </a:t>
            </a:r>
            <a:r>
              <a:rPr lang="nl-NL" dirty="0"/>
              <a:t>domein Technische automatisering is verdwenen uit het vwo programma 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725" y="3421626"/>
            <a:ext cx="176212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486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Vraagje 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HAVO: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De </a:t>
            </a:r>
            <a:r>
              <a:rPr lang="nl-NL" dirty="0"/>
              <a:t>derde wet van Newton komt niet voor in het </a:t>
            </a:r>
            <a:r>
              <a:rPr lang="nl-NL" dirty="0" smtClean="0"/>
              <a:t>examenprogramma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074" y="3573016"/>
            <a:ext cx="199072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411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Vraagje 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Het </a:t>
            </a:r>
            <a:r>
              <a:rPr lang="nl-NL" dirty="0"/>
              <a:t>streven is om nieuwe vraagvormen, waaronder meerkeuzevragen en korte kennisvragen op te nemen in het CE 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675" y="378904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94574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_01_magenta 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Presentatie_01_magenta EN.pptx" id="{A5D1A58A-E96C-4D58-870C-5F383EF4D5E9}" vid="{CEF85F5B-91AA-488A-89FE-B9AD5CE0A79B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Presentatie_01_magenta EN</Template>
  <TotalTime>23</TotalTime>
  <Words>149</Words>
  <Application>Microsoft Office PowerPoint</Application>
  <PresentationFormat>Diavoorstelling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Presentatie_01_magenta EN</vt:lpstr>
      <vt:lpstr>PowerPoint-presentatie</vt:lpstr>
      <vt:lpstr>Vraagje….</vt:lpstr>
      <vt:lpstr>Vraagje ….</vt:lpstr>
      <vt:lpstr>Vraagje …</vt:lpstr>
      <vt:lpstr>Vraagje …</vt:lpstr>
      <vt:lpstr>Vraagje …</vt:lpstr>
      <vt:lpstr>Vraagje …</vt:lpstr>
      <vt:lpstr>Vraagje …</vt:lpstr>
      <vt:lpstr>Vraagje 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Jos Paus</dc:creator>
  <cp:lastModifiedBy>Jos Paus</cp:lastModifiedBy>
  <cp:revision>4</cp:revision>
  <dcterms:created xsi:type="dcterms:W3CDTF">2013-12-11T21:08:23Z</dcterms:created>
  <dcterms:modified xsi:type="dcterms:W3CDTF">2014-01-13T09:02:43Z</dcterms:modified>
</cp:coreProperties>
</file>