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handoutMasterIdLst>
    <p:handoutMasterId r:id="rId28"/>
  </p:handoutMasterIdLst>
  <p:sldIdLst>
    <p:sldId id="256" r:id="rId2"/>
    <p:sldId id="261" r:id="rId3"/>
    <p:sldId id="313" r:id="rId4"/>
    <p:sldId id="292" r:id="rId5"/>
    <p:sldId id="265" r:id="rId6"/>
    <p:sldId id="264" r:id="rId7"/>
    <p:sldId id="314" r:id="rId8"/>
    <p:sldId id="271" r:id="rId9"/>
    <p:sldId id="302" r:id="rId10"/>
    <p:sldId id="303" r:id="rId11"/>
    <p:sldId id="312" r:id="rId12"/>
    <p:sldId id="305" r:id="rId13"/>
    <p:sldId id="306" r:id="rId14"/>
    <p:sldId id="307" r:id="rId15"/>
    <p:sldId id="311" r:id="rId16"/>
    <p:sldId id="273" r:id="rId17"/>
    <p:sldId id="274" r:id="rId18"/>
    <p:sldId id="295" r:id="rId19"/>
    <p:sldId id="296" r:id="rId20"/>
    <p:sldId id="278" r:id="rId21"/>
    <p:sldId id="279" r:id="rId22"/>
    <p:sldId id="297" r:id="rId23"/>
    <p:sldId id="280" r:id="rId24"/>
    <p:sldId id="298" r:id="rId25"/>
    <p:sldId id="299" r:id="rId26"/>
  </p:sldIdLst>
  <p:sldSz cx="9144000" cy="6858000" type="screen4x3"/>
  <p:notesSz cx="6669088" cy="9926638"/>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59" autoAdjust="0"/>
    <p:restoredTop sz="86323" autoAdjust="0"/>
  </p:normalViewPr>
  <p:slideViewPr>
    <p:cSldViewPr>
      <p:cViewPr>
        <p:scale>
          <a:sx n="103" d="100"/>
          <a:sy n="103" d="100"/>
        </p:scale>
        <p:origin x="-1770"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58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8.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889938" cy="496332"/>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sz="quarter" idx="1"/>
          </p:nvPr>
        </p:nvSpPr>
        <p:spPr>
          <a:xfrm>
            <a:off x="3777607" y="0"/>
            <a:ext cx="2889938" cy="496332"/>
          </a:xfrm>
          <a:prstGeom prst="rect">
            <a:avLst/>
          </a:prstGeom>
        </p:spPr>
        <p:txBody>
          <a:bodyPr vert="horz" lIns="91440" tIns="45720" rIns="91440" bIns="45720" rtlCol="0"/>
          <a:lstStyle>
            <a:lvl1pPr algn="r">
              <a:defRPr sz="1200"/>
            </a:lvl1pPr>
          </a:lstStyle>
          <a:p>
            <a:fld id="{545D3F02-AF1E-4DED-BEB0-C3DC8AB95B93}" type="datetimeFigureOut">
              <a:rPr lang="nl-NL" smtClean="0"/>
              <a:t>19-1-2015</a:t>
            </a:fld>
            <a:endParaRPr lang="nl-NL"/>
          </a:p>
        </p:txBody>
      </p:sp>
      <p:sp>
        <p:nvSpPr>
          <p:cNvPr id="4" name="Tijdelijke aanduiding voor voettekst 3"/>
          <p:cNvSpPr>
            <a:spLocks noGrp="1"/>
          </p:cNvSpPr>
          <p:nvPr>
            <p:ph type="ftr" sz="quarter" idx="2"/>
          </p:nvPr>
        </p:nvSpPr>
        <p:spPr>
          <a:xfrm>
            <a:off x="0" y="9428583"/>
            <a:ext cx="2889938" cy="496332"/>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p:cNvSpPr>
            <a:spLocks noGrp="1"/>
          </p:cNvSpPr>
          <p:nvPr>
            <p:ph type="sldNum" sz="quarter" idx="3"/>
          </p:nvPr>
        </p:nvSpPr>
        <p:spPr>
          <a:xfrm>
            <a:off x="3777607" y="9428583"/>
            <a:ext cx="2889938" cy="496332"/>
          </a:xfrm>
          <a:prstGeom prst="rect">
            <a:avLst/>
          </a:prstGeom>
        </p:spPr>
        <p:txBody>
          <a:bodyPr vert="horz" lIns="91440" tIns="45720" rIns="91440" bIns="45720" rtlCol="0" anchor="b"/>
          <a:lstStyle>
            <a:lvl1pPr algn="r">
              <a:defRPr sz="1200"/>
            </a:lvl1pPr>
          </a:lstStyle>
          <a:p>
            <a:fld id="{150742D7-124F-487E-B0A4-6DC2C6D282B1}" type="slidenum">
              <a:rPr lang="nl-NL" smtClean="0"/>
              <a:t>‹nr.›</a:t>
            </a:fld>
            <a:endParaRPr lang="nl-NL"/>
          </a:p>
        </p:txBody>
      </p:sp>
    </p:spTree>
    <p:extLst>
      <p:ext uri="{BB962C8B-B14F-4D97-AF65-F5344CB8AC3E}">
        <p14:creationId xmlns:p14="http://schemas.microsoft.com/office/powerpoint/2010/main" val="16412852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889938" cy="496332"/>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777607" y="0"/>
            <a:ext cx="2889938" cy="496332"/>
          </a:xfrm>
          <a:prstGeom prst="rect">
            <a:avLst/>
          </a:prstGeom>
        </p:spPr>
        <p:txBody>
          <a:bodyPr vert="horz" lIns="91440" tIns="45720" rIns="91440" bIns="45720" rtlCol="0"/>
          <a:lstStyle>
            <a:lvl1pPr algn="r">
              <a:defRPr sz="1200"/>
            </a:lvl1pPr>
          </a:lstStyle>
          <a:p>
            <a:fld id="{54FA1EC9-464A-4405-92FC-3C94CB507FBA}" type="datetimeFigureOut">
              <a:rPr lang="nl-NL" smtClean="0"/>
              <a:t>19-1-2015</a:t>
            </a:fld>
            <a:endParaRPr lang="nl-NL"/>
          </a:p>
        </p:txBody>
      </p:sp>
      <p:sp>
        <p:nvSpPr>
          <p:cNvPr id="4" name="Tijdelijke aanduiding voor dia-afbeelding 3"/>
          <p:cNvSpPr>
            <a:spLocks noGrp="1" noRot="1" noChangeAspect="1"/>
          </p:cNvSpPr>
          <p:nvPr>
            <p:ph type="sldImg" idx="2"/>
          </p:nvPr>
        </p:nvSpPr>
        <p:spPr>
          <a:xfrm>
            <a:off x="854075" y="744538"/>
            <a:ext cx="4960938" cy="3722687"/>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66909" y="4715153"/>
            <a:ext cx="5335270" cy="4466987"/>
          </a:xfrm>
          <a:prstGeom prst="rect">
            <a:avLst/>
          </a:prstGeom>
        </p:spPr>
        <p:txBody>
          <a:bodyPr vert="horz" lIns="91440" tIns="45720" rIns="91440" bIns="45720" rtlCol="0"/>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9428583"/>
            <a:ext cx="2889938" cy="496332"/>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777607" y="9428583"/>
            <a:ext cx="2889938" cy="496332"/>
          </a:xfrm>
          <a:prstGeom prst="rect">
            <a:avLst/>
          </a:prstGeom>
        </p:spPr>
        <p:txBody>
          <a:bodyPr vert="horz" lIns="91440" tIns="45720" rIns="91440" bIns="45720" rtlCol="0" anchor="b"/>
          <a:lstStyle>
            <a:lvl1pPr algn="r">
              <a:defRPr sz="1200"/>
            </a:lvl1pPr>
          </a:lstStyle>
          <a:p>
            <a:fld id="{EC91B457-62B7-4568-8B72-820B376D1033}" type="slidenum">
              <a:rPr lang="nl-NL" smtClean="0"/>
              <a:t>‹nr.›</a:t>
            </a:fld>
            <a:endParaRPr lang="nl-NL"/>
          </a:p>
        </p:txBody>
      </p:sp>
    </p:spTree>
    <p:extLst>
      <p:ext uri="{BB962C8B-B14F-4D97-AF65-F5344CB8AC3E}">
        <p14:creationId xmlns:p14="http://schemas.microsoft.com/office/powerpoint/2010/main" val="7940694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8928BD5-7CFD-475A-A21B-2E96325968A4}" type="slidenum">
              <a:rPr lang="nl-NL" altLang="nl-NL"/>
              <a:pPr/>
              <a:t>4</a:t>
            </a:fld>
            <a:endParaRPr lang="nl-NL" altLang="nl-NL"/>
          </a:p>
        </p:txBody>
      </p:sp>
      <p:sp>
        <p:nvSpPr>
          <p:cNvPr id="190466" name="Rectangle 2"/>
          <p:cNvSpPr>
            <a:spLocks noGrp="1" noRot="1" noChangeAspect="1" noChangeArrowheads="1" noTextEdit="1"/>
          </p:cNvSpPr>
          <p:nvPr>
            <p:ph type="sldImg"/>
          </p:nvPr>
        </p:nvSpPr>
        <p:spPr>
          <a:ln/>
        </p:spPr>
      </p:sp>
      <p:sp>
        <p:nvSpPr>
          <p:cNvPr id="190467" name="Rectangle 3"/>
          <p:cNvSpPr>
            <a:spLocks noGrp="1" noChangeArrowheads="1"/>
          </p:cNvSpPr>
          <p:nvPr>
            <p:ph type="body" idx="1"/>
          </p:nvPr>
        </p:nvSpPr>
        <p:spPr/>
        <p:txBody>
          <a:bodyPr/>
          <a:lstStyle/>
          <a:p>
            <a:pPr>
              <a:lnSpc>
                <a:spcPct val="80000"/>
              </a:lnSpc>
            </a:pPr>
            <a:r>
              <a:rPr lang="nl-NL" altLang="nl-NL" sz="900" dirty="0">
                <a:solidFill>
                  <a:srgbClr val="000099"/>
                </a:solidFill>
                <a:latin typeface="Baskerville" charset="0"/>
              </a:rPr>
              <a:t>La </a:t>
            </a:r>
            <a:r>
              <a:rPr lang="nl-NL" altLang="nl-NL" sz="900" dirty="0" err="1">
                <a:solidFill>
                  <a:srgbClr val="000099"/>
                </a:solidFill>
                <a:latin typeface="Baskerville" charset="0"/>
              </a:rPr>
              <a:t>P</a:t>
            </a:r>
            <a:r>
              <a:rPr lang="nl-NL" altLang="nl-NL" sz="900" dirty="0" err="1">
                <a:solidFill>
                  <a:srgbClr val="000099"/>
                </a:solidFill>
                <a:latin typeface="Times New Roman"/>
              </a:rPr>
              <a:t>é</a:t>
            </a:r>
            <a:r>
              <a:rPr lang="nl-NL" altLang="nl-NL" sz="900" dirty="0" err="1">
                <a:solidFill>
                  <a:srgbClr val="000099"/>
                </a:solidFill>
                <a:latin typeface="Baskerville" charset="0"/>
              </a:rPr>
              <a:t>rouse</a:t>
            </a:r>
            <a:r>
              <a:rPr lang="nl-NL" altLang="nl-NL" sz="900" dirty="0">
                <a:solidFill>
                  <a:srgbClr val="000099"/>
                </a:solidFill>
                <a:latin typeface="Baskerville" charset="0"/>
              </a:rPr>
              <a:t> </a:t>
            </a:r>
            <a:r>
              <a:rPr lang="nl-NL" altLang="nl-NL" sz="900" dirty="0" err="1">
                <a:solidFill>
                  <a:srgbClr val="000099"/>
                </a:solidFill>
                <a:latin typeface="Baskerville" charset="0"/>
              </a:rPr>
              <a:t>travels</a:t>
            </a:r>
            <a:r>
              <a:rPr lang="nl-NL" altLang="nl-NL" sz="900" dirty="0">
                <a:solidFill>
                  <a:srgbClr val="000099"/>
                </a:solidFill>
                <a:latin typeface="Baskerville" charset="0"/>
              </a:rPr>
              <a:t> </a:t>
            </a:r>
            <a:r>
              <a:rPr lang="nl-NL" altLang="nl-NL" sz="900" dirty="0" err="1">
                <a:solidFill>
                  <a:srgbClr val="000099"/>
                </a:solidFill>
                <a:latin typeface="Baskerville" charset="0"/>
              </a:rPr>
              <a:t>through</a:t>
            </a:r>
            <a:r>
              <a:rPr lang="nl-NL" altLang="nl-NL" sz="900" dirty="0">
                <a:solidFill>
                  <a:srgbClr val="000099"/>
                </a:solidFill>
                <a:latin typeface="Baskerville" charset="0"/>
              </a:rPr>
              <a:t> the Pacific </a:t>
            </a:r>
            <a:r>
              <a:rPr lang="nl-NL" altLang="nl-NL" sz="900" dirty="0" err="1">
                <a:solidFill>
                  <a:srgbClr val="000099"/>
                </a:solidFill>
                <a:latin typeface="Baskerville" charset="0"/>
              </a:rPr>
              <a:t>for</a:t>
            </a:r>
            <a:r>
              <a:rPr lang="nl-NL" altLang="nl-NL" sz="900" dirty="0">
                <a:solidFill>
                  <a:srgbClr val="000099"/>
                </a:solidFill>
                <a:latin typeface="Baskerville" charset="0"/>
              </a:rPr>
              <a:t> Louis XVI </a:t>
            </a:r>
            <a:r>
              <a:rPr lang="nl-NL" altLang="nl-NL" sz="900" dirty="0" err="1">
                <a:solidFill>
                  <a:srgbClr val="000099"/>
                </a:solidFill>
                <a:latin typeface="Baskerville" charset="0"/>
              </a:rPr>
              <a:t>with</a:t>
            </a:r>
            <a:r>
              <a:rPr lang="nl-NL" altLang="nl-NL" sz="900" dirty="0">
                <a:solidFill>
                  <a:srgbClr val="000099"/>
                </a:solidFill>
                <a:latin typeface="Baskerville" charset="0"/>
              </a:rPr>
              <a:t> the explicit mission of </a:t>
            </a:r>
            <a:r>
              <a:rPr lang="nl-NL" altLang="nl-NL" sz="900" dirty="0" err="1">
                <a:solidFill>
                  <a:srgbClr val="000099"/>
                </a:solidFill>
                <a:latin typeface="Baskerville" charset="0"/>
              </a:rPr>
              <a:t>bringing</a:t>
            </a:r>
            <a:r>
              <a:rPr lang="nl-NL" altLang="nl-NL" sz="900" dirty="0">
                <a:solidFill>
                  <a:srgbClr val="000099"/>
                </a:solidFill>
                <a:latin typeface="Baskerville" charset="0"/>
              </a:rPr>
              <a:t> </a:t>
            </a:r>
            <a:r>
              <a:rPr lang="nl-NL" altLang="nl-NL" sz="900" i="1" dirty="0">
                <a:solidFill>
                  <a:srgbClr val="000099"/>
                </a:solidFill>
                <a:latin typeface="Baskerville-Italic" charset="0"/>
              </a:rPr>
              <a:t>back </a:t>
            </a:r>
            <a:r>
              <a:rPr lang="nl-NL" altLang="nl-NL" sz="900" dirty="0">
                <a:solidFill>
                  <a:srgbClr val="000099"/>
                </a:solidFill>
                <a:latin typeface="Baskerville" charset="0"/>
              </a:rPr>
              <a:t>a </a:t>
            </a:r>
            <a:r>
              <a:rPr lang="nl-NL" altLang="nl-NL" sz="900" dirty="0" err="1">
                <a:solidFill>
                  <a:srgbClr val="000099"/>
                </a:solidFill>
                <a:latin typeface="Baskerville" charset="0"/>
              </a:rPr>
              <a:t>better</a:t>
            </a:r>
            <a:r>
              <a:rPr lang="nl-NL" altLang="nl-NL" sz="900" dirty="0">
                <a:solidFill>
                  <a:srgbClr val="000099"/>
                </a:solidFill>
                <a:latin typeface="Baskerville" charset="0"/>
              </a:rPr>
              <a:t> map. </a:t>
            </a:r>
            <a:r>
              <a:rPr lang="nl-NL" altLang="nl-NL" sz="900" dirty="0" err="1">
                <a:solidFill>
                  <a:srgbClr val="000099"/>
                </a:solidFill>
                <a:latin typeface="Baskerville" charset="0"/>
              </a:rPr>
              <a:t>One</a:t>
            </a:r>
            <a:r>
              <a:rPr lang="nl-NL" altLang="nl-NL" sz="900" dirty="0">
                <a:solidFill>
                  <a:srgbClr val="000099"/>
                </a:solidFill>
                <a:latin typeface="Baskerville" charset="0"/>
              </a:rPr>
              <a:t> </a:t>
            </a:r>
            <a:r>
              <a:rPr lang="nl-NL" altLang="nl-NL" sz="900" dirty="0" err="1">
                <a:solidFill>
                  <a:srgbClr val="000099"/>
                </a:solidFill>
                <a:latin typeface="Baskerville" charset="0"/>
              </a:rPr>
              <a:t>day</a:t>
            </a:r>
            <a:r>
              <a:rPr lang="nl-NL" altLang="nl-NL" sz="900" dirty="0">
                <a:solidFill>
                  <a:srgbClr val="000099"/>
                </a:solidFill>
                <a:latin typeface="Baskerville" charset="0"/>
              </a:rPr>
              <a:t>, landing on </a:t>
            </a:r>
            <a:r>
              <a:rPr lang="nl-NL" altLang="nl-NL" sz="900" dirty="0" err="1">
                <a:solidFill>
                  <a:srgbClr val="000099"/>
                </a:solidFill>
                <a:latin typeface="Baskerville" charset="0"/>
              </a:rPr>
              <a:t>what</a:t>
            </a:r>
            <a:r>
              <a:rPr lang="nl-NL" altLang="nl-NL" sz="900" dirty="0">
                <a:solidFill>
                  <a:srgbClr val="000099"/>
                </a:solidFill>
                <a:latin typeface="Baskerville" charset="0"/>
              </a:rPr>
              <a:t> he calls </a:t>
            </a:r>
            <a:r>
              <a:rPr lang="nl-NL" altLang="nl-NL" sz="900" dirty="0" err="1">
                <a:solidFill>
                  <a:srgbClr val="000099"/>
                </a:solidFill>
                <a:latin typeface="Baskerville" charset="0"/>
              </a:rPr>
              <a:t>Sakhalin</a:t>
            </a:r>
            <a:r>
              <a:rPr lang="nl-NL" altLang="nl-NL" sz="900" dirty="0">
                <a:solidFill>
                  <a:srgbClr val="000099"/>
                </a:solidFill>
                <a:latin typeface="Baskerville" charset="0"/>
              </a:rPr>
              <a:t> he </a:t>
            </a:r>
            <a:r>
              <a:rPr lang="nl-NL" altLang="nl-NL" sz="900" dirty="0" err="1">
                <a:solidFill>
                  <a:srgbClr val="000099"/>
                </a:solidFill>
                <a:latin typeface="Baskerville" charset="0"/>
              </a:rPr>
              <a:t>meets</a:t>
            </a:r>
            <a:r>
              <a:rPr lang="nl-NL" altLang="nl-NL" sz="900" dirty="0">
                <a:solidFill>
                  <a:srgbClr val="000099"/>
                </a:solidFill>
                <a:latin typeface="Baskerville" charset="0"/>
              </a:rPr>
              <a:t> </a:t>
            </a:r>
            <a:r>
              <a:rPr lang="nl-NL" altLang="nl-NL" sz="900" dirty="0" err="1">
                <a:solidFill>
                  <a:srgbClr val="000099"/>
                </a:solidFill>
                <a:latin typeface="Baskerville" charset="0"/>
              </a:rPr>
              <a:t>with</a:t>
            </a:r>
            <a:r>
              <a:rPr lang="nl-NL" altLang="nl-NL" sz="900" dirty="0">
                <a:solidFill>
                  <a:srgbClr val="000099"/>
                </a:solidFill>
                <a:latin typeface="Baskerville" charset="0"/>
              </a:rPr>
              <a:t> Chinese </a:t>
            </a:r>
            <a:r>
              <a:rPr lang="nl-NL" altLang="nl-NL" sz="900" dirty="0" err="1">
                <a:solidFill>
                  <a:srgbClr val="000099"/>
                </a:solidFill>
                <a:latin typeface="Baskerville" charset="0"/>
              </a:rPr>
              <a:t>and</a:t>
            </a:r>
            <a:r>
              <a:rPr lang="nl-NL" altLang="nl-NL" sz="900" dirty="0">
                <a:solidFill>
                  <a:srgbClr val="000099"/>
                </a:solidFill>
                <a:latin typeface="Baskerville" charset="0"/>
              </a:rPr>
              <a:t> </a:t>
            </a:r>
            <a:r>
              <a:rPr lang="nl-NL" altLang="nl-NL" sz="900" dirty="0" err="1">
                <a:solidFill>
                  <a:srgbClr val="000099"/>
                </a:solidFill>
                <a:latin typeface="Baskerville" charset="0"/>
              </a:rPr>
              <a:t>tries</a:t>
            </a:r>
            <a:r>
              <a:rPr lang="nl-NL" altLang="nl-NL" sz="900" dirty="0">
                <a:solidFill>
                  <a:srgbClr val="000099"/>
                </a:solidFill>
                <a:latin typeface="Baskerville" charset="0"/>
              </a:rPr>
              <a:t> </a:t>
            </a:r>
            <a:r>
              <a:rPr lang="nl-NL" altLang="nl-NL" sz="900" dirty="0" err="1">
                <a:solidFill>
                  <a:srgbClr val="000099"/>
                </a:solidFill>
                <a:latin typeface="Baskerville" charset="0"/>
              </a:rPr>
              <a:t>to</a:t>
            </a:r>
            <a:r>
              <a:rPr lang="nl-NL" altLang="nl-NL" sz="900" dirty="0">
                <a:solidFill>
                  <a:srgbClr val="000099"/>
                </a:solidFill>
                <a:latin typeface="Baskerville" charset="0"/>
              </a:rPr>
              <a:t> </a:t>
            </a:r>
            <a:r>
              <a:rPr lang="nl-NL" altLang="nl-NL" sz="900" dirty="0" err="1">
                <a:solidFill>
                  <a:srgbClr val="000099"/>
                </a:solidFill>
                <a:latin typeface="Baskerville" charset="0"/>
              </a:rPr>
              <a:t>learn</a:t>
            </a:r>
            <a:r>
              <a:rPr lang="nl-NL" altLang="nl-NL" sz="900" dirty="0">
                <a:solidFill>
                  <a:srgbClr val="000099"/>
                </a:solidFill>
                <a:latin typeface="Baskerville" charset="0"/>
              </a:rPr>
              <a:t> </a:t>
            </a:r>
            <a:r>
              <a:rPr lang="nl-NL" altLang="nl-NL" sz="900" dirty="0" err="1">
                <a:solidFill>
                  <a:srgbClr val="000099"/>
                </a:solidFill>
                <a:latin typeface="Baskerville" charset="0"/>
              </a:rPr>
              <a:t>from</a:t>
            </a:r>
            <a:r>
              <a:rPr lang="nl-NL" altLang="nl-NL" sz="900" dirty="0">
                <a:solidFill>
                  <a:srgbClr val="000099"/>
                </a:solidFill>
                <a:latin typeface="Baskerville" charset="0"/>
              </a:rPr>
              <a:t> </a:t>
            </a:r>
            <a:r>
              <a:rPr lang="nl-NL" altLang="nl-NL" sz="900" dirty="0" err="1">
                <a:solidFill>
                  <a:srgbClr val="000099"/>
                </a:solidFill>
                <a:latin typeface="Baskerville" charset="0"/>
              </a:rPr>
              <a:t>them</a:t>
            </a:r>
            <a:r>
              <a:rPr lang="nl-NL" altLang="nl-NL" sz="900" dirty="0">
                <a:solidFill>
                  <a:srgbClr val="000099"/>
                </a:solidFill>
                <a:latin typeface="Baskerville" charset="0"/>
              </a:rPr>
              <a:t> </a:t>
            </a:r>
            <a:r>
              <a:rPr lang="nl-NL" altLang="nl-NL" sz="900" dirty="0" err="1">
                <a:solidFill>
                  <a:srgbClr val="000099"/>
                </a:solidFill>
                <a:latin typeface="Baskerville" charset="0"/>
              </a:rPr>
              <a:t>whether</a:t>
            </a:r>
            <a:r>
              <a:rPr lang="nl-NL" altLang="nl-NL" sz="900" dirty="0">
                <a:solidFill>
                  <a:srgbClr val="000099"/>
                </a:solidFill>
                <a:latin typeface="Baskerville" charset="0"/>
              </a:rPr>
              <a:t> </a:t>
            </a:r>
            <a:r>
              <a:rPr lang="nl-NL" altLang="nl-NL" sz="900" dirty="0" err="1">
                <a:solidFill>
                  <a:srgbClr val="000099"/>
                </a:solidFill>
                <a:latin typeface="Baskerville" charset="0"/>
              </a:rPr>
              <a:t>Sakhalin</a:t>
            </a:r>
            <a:r>
              <a:rPr lang="nl-NL" altLang="nl-NL" sz="900" dirty="0">
                <a:solidFill>
                  <a:srgbClr val="000099"/>
                </a:solidFill>
                <a:latin typeface="Baskerville" charset="0"/>
              </a:rPr>
              <a:t> is </a:t>
            </a:r>
            <a:r>
              <a:rPr lang="nl-NL" altLang="nl-NL" sz="900" dirty="0" err="1">
                <a:solidFill>
                  <a:srgbClr val="000099"/>
                </a:solidFill>
                <a:latin typeface="Baskerville" charset="0"/>
              </a:rPr>
              <a:t>an</a:t>
            </a:r>
            <a:r>
              <a:rPr lang="nl-NL" altLang="nl-NL" sz="900" dirty="0">
                <a:solidFill>
                  <a:srgbClr val="000099"/>
                </a:solidFill>
                <a:latin typeface="Baskerville" charset="0"/>
              </a:rPr>
              <a:t> </a:t>
            </a:r>
            <a:r>
              <a:rPr lang="nl-NL" altLang="nl-NL" sz="900" dirty="0" err="1">
                <a:solidFill>
                  <a:srgbClr val="000099"/>
                </a:solidFill>
                <a:latin typeface="Baskerville" charset="0"/>
              </a:rPr>
              <a:t>island</a:t>
            </a:r>
            <a:r>
              <a:rPr lang="nl-NL" altLang="nl-NL" sz="900" dirty="0">
                <a:solidFill>
                  <a:srgbClr val="000099"/>
                </a:solidFill>
                <a:latin typeface="Baskerville" charset="0"/>
              </a:rPr>
              <a:t> or a peninsula. </a:t>
            </a:r>
            <a:r>
              <a:rPr lang="nl-NL" altLang="nl-NL" sz="900" dirty="0" err="1">
                <a:solidFill>
                  <a:srgbClr val="000099"/>
                </a:solidFill>
                <a:latin typeface="Baskerville" charset="0"/>
              </a:rPr>
              <a:t>To</a:t>
            </a:r>
            <a:r>
              <a:rPr lang="nl-NL" altLang="nl-NL" sz="900" dirty="0">
                <a:solidFill>
                  <a:srgbClr val="000099"/>
                </a:solidFill>
                <a:latin typeface="Baskerville" charset="0"/>
              </a:rPr>
              <a:t> his </a:t>
            </a:r>
            <a:r>
              <a:rPr lang="nl-NL" altLang="nl-NL" sz="900" dirty="0" err="1">
                <a:solidFill>
                  <a:srgbClr val="000099"/>
                </a:solidFill>
                <a:latin typeface="Baskerville" charset="0"/>
              </a:rPr>
              <a:t>great</a:t>
            </a:r>
            <a:r>
              <a:rPr lang="nl-NL" altLang="nl-NL" sz="900" dirty="0">
                <a:solidFill>
                  <a:srgbClr val="000099"/>
                </a:solidFill>
                <a:latin typeface="Baskerville" charset="0"/>
              </a:rPr>
              <a:t> surprise the Chinese </a:t>
            </a:r>
            <a:r>
              <a:rPr lang="nl-NL" altLang="nl-NL" sz="900" dirty="0" err="1">
                <a:solidFill>
                  <a:srgbClr val="000099"/>
                </a:solidFill>
                <a:latin typeface="Baskerville" charset="0"/>
              </a:rPr>
              <a:t>understand</a:t>
            </a:r>
            <a:r>
              <a:rPr lang="nl-NL" altLang="nl-NL" sz="900" dirty="0">
                <a:solidFill>
                  <a:srgbClr val="000099"/>
                </a:solidFill>
                <a:latin typeface="Baskerville" charset="0"/>
              </a:rPr>
              <a:t> </a:t>
            </a:r>
            <a:r>
              <a:rPr lang="nl-NL" altLang="nl-NL" sz="900" dirty="0" err="1">
                <a:solidFill>
                  <a:srgbClr val="000099"/>
                </a:solidFill>
                <a:latin typeface="Baskerville" charset="0"/>
              </a:rPr>
              <a:t>geography</a:t>
            </a:r>
            <a:r>
              <a:rPr lang="nl-NL" altLang="nl-NL" sz="900" dirty="0">
                <a:solidFill>
                  <a:srgbClr val="000099"/>
                </a:solidFill>
                <a:latin typeface="Baskerville" charset="0"/>
              </a:rPr>
              <a:t> </a:t>
            </a:r>
            <a:r>
              <a:rPr lang="nl-NL" altLang="nl-NL" sz="900" dirty="0" err="1">
                <a:solidFill>
                  <a:srgbClr val="000099"/>
                </a:solidFill>
                <a:latin typeface="Baskerville" charset="0"/>
              </a:rPr>
              <a:t>quite</a:t>
            </a:r>
            <a:r>
              <a:rPr lang="nl-NL" altLang="nl-NL" sz="900" dirty="0">
                <a:solidFill>
                  <a:srgbClr val="000099"/>
                </a:solidFill>
                <a:latin typeface="Baskerville" charset="0"/>
              </a:rPr>
              <a:t> well. An </a:t>
            </a:r>
            <a:r>
              <a:rPr lang="nl-NL" altLang="nl-NL" sz="900" dirty="0" err="1">
                <a:solidFill>
                  <a:srgbClr val="000099"/>
                </a:solidFill>
                <a:latin typeface="Baskerville" charset="0"/>
              </a:rPr>
              <a:t>older</a:t>
            </a:r>
            <a:r>
              <a:rPr lang="nl-NL" altLang="nl-NL" sz="900" dirty="0">
                <a:solidFill>
                  <a:srgbClr val="000099"/>
                </a:solidFill>
                <a:latin typeface="Baskerville" charset="0"/>
              </a:rPr>
              <a:t> man stands up </a:t>
            </a:r>
            <a:r>
              <a:rPr lang="nl-NL" altLang="nl-NL" sz="900" dirty="0" err="1">
                <a:solidFill>
                  <a:srgbClr val="000099"/>
                </a:solidFill>
                <a:latin typeface="Baskerville" charset="0"/>
              </a:rPr>
              <a:t>and</a:t>
            </a:r>
            <a:r>
              <a:rPr lang="nl-NL" altLang="nl-NL" sz="900" dirty="0">
                <a:solidFill>
                  <a:srgbClr val="000099"/>
                </a:solidFill>
                <a:latin typeface="Baskerville" charset="0"/>
              </a:rPr>
              <a:t> draws a map of his </a:t>
            </a:r>
            <a:r>
              <a:rPr lang="nl-NL" altLang="nl-NL" sz="900" dirty="0" err="1">
                <a:solidFill>
                  <a:srgbClr val="000099"/>
                </a:solidFill>
                <a:latin typeface="Baskerville" charset="0"/>
              </a:rPr>
              <a:t>island</a:t>
            </a:r>
            <a:r>
              <a:rPr lang="nl-NL" altLang="nl-NL" sz="900" dirty="0">
                <a:solidFill>
                  <a:srgbClr val="000099"/>
                </a:solidFill>
                <a:latin typeface="Baskerville" charset="0"/>
              </a:rPr>
              <a:t> on the </a:t>
            </a:r>
            <a:r>
              <a:rPr lang="nl-NL" altLang="nl-NL" sz="900" dirty="0" err="1">
                <a:solidFill>
                  <a:srgbClr val="000099"/>
                </a:solidFill>
                <a:latin typeface="Baskerville" charset="0"/>
              </a:rPr>
              <a:t>sand</a:t>
            </a:r>
            <a:r>
              <a:rPr lang="nl-NL" altLang="nl-NL" sz="900" dirty="0">
                <a:solidFill>
                  <a:srgbClr val="000099"/>
                </a:solidFill>
                <a:latin typeface="Baskerville" charset="0"/>
              </a:rPr>
              <a:t> </a:t>
            </a:r>
            <a:r>
              <a:rPr lang="nl-NL" altLang="nl-NL" sz="900" dirty="0" err="1">
                <a:solidFill>
                  <a:srgbClr val="000099"/>
                </a:solidFill>
                <a:latin typeface="Baskerville" charset="0"/>
              </a:rPr>
              <a:t>with</a:t>
            </a:r>
            <a:r>
              <a:rPr lang="nl-NL" altLang="nl-NL" sz="900" dirty="0">
                <a:solidFill>
                  <a:srgbClr val="000099"/>
                </a:solidFill>
                <a:latin typeface="Baskerville" charset="0"/>
              </a:rPr>
              <a:t> the </a:t>
            </a:r>
            <a:r>
              <a:rPr lang="nl-NL" altLang="nl-NL" sz="900" dirty="0" err="1">
                <a:solidFill>
                  <a:srgbClr val="000099"/>
                </a:solidFill>
                <a:latin typeface="Baskerville" charset="0"/>
              </a:rPr>
              <a:t>scale</a:t>
            </a:r>
            <a:r>
              <a:rPr lang="nl-NL" altLang="nl-NL" sz="900" dirty="0">
                <a:solidFill>
                  <a:srgbClr val="000099"/>
                </a:solidFill>
                <a:latin typeface="Baskerville" charset="0"/>
              </a:rPr>
              <a:t> </a:t>
            </a:r>
            <a:r>
              <a:rPr lang="nl-NL" altLang="nl-NL" sz="900" dirty="0" err="1">
                <a:solidFill>
                  <a:srgbClr val="000099"/>
                </a:solidFill>
                <a:latin typeface="Baskerville" charset="0"/>
              </a:rPr>
              <a:t>and</a:t>
            </a:r>
            <a:r>
              <a:rPr lang="nl-NL" altLang="nl-NL" sz="900" dirty="0">
                <a:solidFill>
                  <a:srgbClr val="000099"/>
                </a:solidFill>
                <a:latin typeface="Baskerville" charset="0"/>
              </a:rPr>
              <a:t> the details </a:t>
            </a:r>
            <a:r>
              <a:rPr lang="nl-NL" altLang="nl-NL" sz="900" dirty="0" err="1">
                <a:solidFill>
                  <a:srgbClr val="000099"/>
                </a:solidFill>
                <a:latin typeface="Baskerville" charset="0"/>
              </a:rPr>
              <a:t>needed</a:t>
            </a:r>
            <a:r>
              <a:rPr lang="nl-NL" altLang="nl-NL" sz="900" dirty="0">
                <a:solidFill>
                  <a:srgbClr val="000099"/>
                </a:solidFill>
                <a:latin typeface="Baskerville" charset="0"/>
              </a:rPr>
              <a:t> </a:t>
            </a:r>
            <a:r>
              <a:rPr lang="nl-NL" altLang="nl-NL" sz="900" dirty="0" err="1">
                <a:solidFill>
                  <a:srgbClr val="000099"/>
                </a:solidFill>
                <a:latin typeface="Baskerville" charset="0"/>
              </a:rPr>
              <a:t>by</a:t>
            </a:r>
            <a:r>
              <a:rPr lang="nl-NL" altLang="nl-NL" sz="900" dirty="0">
                <a:solidFill>
                  <a:srgbClr val="000099"/>
                </a:solidFill>
                <a:latin typeface="Baskerville" charset="0"/>
              </a:rPr>
              <a:t> La </a:t>
            </a:r>
            <a:r>
              <a:rPr lang="nl-NL" altLang="nl-NL" sz="900" dirty="0" err="1">
                <a:solidFill>
                  <a:srgbClr val="000099"/>
                </a:solidFill>
                <a:latin typeface="Baskerville" charset="0"/>
              </a:rPr>
              <a:t>P</a:t>
            </a:r>
            <a:r>
              <a:rPr lang="nl-NL" altLang="nl-NL" sz="900" dirty="0" err="1">
                <a:solidFill>
                  <a:srgbClr val="000099"/>
                </a:solidFill>
                <a:latin typeface="Times New Roman"/>
              </a:rPr>
              <a:t>é</a:t>
            </a:r>
            <a:r>
              <a:rPr lang="nl-NL" altLang="nl-NL" sz="900" dirty="0" err="1">
                <a:solidFill>
                  <a:srgbClr val="000099"/>
                </a:solidFill>
                <a:latin typeface="Baskerville" charset="0"/>
              </a:rPr>
              <a:t>rouse</a:t>
            </a:r>
            <a:r>
              <a:rPr lang="nl-NL" altLang="nl-NL" sz="900" dirty="0">
                <a:solidFill>
                  <a:srgbClr val="000099"/>
                </a:solidFill>
                <a:latin typeface="Baskerville" charset="0"/>
              </a:rPr>
              <a:t>. </a:t>
            </a:r>
            <a:r>
              <a:rPr lang="nl-NL" altLang="nl-NL" sz="900" dirty="0" err="1">
                <a:solidFill>
                  <a:srgbClr val="000099"/>
                </a:solidFill>
                <a:latin typeface="Baskerville" charset="0"/>
              </a:rPr>
              <a:t>Another</a:t>
            </a:r>
            <a:r>
              <a:rPr lang="nl-NL" altLang="nl-NL" sz="900" dirty="0">
                <a:solidFill>
                  <a:srgbClr val="000099"/>
                </a:solidFill>
                <a:latin typeface="Baskerville" charset="0"/>
              </a:rPr>
              <a:t>, </a:t>
            </a:r>
            <a:r>
              <a:rPr lang="nl-NL" altLang="nl-NL" sz="900" dirty="0" err="1">
                <a:solidFill>
                  <a:srgbClr val="000099"/>
                </a:solidFill>
                <a:latin typeface="Baskerville" charset="0"/>
              </a:rPr>
              <a:t>who</a:t>
            </a:r>
            <a:r>
              <a:rPr lang="nl-NL" altLang="nl-NL" sz="900" dirty="0">
                <a:solidFill>
                  <a:srgbClr val="000099"/>
                </a:solidFill>
                <a:latin typeface="Baskerville" charset="0"/>
              </a:rPr>
              <a:t> is </a:t>
            </a:r>
            <a:r>
              <a:rPr lang="nl-NL" altLang="nl-NL" sz="900" dirty="0" err="1">
                <a:solidFill>
                  <a:srgbClr val="000099"/>
                </a:solidFill>
                <a:latin typeface="Baskerville" charset="0"/>
              </a:rPr>
              <a:t>younger</a:t>
            </a:r>
            <a:r>
              <a:rPr lang="nl-NL" altLang="nl-NL" sz="900" dirty="0">
                <a:solidFill>
                  <a:srgbClr val="000099"/>
                </a:solidFill>
                <a:latin typeface="Baskerville" charset="0"/>
              </a:rPr>
              <a:t>, </a:t>
            </a:r>
            <a:r>
              <a:rPr lang="nl-NL" altLang="nl-NL" sz="900" dirty="0" err="1">
                <a:solidFill>
                  <a:srgbClr val="000099"/>
                </a:solidFill>
                <a:latin typeface="Baskerville" charset="0"/>
              </a:rPr>
              <a:t>sees</a:t>
            </a:r>
            <a:r>
              <a:rPr lang="nl-NL" altLang="nl-NL" sz="900" dirty="0">
                <a:solidFill>
                  <a:srgbClr val="000099"/>
                </a:solidFill>
                <a:latin typeface="Baskerville" charset="0"/>
              </a:rPr>
              <a:t> </a:t>
            </a:r>
            <a:r>
              <a:rPr lang="nl-NL" altLang="nl-NL" sz="900" dirty="0" err="1">
                <a:solidFill>
                  <a:srgbClr val="000099"/>
                </a:solidFill>
                <a:latin typeface="Baskerville" charset="0"/>
              </a:rPr>
              <a:t>that</a:t>
            </a:r>
            <a:r>
              <a:rPr lang="nl-NL" altLang="nl-NL" sz="900" dirty="0">
                <a:solidFill>
                  <a:srgbClr val="000099"/>
                </a:solidFill>
                <a:latin typeface="Baskerville" charset="0"/>
              </a:rPr>
              <a:t> the </a:t>
            </a:r>
            <a:r>
              <a:rPr lang="nl-NL" altLang="nl-NL" sz="900" dirty="0" err="1">
                <a:solidFill>
                  <a:srgbClr val="000099"/>
                </a:solidFill>
                <a:latin typeface="Baskerville" charset="0"/>
              </a:rPr>
              <a:t>rising</a:t>
            </a:r>
            <a:r>
              <a:rPr lang="nl-NL" altLang="nl-NL" sz="900" dirty="0">
                <a:solidFill>
                  <a:srgbClr val="000099"/>
                </a:solidFill>
                <a:latin typeface="Baskerville" charset="0"/>
              </a:rPr>
              <a:t> </a:t>
            </a:r>
            <a:r>
              <a:rPr lang="nl-NL" altLang="nl-NL" sz="900" dirty="0" err="1">
                <a:solidFill>
                  <a:srgbClr val="000099"/>
                </a:solidFill>
                <a:latin typeface="Baskerville" charset="0"/>
              </a:rPr>
              <a:t>tide</a:t>
            </a:r>
            <a:r>
              <a:rPr lang="nl-NL" altLang="nl-NL" sz="900" dirty="0">
                <a:solidFill>
                  <a:srgbClr val="000099"/>
                </a:solidFill>
                <a:latin typeface="Baskerville" charset="0"/>
              </a:rPr>
              <a:t> </a:t>
            </a:r>
            <a:r>
              <a:rPr lang="nl-NL" altLang="nl-NL" sz="900" dirty="0" err="1">
                <a:solidFill>
                  <a:srgbClr val="000099"/>
                </a:solidFill>
                <a:latin typeface="Baskerville" charset="0"/>
              </a:rPr>
              <a:t>will</a:t>
            </a:r>
            <a:r>
              <a:rPr lang="nl-NL" altLang="nl-NL" sz="900" dirty="0">
                <a:solidFill>
                  <a:srgbClr val="000099"/>
                </a:solidFill>
                <a:latin typeface="Baskerville" charset="0"/>
              </a:rPr>
              <a:t> </a:t>
            </a:r>
            <a:r>
              <a:rPr lang="nl-NL" altLang="nl-NL" sz="900" dirty="0" err="1">
                <a:solidFill>
                  <a:srgbClr val="000099"/>
                </a:solidFill>
                <a:latin typeface="Baskerville" charset="0"/>
              </a:rPr>
              <a:t>soon</a:t>
            </a:r>
            <a:r>
              <a:rPr lang="nl-NL" altLang="nl-NL" sz="900" dirty="0">
                <a:solidFill>
                  <a:srgbClr val="000099"/>
                </a:solidFill>
                <a:latin typeface="Baskerville" charset="0"/>
              </a:rPr>
              <a:t> </a:t>
            </a:r>
            <a:r>
              <a:rPr lang="nl-NL" altLang="nl-NL" sz="900" dirty="0" err="1">
                <a:solidFill>
                  <a:srgbClr val="000099"/>
                </a:solidFill>
                <a:latin typeface="Baskerville" charset="0"/>
              </a:rPr>
              <a:t>erase</a:t>
            </a:r>
            <a:r>
              <a:rPr lang="nl-NL" altLang="nl-NL" sz="900" dirty="0">
                <a:solidFill>
                  <a:srgbClr val="000099"/>
                </a:solidFill>
                <a:latin typeface="Baskerville" charset="0"/>
              </a:rPr>
              <a:t> the map </a:t>
            </a:r>
            <a:r>
              <a:rPr lang="nl-NL" altLang="nl-NL" sz="900" dirty="0" err="1">
                <a:solidFill>
                  <a:srgbClr val="000099"/>
                </a:solidFill>
                <a:latin typeface="Baskerville" charset="0"/>
              </a:rPr>
              <a:t>and</a:t>
            </a:r>
            <a:r>
              <a:rPr lang="nl-NL" altLang="nl-NL" sz="900" dirty="0">
                <a:solidFill>
                  <a:srgbClr val="000099"/>
                </a:solidFill>
                <a:latin typeface="Baskerville" charset="0"/>
              </a:rPr>
              <a:t> </a:t>
            </a:r>
            <a:r>
              <a:rPr lang="nl-NL" altLang="nl-NL" sz="900" dirty="0" err="1">
                <a:solidFill>
                  <a:srgbClr val="000099"/>
                </a:solidFill>
                <a:latin typeface="Baskerville" charset="0"/>
              </a:rPr>
              <a:t>picks</a:t>
            </a:r>
            <a:r>
              <a:rPr lang="nl-NL" altLang="nl-NL" sz="900" dirty="0">
                <a:solidFill>
                  <a:srgbClr val="000099"/>
                </a:solidFill>
                <a:latin typeface="Baskerville" charset="0"/>
              </a:rPr>
              <a:t> up </a:t>
            </a:r>
            <a:r>
              <a:rPr lang="nl-NL" altLang="nl-NL" sz="900" dirty="0" err="1">
                <a:solidFill>
                  <a:srgbClr val="000099"/>
                </a:solidFill>
                <a:latin typeface="Baskerville" charset="0"/>
              </a:rPr>
              <a:t>one</a:t>
            </a:r>
            <a:r>
              <a:rPr lang="nl-NL" altLang="nl-NL" sz="900" dirty="0">
                <a:solidFill>
                  <a:srgbClr val="000099"/>
                </a:solidFill>
                <a:latin typeface="Baskerville" charset="0"/>
              </a:rPr>
              <a:t> of La </a:t>
            </a:r>
            <a:r>
              <a:rPr lang="nl-NL" altLang="nl-NL" sz="900" dirty="0" err="1">
                <a:solidFill>
                  <a:srgbClr val="000099"/>
                </a:solidFill>
                <a:latin typeface="Baskerville" charset="0"/>
              </a:rPr>
              <a:t>P</a:t>
            </a:r>
            <a:r>
              <a:rPr lang="nl-NL" altLang="nl-NL" sz="900" dirty="0" err="1">
                <a:solidFill>
                  <a:srgbClr val="000099"/>
                </a:solidFill>
                <a:latin typeface="Times New Roman"/>
              </a:rPr>
              <a:t>é</a:t>
            </a:r>
            <a:r>
              <a:rPr lang="nl-NL" altLang="nl-NL" sz="900" dirty="0" err="1">
                <a:solidFill>
                  <a:srgbClr val="000099"/>
                </a:solidFill>
                <a:latin typeface="Baskerville" charset="0"/>
              </a:rPr>
              <a:t>rouse</a:t>
            </a:r>
            <a:r>
              <a:rPr lang="nl-NL" altLang="nl-NL" sz="900" dirty="0" err="1">
                <a:solidFill>
                  <a:srgbClr val="000099"/>
                </a:solidFill>
                <a:latin typeface="Times New Roman"/>
              </a:rPr>
              <a:t>’</a:t>
            </a:r>
            <a:r>
              <a:rPr lang="nl-NL" altLang="nl-NL" sz="900" dirty="0" err="1">
                <a:solidFill>
                  <a:srgbClr val="000099"/>
                </a:solidFill>
                <a:latin typeface="Baskerville" charset="0"/>
              </a:rPr>
              <a:t>s</a:t>
            </a:r>
            <a:r>
              <a:rPr lang="nl-NL" altLang="nl-NL" sz="900" dirty="0">
                <a:solidFill>
                  <a:srgbClr val="000099"/>
                </a:solidFill>
                <a:latin typeface="Baskerville" charset="0"/>
              </a:rPr>
              <a:t> notebooks </a:t>
            </a:r>
            <a:r>
              <a:rPr lang="nl-NL" altLang="nl-NL" sz="900" dirty="0" err="1">
                <a:solidFill>
                  <a:srgbClr val="000099"/>
                </a:solidFill>
                <a:latin typeface="Baskerville" charset="0"/>
              </a:rPr>
              <a:t>to</a:t>
            </a:r>
            <a:r>
              <a:rPr lang="nl-NL" altLang="nl-NL" sz="900" dirty="0">
                <a:solidFill>
                  <a:srgbClr val="000099"/>
                </a:solidFill>
                <a:latin typeface="Baskerville" charset="0"/>
              </a:rPr>
              <a:t> draw the map </a:t>
            </a:r>
            <a:r>
              <a:rPr lang="nl-NL" altLang="nl-NL" sz="900" dirty="0" err="1">
                <a:solidFill>
                  <a:srgbClr val="000099"/>
                </a:solidFill>
                <a:latin typeface="Baskerville" charset="0"/>
              </a:rPr>
              <a:t>again</a:t>
            </a:r>
            <a:r>
              <a:rPr lang="nl-NL" altLang="nl-NL" sz="900" dirty="0">
                <a:solidFill>
                  <a:srgbClr val="000099"/>
                </a:solidFill>
                <a:latin typeface="Baskerville" charset="0"/>
              </a:rPr>
              <a:t> </a:t>
            </a:r>
            <a:r>
              <a:rPr lang="nl-NL" altLang="nl-NL" sz="900" dirty="0" err="1">
                <a:solidFill>
                  <a:srgbClr val="000099"/>
                </a:solidFill>
                <a:latin typeface="Baskerville" charset="0"/>
              </a:rPr>
              <a:t>with</a:t>
            </a:r>
            <a:r>
              <a:rPr lang="nl-NL" altLang="nl-NL" sz="900" dirty="0">
                <a:solidFill>
                  <a:srgbClr val="000099"/>
                </a:solidFill>
                <a:latin typeface="Baskerville" charset="0"/>
              </a:rPr>
              <a:t> a </a:t>
            </a:r>
            <a:r>
              <a:rPr lang="nl-NL" altLang="nl-NL" sz="900" dirty="0" err="1">
                <a:solidFill>
                  <a:srgbClr val="000099"/>
                </a:solidFill>
                <a:latin typeface="Baskerville" charset="0"/>
              </a:rPr>
              <a:t>pencil</a:t>
            </a:r>
            <a:r>
              <a:rPr lang="nl-NL" altLang="nl-NL" sz="900" dirty="0">
                <a:solidFill>
                  <a:srgbClr val="000099"/>
                </a:solidFill>
                <a:latin typeface="Baskerville" charset="0"/>
              </a:rPr>
              <a:t> . . .</a:t>
            </a:r>
          </a:p>
          <a:p>
            <a:endParaRPr lang="en-US" altLang="nl-NL"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54E82CE2-4E04-4F8F-8392-C1F44FB21FF7}" type="slidenum">
              <a:rPr lang="nl-NL" altLang="nl-NL"/>
              <a:pPr/>
              <a:t>9</a:t>
            </a:fld>
            <a:endParaRPr lang="nl-NL" altLang="nl-NL"/>
          </a:p>
        </p:txBody>
      </p:sp>
      <p:sp>
        <p:nvSpPr>
          <p:cNvPr id="278530" name="Rectangle 7"/>
          <p:cNvSpPr txBox="1">
            <a:spLocks noGrp="1" noChangeArrowheads="1"/>
          </p:cNvSpPr>
          <p:nvPr/>
        </p:nvSpPr>
        <p:spPr bwMode="auto">
          <a:xfrm>
            <a:off x="3777607" y="9428583"/>
            <a:ext cx="2889938" cy="496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2" tIns="45716" rIns="91432" bIns="45716" anchor="b"/>
          <a:lstStyle>
            <a:lvl1pPr defTabSz="889000">
              <a:defRPr>
                <a:solidFill>
                  <a:schemeClr val="tx1"/>
                </a:solidFill>
                <a:latin typeface="Arial" pitchFamily="34" charset="0"/>
              </a:defRPr>
            </a:lvl1pPr>
            <a:lvl2pPr marL="722313" indent="-277813" defTabSz="889000">
              <a:defRPr>
                <a:solidFill>
                  <a:schemeClr val="tx1"/>
                </a:solidFill>
                <a:latin typeface="Arial" pitchFamily="34" charset="0"/>
              </a:defRPr>
            </a:lvl2pPr>
            <a:lvl3pPr marL="1111250" indent="-222250" defTabSz="889000">
              <a:defRPr>
                <a:solidFill>
                  <a:schemeClr val="tx1"/>
                </a:solidFill>
                <a:latin typeface="Arial" pitchFamily="34" charset="0"/>
              </a:defRPr>
            </a:lvl3pPr>
            <a:lvl4pPr marL="1555750" indent="-222250" defTabSz="889000">
              <a:defRPr>
                <a:solidFill>
                  <a:schemeClr val="tx1"/>
                </a:solidFill>
                <a:latin typeface="Arial" pitchFamily="34" charset="0"/>
              </a:defRPr>
            </a:lvl4pPr>
            <a:lvl5pPr marL="2000250" indent="-222250" defTabSz="889000">
              <a:defRPr>
                <a:solidFill>
                  <a:schemeClr val="tx1"/>
                </a:solidFill>
                <a:latin typeface="Arial" pitchFamily="34" charset="0"/>
              </a:defRPr>
            </a:lvl5pPr>
            <a:lvl6pPr marL="2457450" indent="-222250" defTabSz="889000" fontAlgn="base">
              <a:spcBef>
                <a:spcPct val="0"/>
              </a:spcBef>
              <a:spcAft>
                <a:spcPct val="0"/>
              </a:spcAft>
              <a:defRPr>
                <a:solidFill>
                  <a:schemeClr val="tx1"/>
                </a:solidFill>
                <a:latin typeface="Arial" pitchFamily="34" charset="0"/>
              </a:defRPr>
            </a:lvl6pPr>
            <a:lvl7pPr marL="2914650" indent="-222250" defTabSz="889000" fontAlgn="base">
              <a:spcBef>
                <a:spcPct val="0"/>
              </a:spcBef>
              <a:spcAft>
                <a:spcPct val="0"/>
              </a:spcAft>
              <a:defRPr>
                <a:solidFill>
                  <a:schemeClr val="tx1"/>
                </a:solidFill>
                <a:latin typeface="Arial" pitchFamily="34" charset="0"/>
              </a:defRPr>
            </a:lvl7pPr>
            <a:lvl8pPr marL="3371850" indent="-222250" defTabSz="889000" fontAlgn="base">
              <a:spcBef>
                <a:spcPct val="0"/>
              </a:spcBef>
              <a:spcAft>
                <a:spcPct val="0"/>
              </a:spcAft>
              <a:defRPr>
                <a:solidFill>
                  <a:schemeClr val="tx1"/>
                </a:solidFill>
                <a:latin typeface="Arial" pitchFamily="34" charset="0"/>
              </a:defRPr>
            </a:lvl8pPr>
            <a:lvl9pPr marL="3829050" indent="-222250" defTabSz="889000" fontAlgn="base">
              <a:spcBef>
                <a:spcPct val="0"/>
              </a:spcBef>
              <a:spcAft>
                <a:spcPct val="0"/>
              </a:spcAft>
              <a:defRPr>
                <a:solidFill>
                  <a:schemeClr val="tx1"/>
                </a:solidFill>
                <a:latin typeface="Arial" pitchFamily="34" charset="0"/>
              </a:defRPr>
            </a:lvl9pPr>
          </a:lstStyle>
          <a:p>
            <a:pPr algn="r"/>
            <a:fld id="{B4C74BA1-0B6A-4146-B932-6B961EF4C072}" type="slidenum">
              <a:rPr lang="en-US" altLang="nl-NL" sz="1200"/>
              <a:pPr algn="r"/>
              <a:t>9</a:t>
            </a:fld>
            <a:endParaRPr lang="en-US" altLang="nl-NL" sz="1200"/>
          </a:p>
        </p:txBody>
      </p:sp>
      <p:sp>
        <p:nvSpPr>
          <p:cNvPr id="278531" name="Rectangle 2"/>
          <p:cNvSpPr>
            <a:spLocks noGrp="1" noRot="1" noChangeAspect="1" noChangeArrowheads="1" noTextEdit="1"/>
          </p:cNvSpPr>
          <p:nvPr>
            <p:ph type="sldImg"/>
          </p:nvPr>
        </p:nvSpPr>
        <p:spPr>
          <a:xfrm>
            <a:off x="855663" y="742950"/>
            <a:ext cx="4960937" cy="3722688"/>
          </a:xfrm>
          <a:solidFill>
            <a:srgbClr val="FFFFFF"/>
          </a:solidFill>
          <a:ln/>
        </p:spPr>
      </p:sp>
      <p:sp>
        <p:nvSpPr>
          <p:cNvPr id="278532" name="Rectangle 3"/>
          <p:cNvSpPr>
            <a:spLocks noGrp="1" noChangeArrowheads="1"/>
          </p:cNvSpPr>
          <p:nvPr>
            <p:ph type="body" idx="1"/>
          </p:nvPr>
        </p:nvSpPr>
        <p:spPr>
          <a:xfrm>
            <a:off x="887669" y="4715153"/>
            <a:ext cx="4893752" cy="4468711"/>
          </a:xfrm>
          <a:solidFill>
            <a:schemeClr val="accent1"/>
          </a:solidFill>
          <a:ln>
            <a:solidFill>
              <a:schemeClr val="tx1"/>
            </a:solidFill>
            <a:miter lim="800000"/>
            <a:headEnd/>
            <a:tailEnd/>
          </a:ln>
        </p:spPr>
        <p:txBody>
          <a:bodyPr lIns="86485" tIns="43243" rIns="86485" bIns="43243"/>
          <a:lstStyle/>
          <a:p>
            <a:r>
              <a:rPr lang="nl-NL" altLang="nl-NL"/>
              <a:t>From stroboscopic pictures to tracegraphs.</a:t>
            </a:r>
          </a:p>
          <a:p>
            <a:r>
              <a:rPr lang="nl-NL" altLang="nl-NL"/>
              <a:t>Some students only extrapolate the last distance, others use the pattern in the tracegraph.</a:t>
            </a:r>
          </a:p>
          <a:p>
            <a:r>
              <a:rPr lang="nl-NL" altLang="nl-NL"/>
              <a:t>For predicting weather it is important to view patterns in displacements.</a:t>
            </a:r>
          </a:p>
          <a:p>
            <a:r>
              <a:rPr lang="nl-NL" altLang="nl-NL"/>
              <a:t>For viewing patterns you can place these displacements vertically.</a:t>
            </a:r>
          </a:p>
          <a:p>
            <a:r>
              <a:rPr lang="nl-NL" altLang="nl-NL"/>
              <a:t>From tracegraphs to discrete graphs of displacements and total distances travelled.</a:t>
            </a:r>
          </a:p>
          <a:p>
            <a:r>
              <a:rPr lang="nl-NL" altLang="nl-NL"/>
              <a:t>From discrete graphs to continuous graphs (primarily data-based within a context)</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5E66AC87-05D1-4FA1-A166-ECEBB72980D1}" type="slidenum">
              <a:rPr lang="nl-NL" altLang="nl-NL"/>
              <a:pPr/>
              <a:t>10</a:t>
            </a:fld>
            <a:endParaRPr lang="nl-NL" altLang="nl-NL"/>
          </a:p>
        </p:txBody>
      </p:sp>
      <p:sp>
        <p:nvSpPr>
          <p:cNvPr id="280578" name="Rectangle 7"/>
          <p:cNvSpPr txBox="1">
            <a:spLocks noGrp="1" noChangeArrowheads="1"/>
          </p:cNvSpPr>
          <p:nvPr/>
        </p:nvSpPr>
        <p:spPr bwMode="auto">
          <a:xfrm>
            <a:off x="3777607" y="9428583"/>
            <a:ext cx="2889938" cy="496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2" tIns="45716" rIns="91432" bIns="45716" anchor="b"/>
          <a:lstStyle>
            <a:lvl1pPr defTabSz="889000">
              <a:defRPr>
                <a:solidFill>
                  <a:schemeClr val="tx1"/>
                </a:solidFill>
                <a:latin typeface="Arial" pitchFamily="34" charset="0"/>
              </a:defRPr>
            </a:lvl1pPr>
            <a:lvl2pPr marL="722313" indent="-277813" defTabSz="889000">
              <a:defRPr>
                <a:solidFill>
                  <a:schemeClr val="tx1"/>
                </a:solidFill>
                <a:latin typeface="Arial" pitchFamily="34" charset="0"/>
              </a:defRPr>
            </a:lvl2pPr>
            <a:lvl3pPr marL="1111250" indent="-222250" defTabSz="889000">
              <a:defRPr>
                <a:solidFill>
                  <a:schemeClr val="tx1"/>
                </a:solidFill>
                <a:latin typeface="Arial" pitchFamily="34" charset="0"/>
              </a:defRPr>
            </a:lvl3pPr>
            <a:lvl4pPr marL="1555750" indent="-222250" defTabSz="889000">
              <a:defRPr>
                <a:solidFill>
                  <a:schemeClr val="tx1"/>
                </a:solidFill>
                <a:latin typeface="Arial" pitchFamily="34" charset="0"/>
              </a:defRPr>
            </a:lvl4pPr>
            <a:lvl5pPr marL="2000250" indent="-222250" defTabSz="889000">
              <a:defRPr>
                <a:solidFill>
                  <a:schemeClr val="tx1"/>
                </a:solidFill>
                <a:latin typeface="Arial" pitchFamily="34" charset="0"/>
              </a:defRPr>
            </a:lvl5pPr>
            <a:lvl6pPr marL="2457450" indent="-222250" defTabSz="889000" fontAlgn="base">
              <a:spcBef>
                <a:spcPct val="0"/>
              </a:spcBef>
              <a:spcAft>
                <a:spcPct val="0"/>
              </a:spcAft>
              <a:defRPr>
                <a:solidFill>
                  <a:schemeClr val="tx1"/>
                </a:solidFill>
                <a:latin typeface="Arial" pitchFamily="34" charset="0"/>
              </a:defRPr>
            </a:lvl6pPr>
            <a:lvl7pPr marL="2914650" indent="-222250" defTabSz="889000" fontAlgn="base">
              <a:spcBef>
                <a:spcPct val="0"/>
              </a:spcBef>
              <a:spcAft>
                <a:spcPct val="0"/>
              </a:spcAft>
              <a:defRPr>
                <a:solidFill>
                  <a:schemeClr val="tx1"/>
                </a:solidFill>
                <a:latin typeface="Arial" pitchFamily="34" charset="0"/>
              </a:defRPr>
            </a:lvl7pPr>
            <a:lvl8pPr marL="3371850" indent="-222250" defTabSz="889000" fontAlgn="base">
              <a:spcBef>
                <a:spcPct val="0"/>
              </a:spcBef>
              <a:spcAft>
                <a:spcPct val="0"/>
              </a:spcAft>
              <a:defRPr>
                <a:solidFill>
                  <a:schemeClr val="tx1"/>
                </a:solidFill>
                <a:latin typeface="Arial" pitchFamily="34" charset="0"/>
              </a:defRPr>
            </a:lvl8pPr>
            <a:lvl9pPr marL="3829050" indent="-222250" defTabSz="889000" fontAlgn="base">
              <a:spcBef>
                <a:spcPct val="0"/>
              </a:spcBef>
              <a:spcAft>
                <a:spcPct val="0"/>
              </a:spcAft>
              <a:defRPr>
                <a:solidFill>
                  <a:schemeClr val="tx1"/>
                </a:solidFill>
                <a:latin typeface="Arial" pitchFamily="34" charset="0"/>
              </a:defRPr>
            </a:lvl9pPr>
          </a:lstStyle>
          <a:p>
            <a:pPr algn="r"/>
            <a:fld id="{2E310CE9-B0DC-4DA3-A6E5-1A3B058C67AF}" type="slidenum">
              <a:rPr lang="en-US" altLang="nl-NL" sz="1200"/>
              <a:pPr algn="r"/>
              <a:t>10</a:t>
            </a:fld>
            <a:endParaRPr lang="en-US" altLang="nl-NL" sz="1200"/>
          </a:p>
        </p:txBody>
      </p:sp>
      <p:sp>
        <p:nvSpPr>
          <p:cNvPr id="280579" name="Rectangle 2"/>
          <p:cNvSpPr>
            <a:spLocks noGrp="1" noRot="1" noChangeAspect="1" noChangeArrowheads="1" noTextEdit="1"/>
          </p:cNvSpPr>
          <p:nvPr>
            <p:ph type="sldImg"/>
          </p:nvPr>
        </p:nvSpPr>
        <p:spPr>
          <a:xfrm>
            <a:off x="855663" y="742950"/>
            <a:ext cx="4960937" cy="3722688"/>
          </a:xfrm>
          <a:solidFill>
            <a:srgbClr val="FFFFFF"/>
          </a:solidFill>
          <a:ln/>
        </p:spPr>
      </p:sp>
      <p:sp>
        <p:nvSpPr>
          <p:cNvPr id="280580" name="Rectangle 3"/>
          <p:cNvSpPr>
            <a:spLocks noGrp="1" noChangeArrowheads="1"/>
          </p:cNvSpPr>
          <p:nvPr>
            <p:ph type="body" idx="1"/>
          </p:nvPr>
        </p:nvSpPr>
        <p:spPr>
          <a:xfrm>
            <a:off x="887669" y="4715153"/>
            <a:ext cx="4893752" cy="4468711"/>
          </a:xfrm>
          <a:solidFill>
            <a:schemeClr val="accent1"/>
          </a:solidFill>
          <a:ln>
            <a:solidFill>
              <a:schemeClr val="tx1"/>
            </a:solidFill>
            <a:miter lim="800000"/>
            <a:headEnd/>
            <a:tailEnd/>
          </a:ln>
        </p:spPr>
        <p:txBody>
          <a:bodyPr lIns="86485" tIns="43243" rIns="86485" bIns="43243"/>
          <a:lstStyle/>
          <a:p>
            <a:r>
              <a:rPr lang="nl-NL" altLang="nl-NL" dirty="0" err="1"/>
              <a:t>Supporting</a:t>
            </a:r>
            <a:r>
              <a:rPr lang="nl-NL" altLang="nl-NL" dirty="0"/>
              <a:t> </a:t>
            </a:r>
            <a:r>
              <a:rPr lang="nl-NL" altLang="nl-NL" dirty="0" err="1"/>
              <a:t>students</a:t>
            </a:r>
            <a:r>
              <a:rPr lang="nl-NL" altLang="nl-NL" dirty="0"/>
              <a:t> </a:t>
            </a:r>
            <a:r>
              <a:rPr lang="nl-NL" altLang="nl-NL" dirty="0" err="1"/>
              <a:t>with</a:t>
            </a:r>
            <a:r>
              <a:rPr lang="nl-NL" altLang="nl-NL" dirty="0"/>
              <a:t> a chain of </a:t>
            </a:r>
            <a:r>
              <a:rPr lang="nl-NL" altLang="nl-NL" dirty="0" err="1"/>
              <a:t>graphical</a:t>
            </a:r>
            <a:r>
              <a:rPr lang="nl-NL" altLang="nl-NL" dirty="0"/>
              <a:t> </a:t>
            </a:r>
            <a:r>
              <a:rPr lang="nl-NL" altLang="nl-NL" dirty="0" err="1"/>
              <a:t>inscriptions</a:t>
            </a:r>
            <a:r>
              <a:rPr lang="nl-NL" altLang="nl-NL" dirty="0"/>
              <a:t>, </a:t>
            </a:r>
            <a:r>
              <a:rPr lang="nl-NL" altLang="nl-NL" dirty="0" err="1"/>
              <a:t>which</a:t>
            </a:r>
            <a:r>
              <a:rPr lang="nl-NL" altLang="nl-NL" dirty="0"/>
              <a:t> </a:t>
            </a:r>
            <a:r>
              <a:rPr lang="nl-NL" altLang="nl-NL" dirty="0" err="1"/>
              <a:t>derive</a:t>
            </a:r>
            <a:r>
              <a:rPr lang="nl-NL" altLang="nl-NL" dirty="0"/>
              <a:t> </a:t>
            </a:r>
            <a:r>
              <a:rPr lang="nl-NL" altLang="nl-NL" dirty="0" err="1"/>
              <a:t>their</a:t>
            </a:r>
            <a:r>
              <a:rPr lang="nl-NL" altLang="nl-NL" dirty="0"/>
              <a:t> </a:t>
            </a:r>
            <a:r>
              <a:rPr lang="nl-NL" altLang="nl-NL" dirty="0" err="1"/>
              <a:t>meaning</a:t>
            </a:r>
            <a:r>
              <a:rPr lang="nl-NL" altLang="nl-NL" dirty="0"/>
              <a:t> </a:t>
            </a:r>
            <a:r>
              <a:rPr lang="nl-NL" altLang="nl-NL" dirty="0" err="1"/>
              <a:t>from</a:t>
            </a:r>
            <a:r>
              <a:rPr lang="nl-NL" altLang="nl-NL" dirty="0"/>
              <a:t> </a:t>
            </a:r>
            <a:r>
              <a:rPr lang="nl-NL" altLang="nl-NL" dirty="0" err="1"/>
              <a:t>eachother</a:t>
            </a:r>
            <a:r>
              <a:rPr lang="nl-NL" altLang="nl-NL" dirty="0"/>
              <a:t>.</a:t>
            </a:r>
          </a:p>
          <a:p>
            <a:r>
              <a:rPr lang="nl-NL" altLang="nl-NL" dirty="0" err="1"/>
              <a:t>From</a:t>
            </a:r>
            <a:r>
              <a:rPr lang="nl-NL" altLang="nl-NL" dirty="0"/>
              <a:t> time series </a:t>
            </a:r>
            <a:r>
              <a:rPr lang="nl-NL" altLang="nl-NL" dirty="0" err="1"/>
              <a:t>to</a:t>
            </a:r>
            <a:r>
              <a:rPr lang="nl-NL" altLang="nl-NL" dirty="0"/>
              <a:t> discrete </a:t>
            </a:r>
            <a:r>
              <a:rPr lang="nl-NL" altLang="nl-NL" dirty="0" err="1"/>
              <a:t>graphs</a:t>
            </a:r>
            <a:r>
              <a:rPr lang="nl-NL" altLang="nl-NL" dirty="0"/>
              <a:t> of </a:t>
            </a:r>
            <a:r>
              <a:rPr lang="nl-NL" altLang="nl-NL" dirty="0" err="1"/>
              <a:t>displacements</a:t>
            </a:r>
            <a:r>
              <a:rPr lang="nl-NL" altLang="nl-NL" dirty="0"/>
              <a:t> </a:t>
            </a:r>
            <a:r>
              <a:rPr lang="nl-NL" altLang="nl-NL" dirty="0" err="1"/>
              <a:t>and</a:t>
            </a:r>
            <a:r>
              <a:rPr lang="nl-NL" altLang="nl-NL" dirty="0"/>
              <a:t> </a:t>
            </a:r>
            <a:r>
              <a:rPr lang="nl-NL" altLang="nl-NL" dirty="0" err="1"/>
              <a:t>total</a:t>
            </a:r>
            <a:r>
              <a:rPr lang="nl-NL" altLang="nl-NL" dirty="0"/>
              <a:t> </a:t>
            </a:r>
            <a:r>
              <a:rPr lang="nl-NL" altLang="nl-NL" dirty="0" err="1"/>
              <a:t>distances</a:t>
            </a:r>
            <a:r>
              <a:rPr lang="nl-NL" altLang="nl-NL" dirty="0"/>
              <a:t> </a:t>
            </a:r>
            <a:r>
              <a:rPr lang="nl-NL" altLang="nl-NL" dirty="0" err="1"/>
              <a:t>travelled</a:t>
            </a:r>
            <a:r>
              <a:rPr lang="nl-NL" altLang="nl-NL" dirty="0"/>
              <a:t>,</a:t>
            </a:r>
          </a:p>
          <a:p>
            <a:r>
              <a:rPr lang="nl-NL" altLang="nl-NL" dirty="0" err="1"/>
              <a:t>and</a:t>
            </a:r>
            <a:r>
              <a:rPr lang="nl-NL" altLang="nl-NL" dirty="0"/>
              <a:t> </a:t>
            </a:r>
            <a:r>
              <a:rPr lang="nl-NL" altLang="nl-NL" dirty="0" err="1"/>
              <a:t>reasonings</a:t>
            </a:r>
            <a:r>
              <a:rPr lang="nl-NL" altLang="nl-NL" dirty="0"/>
              <a:t> </a:t>
            </a:r>
            <a:r>
              <a:rPr lang="nl-NL" altLang="nl-NL" dirty="0" err="1"/>
              <a:t>that</a:t>
            </a:r>
            <a:r>
              <a:rPr lang="nl-NL" altLang="nl-NL" dirty="0"/>
              <a:t> </a:t>
            </a:r>
            <a:r>
              <a:rPr lang="nl-NL" altLang="nl-NL" dirty="0" err="1"/>
              <a:t>anticipate</a:t>
            </a:r>
            <a:r>
              <a:rPr lang="nl-NL" altLang="nl-NL" dirty="0"/>
              <a:t> on the </a:t>
            </a:r>
            <a:r>
              <a:rPr lang="nl-NL" altLang="nl-NL" dirty="0" err="1"/>
              <a:t>use</a:t>
            </a:r>
            <a:r>
              <a:rPr lang="nl-NL" altLang="nl-NL" dirty="0"/>
              <a:t> of </a:t>
            </a:r>
            <a:r>
              <a:rPr lang="nl-NL" altLang="nl-NL" dirty="0" err="1"/>
              <a:t>continuous</a:t>
            </a:r>
            <a:r>
              <a:rPr lang="nl-NL" altLang="nl-NL" dirty="0"/>
              <a:t> </a:t>
            </a:r>
            <a:r>
              <a:rPr lang="nl-NL" altLang="nl-NL" dirty="0" err="1"/>
              <a:t>models</a:t>
            </a:r>
            <a:r>
              <a:rPr lang="nl-NL" altLang="nl-NL" dirty="0"/>
              <a:t>.</a:t>
            </a:r>
          </a:p>
          <a:p>
            <a:r>
              <a:rPr lang="nl-NL" altLang="nl-NL" dirty="0"/>
              <a:t>NOT as </a:t>
            </a:r>
            <a:r>
              <a:rPr lang="nl-NL" altLang="nl-NL" dirty="0" err="1"/>
              <a:t>representations</a:t>
            </a:r>
            <a:r>
              <a:rPr lang="nl-NL" altLang="nl-NL" dirty="0"/>
              <a:t> </a:t>
            </a:r>
            <a:r>
              <a:rPr lang="nl-NL" altLang="nl-NL" dirty="0" err="1"/>
              <a:t>that</a:t>
            </a:r>
            <a:r>
              <a:rPr lang="nl-NL" altLang="nl-NL" dirty="0"/>
              <a:t> we introduce, we </a:t>
            </a:r>
            <a:r>
              <a:rPr lang="nl-NL" altLang="nl-NL" dirty="0" err="1"/>
              <a:t>expect</a:t>
            </a:r>
            <a:r>
              <a:rPr lang="nl-NL" altLang="nl-NL" dirty="0"/>
              <a:t> </a:t>
            </a:r>
            <a:r>
              <a:rPr lang="nl-NL" altLang="nl-NL" dirty="0" err="1"/>
              <a:t>that</a:t>
            </a:r>
            <a:r>
              <a:rPr lang="nl-NL" altLang="nl-NL" dirty="0"/>
              <a:t> </a:t>
            </a:r>
            <a:r>
              <a:rPr lang="nl-NL" altLang="nl-NL" dirty="0" err="1"/>
              <a:t>students</a:t>
            </a:r>
            <a:r>
              <a:rPr lang="nl-NL" altLang="nl-NL" dirty="0"/>
              <a:t> </a:t>
            </a:r>
            <a:r>
              <a:rPr lang="nl-NL" altLang="nl-NL" dirty="0" err="1"/>
              <a:t>contributions</a:t>
            </a:r>
            <a:r>
              <a:rPr lang="nl-NL" altLang="nl-NL" dirty="0"/>
              <a:t> are in line of </a:t>
            </a:r>
            <a:r>
              <a:rPr lang="nl-NL" altLang="nl-NL" dirty="0" err="1"/>
              <a:t>this</a:t>
            </a:r>
            <a:r>
              <a:rPr lang="nl-NL" altLang="nl-NL" dirty="0"/>
              <a:t> </a:t>
            </a:r>
            <a:r>
              <a:rPr lang="nl-NL" altLang="nl-NL" dirty="0" err="1"/>
              <a:t>sequence</a:t>
            </a:r>
            <a:r>
              <a:rPr lang="nl-NL" altLang="nl-NL" dirty="0"/>
              <a:t>, </a:t>
            </a:r>
            <a:r>
              <a:rPr lang="nl-NL" altLang="nl-NL" dirty="0" err="1"/>
              <a:t>however</a:t>
            </a:r>
            <a:r>
              <a:rPr lang="nl-NL" altLang="nl-NL" dirty="0"/>
              <a:t>, </a:t>
            </a:r>
            <a:r>
              <a:rPr lang="nl-NL" altLang="nl-NL" dirty="0" err="1"/>
              <a:t>there</a:t>
            </a:r>
            <a:r>
              <a:rPr lang="nl-NL" altLang="nl-NL" dirty="0"/>
              <a:t> is a top-down aspect: teacher guides consensus, </a:t>
            </a:r>
            <a:r>
              <a:rPr lang="nl-NL" altLang="nl-NL" dirty="0" err="1"/>
              <a:t>and</a:t>
            </a:r>
            <a:r>
              <a:rPr lang="nl-NL" altLang="nl-NL" dirty="0"/>
              <a:t> guides way </a:t>
            </a:r>
            <a:r>
              <a:rPr lang="nl-NL" altLang="nl-NL" dirty="0" err="1"/>
              <a:t>to</a:t>
            </a:r>
            <a:r>
              <a:rPr lang="nl-NL" altLang="nl-NL" dirty="0"/>
              <a:t> </a:t>
            </a:r>
            <a:r>
              <a:rPr lang="nl-NL" altLang="nl-NL" dirty="0" err="1"/>
              <a:t>proceed</a:t>
            </a:r>
            <a:r>
              <a:rPr lang="nl-NL" altLang="nl-NL" dirty="0"/>
              <a:t>. </a:t>
            </a:r>
            <a:r>
              <a:rPr lang="nl-NL" altLang="nl-NL" dirty="0" err="1"/>
              <a:t>This</a:t>
            </a:r>
            <a:r>
              <a:rPr lang="nl-NL" altLang="nl-NL" dirty="0"/>
              <a:t> </a:t>
            </a:r>
            <a:r>
              <a:rPr lang="nl-NL" altLang="nl-NL" dirty="0" err="1"/>
              <a:t>should</a:t>
            </a:r>
            <a:r>
              <a:rPr lang="nl-NL" altLang="nl-NL" dirty="0"/>
              <a:t> </a:t>
            </a:r>
            <a:r>
              <a:rPr lang="nl-NL" altLang="nl-NL" dirty="0" err="1"/>
              <a:t>be</a:t>
            </a:r>
            <a:r>
              <a:rPr lang="nl-NL" altLang="nl-NL" dirty="0"/>
              <a:t> </a:t>
            </a:r>
            <a:r>
              <a:rPr lang="nl-NL" altLang="nl-NL" dirty="0" err="1"/>
              <a:t>based</a:t>
            </a:r>
            <a:r>
              <a:rPr lang="nl-NL" altLang="nl-NL" dirty="0"/>
              <a:t> </a:t>
            </a:r>
            <a:r>
              <a:rPr lang="nl-NL" altLang="nl-NL" dirty="0" err="1"/>
              <a:t>upon</a:t>
            </a:r>
            <a:r>
              <a:rPr lang="nl-NL" altLang="nl-NL" dirty="0"/>
              <a:t> </a:t>
            </a:r>
            <a:r>
              <a:rPr lang="nl-NL" altLang="nl-NL" dirty="0" err="1"/>
              <a:t>students</a:t>
            </a:r>
            <a:r>
              <a:rPr lang="nl-NL" altLang="nl-NL" dirty="0"/>
              <a:t> </a:t>
            </a:r>
            <a:r>
              <a:rPr lang="nl-NL" altLang="nl-NL" dirty="0" err="1"/>
              <a:t>contributions</a:t>
            </a:r>
            <a:r>
              <a:rPr lang="nl-NL" altLang="nl-NL" dirty="0"/>
              <a:t>: </a:t>
            </a:r>
            <a:r>
              <a:rPr lang="nl-NL" altLang="nl-NL" dirty="0" err="1"/>
              <a:t>reasonings</a:t>
            </a:r>
            <a:r>
              <a:rPr lang="nl-NL" altLang="nl-NL" dirty="0"/>
              <a:t> </a:t>
            </a:r>
            <a:r>
              <a:rPr lang="nl-NL" altLang="nl-NL" dirty="0" err="1"/>
              <a:t>and</a:t>
            </a:r>
            <a:r>
              <a:rPr lang="nl-NL" altLang="nl-NL" dirty="0"/>
              <a:t> </a:t>
            </a:r>
            <a:r>
              <a:rPr lang="nl-NL" altLang="nl-NL" dirty="0" err="1"/>
              <a:t>inscriptions</a:t>
            </a:r>
            <a:r>
              <a:rPr lang="nl-NL" altLang="nl-NL" dirty="0"/>
              <a:t>: </a:t>
            </a:r>
            <a:r>
              <a:rPr lang="nl-NL" altLang="nl-NL" dirty="0" err="1"/>
              <a:t>that</a:t>
            </a:r>
            <a:r>
              <a:rPr lang="nl-NL" altLang="nl-NL" dirty="0"/>
              <a:t> is </a:t>
            </a:r>
            <a:r>
              <a:rPr lang="nl-NL" altLang="nl-NL" dirty="0" err="1"/>
              <a:t>what</a:t>
            </a:r>
            <a:r>
              <a:rPr lang="nl-NL" altLang="nl-NL" dirty="0"/>
              <a:t> </a:t>
            </a:r>
            <a:r>
              <a:rPr lang="nl-NL" altLang="nl-NL" dirty="0" err="1"/>
              <a:t>why</a:t>
            </a:r>
            <a:r>
              <a:rPr lang="nl-NL" altLang="nl-NL" dirty="0"/>
              <a:t> we experiment.</a:t>
            </a:r>
            <a:endParaRPr lang="en-GB" altLang="nl-NL"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EC91B457-62B7-4568-8B72-820B376D1033}" type="slidenum">
              <a:rPr lang="nl-NL" smtClean="0"/>
              <a:t>20</a:t>
            </a:fld>
            <a:endParaRPr lang="nl-NL"/>
          </a:p>
        </p:txBody>
      </p:sp>
    </p:spTree>
    <p:extLst>
      <p:ext uri="{BB962C8B-B14F-4D97-AF65-F5344CB8AC3E}">
        <p14:creationId xmlns:p14="http://schemas.microsoft.com/office/powerpoint/2010/main" val="26373297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nl-NL"/>
          </a:p>
        </p:txBody>
      </p:sp>
      <p:sp>
        <p:nvSpPr>
          <p:cNvPr id="4" name="Tijdelijke aanduiding voor datum 3"/>
          <p:cNvSpPr>
            <a:spLocks noGrp="1"/>
          </p:cNvSpPr>
          <p:nvPr>
            <p:ph type="dt" sz="half" idx="10"/>
          </p:nvPr>
        </p:nvSpPr>
        <p:spPr/>
        <p:txBody>
          <a:bodyPr/>
          <a:lstStyle/>
          <a:p>
            <a:fld id="{CC73F7ED-26D4-462C-84ED-B764BEFE3A55}" type="datetime1">
              <a:rPr lang="nl-NL" smtClean="0"/>
              <a:t>19-1-2015</a:t>
            </a:fld>
            <a:endParaRPr lang="nl-NL"/>
          </a:p>
        </p:txBody>
      </p:sp>
      <p:sp>
        <p:nvSpPr>
          <p:cNvPr id="5" name="Tijdelijke aanduiding voor voettekst 4"/>
          <p:cNvSpPr>
            <a:spLocks noGrp="1"/>
          </p:cNvSpPr>
          <p:nvPr>
            <p:ph type="ftr" sz="quarter" idx="11"/>
          </p:nvPr>
        </p:nvSpPr>
        <p:spPr/>
        <p:txBody>
          <a:bodyPr/>
          <a:lstStyle/>
          <a:p>
            <a:r>
              <a:rPr lang="nl-NL" smtClean="0"/>
              <a:t>Nieuwe uitdagingen voor het β-onderwijs</a:t>
            </a:r>
            <a:endParaRPr lang="nl-NL"/>
          </a:p>
        </p:txBody>
      </p:sp>
      <p:sp>
        <p:nvSpPr>
          <p:cNvPr id="6" name="Tijdelijke aanduiding voor dianummer 5"/>
          <p:cNvSpPr>
            <a:spLocks noGrp="1"/>
          </p:cNvSpPr>
          <p:nvPr>
            <p:ph type="sldNum" sz="quarter" idx="12"/>
          </p:nvPr>
        </p:nvSpPr>
        <p:spPr/>
        <p:txBody>
          <a:bodyPr/>
          <a:lstStyle/>
          <a:p>
            <a:fld id="{9C36FB1A-0C9A-48AA-ADF6-ED70034B4B67}" type="slidenum">
              <a:rPr lang="nl-NL" smtClean="0"/>
              <a:t>‹nr.›</a:t>
            </a:fld>
            <a:endParaRPr lang="nl-NL"/>
          </a:p>
        </p:txBody>
      </p:sp>
    </p:spTree>
    <p:extLst>
      <p:ext uri="{BB962C8B-B14F-4D97-AF65-F5344CB8AC3E}">
        <p14:creationId xmlns:p14="http://schemas.microsoft.com/office/powerpoint/2010/main" val="22413644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C86EFE3F-007A-4E96-8A24-69A1E56D97EE}" type="datetime1">
              <a:rPr lang="nl-NL" smtClean="0"/>
              <a:t>19-1-2015</a:t>
            </a:fld>
            <a:endParaRPr lang="nl-NL"/>
          </a:p>
        </p:txBody>
      </p:sp>
      <p:sp>
        <p:nvSpPr>
          <p:cNvPr id="5" name="Tijdelijke aanduiding voor voettekst 4"/>
          <p:cNvSpPr>
            <a:spLocks noGrp="1"/>
          </p:cNvSpPr>
          <p:nvPr>
            <p:ph type="ftr" sz="quarter" idx="11"/>
          </p:nvPr>
        </p:nvSpPr>
        <p:spPr/>
        <p:txBody>
          <a:bodyPr/>
          <a:lstStyle/>
          <a:p>
            <a:r>
              <a:rPr lang="nl-NL" smtClean="0"/>
              <a:t>Nieuwe uitdagingen voor het β-onderwijs</a:t>
            </a:r>
            <a:endParaRPr lang="nl-NL"/>
          </a:p>
        </p:txBody>
      </p:sp>
      <p:sp>
        <p:nvSpPr>
          <p:cNvPr id="6" name="Tijdelijke aanduiding voor dianummer 5"/>
          <p:cNvSpPr>
            <a:spLocks noGrp="1"/>
          </p:cNvSpPr>
          <p:nvPr>
            <p:ph type="sldNum" sz="quarter" idx="12"/>
          </p:nvPr>
        </p:nvSpPr>
        <p:spPr/>
        <p:txBody>
          <a:bodyPr/>
          <a:lstStyle/>
          <a:p>
            <a:fld id="{9C36FB1A-0C9A-48AA-ADF6-ED70034B4B67}" type="slidenum">
              <a:rPr lang="nl-NL" smtClean="0"/>
              <a:t>‹nr.›</a:t>
            </a:fld>
            <a:endParaRPr lang="nl-NL"/>
          </a:p>
        </p:txBody>
      </p:sp>
    </p:spTree>
    <p:extLst>
      <p:ext uri="{BB962C8B-B14F-4D97-AF65-F5344CB8AC3E}">
        <p14:creationId xmlns:p14="http://schemas.microsoft.com/office/powerpoint/2010/main" val="8845996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95643869-230A-4B49-BCB9-C2AB98975D96}" type="datetime1">
              <a:rPr lang="nl-NL" smtClean="0"/>
              <a:t>19-1-2015</a:t>
            </a:fld>
            <a:endParaRPr lang="nl-NL"/>
          </a:p>
        </p:txBody>
      </p:sp>
      <p:sp>
        <p:nvSpPr>
          <p:cNvPr id="5" name="Tijdelijke aanduiding voor voettekst 4"/>
          <p:cNvSpPr>
            <a:spLocks noGrp="1"/>
          </p:cNvSpPr>
          <p:nvPr>
            <p:ph type="ftr" sz="quarter" idx="11"/>
          </p:nvPr>
        </p:nvSpPr>
        <p:spPr/>
        <p:txBody>
          <a:bodyPr/>
          <a:lstStyle/>
          <a:p>
            <a:r>
              <a:rPr lang="nl-NL" smtClean="0"/>
              <a:t>Nieuwe uitdagingen voor het β-onderwijs</a:t>
            </a:r>
            <a:endParaRPr lang="nl-NL"/>
          </a:p>
        </p:txBody>
      </p:sp>
      <p:sp>
        <p:nvSpPr>
          <p:cNvPr id="6" name="Tijdelijke aanduiding voor dianummer 5"/>
          <p:cNvSpPr>
            <a:spLocks noGrp="1"/>
          </p:cNvSpPr>
          <p:nvPr>
            <p:ph type="sldNum" sz="quarter" idx="12"/>
          </p:nvPr>
        </p:nvSpPr>
        <p:spPr/>
        <p:txBody>
          <a:bodyPr/>
          <a:lstStyle/>
          <a:p>
            <a:fld id="{9C36FB1A-0C9A-48AA-ADF6-ED70034B4B67}" type="slidenum">
              <a:rPr lang="nl-NL" smtClean="0"/>
              <a:t>‹nr.›</a:t>
            </a:fld>
            <a:endParaRPr lang="nl-NL"/>
          </a:p>
        </p:txBody>
      </p:sp>
    </p:spTree>
    <p:extLst>
      <p:ext uri="{BB962C8B-B14F-4D97-AF65-F5344CB8AC3E}">
        <p14:creationId xmlns:p14="http://schemas.microsoft.com/office/powerpoint/2010/main" val="12798488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el, tekst en inhoud">
    <p:spTree>
      <p:nvGrpSpPr>
        <p:cNvPr id="1" name=""/>
        <p:cNvGrpSpPr/>
        <p:nvPr/>
      </p:nvGrpSpPr>
      <p:grpSpPr>
        <a:xfrm>
          <a:off x="0" y="0"/>
          <a:ext cx="0" cy="0"/>
          <a:chOff x="0" y="0"/>
          <a:chExt cx="0" cy="0"/>
        </a:xfrm>
      </p:grpSpPr>
      <p:sp>
        <p:nvSpPr>
          <p:cNvPr id="2" name="Titel 1"/>
          <p:cNvSpPr>
            <a:spLocks noGrp="1"/>
          </p:cNvSpPr>
          <p:nvPr>
            <p:ph type="title"/>
          </p:nvPr>
        </p:nvSpPr>
        <p:spPr>
          <a:xfrm>
            <a:off x="468313" y="1196975"/>
            <a:ext cx="7416800" cy="782638"/>
          </a:xfrm>
        </p:spPr>
        <p:txBody>
          <a:bodyPr/>
          <a:lstStyle/>
          <a:p>
            <a:r>
              <a:rPr lang="nl-NL" smtClean="0"/>
              <a:t>Klik om de stijl te bewerken</a:t>
            </a:r>
            <a:endParaRPr lang="nl-NL"/>
          </a:p>
        </p:txBody>
      </p:sp>
      <p:sp>
        <p:nvSpPr>
          <p:cNvPr id="3" name="Tijdelijke aanduiding voor tekst 2"/>
          <p:cNvSpPr>
            <a:spLocks noGrp="1"/>
          </p:cNvSpPr>
          <p:nvPr>
            <p:ph type="body" sz="half" idx="1"/>
          </p:nvPr>
        </p:nvSpPr>
        <p:spPr>
          <a:xfrm>
            <a:off x="457200" y="1989138"/>
            <a:ext cx="3708400" cy="3960812"/>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318000" y="1989138"/>
            <a:ext cx="3709988" cy="3960812"/>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a:xfrm>
            <a:off x="250825" y="6477000"/>
            <a:ext cx="1225550" cy="244475"/>
          </a:xfrm>
        </p:spPr>
        <p:txBody>
          <a:bodyPr/>
          <a:lstStyle>
            <a:lvl1pPr>
              <a:defRPr/>
            </a:lvl1pPr>
          </a:lstStyle>
          <a:p>
            <a:fld id="{689FF321-4D7D-421A-902C-BC31F528542A}" type="datetime1">
              <a:rPr lang="nl-NL" altLang="nl-NL" smtClean="0"/>
              <a:t>19-1-2015</a:t>
            </a:fld>
            <a:endParaRPr lang="nl-NL" altLang="nl-NL"/>
          </a:p>
        </p:txBody>
      </p:sp>
      <p:sp>
        <p:nvSpPr>
          <p:cNvPr id="6" name="Tijdelijke aanduiding voor voettekst 5"/>
          <p:cNvSpPr>
            <a:spLocks noGrp="1"/>
          </p:cNvSpPr>
          <p:nvPr>
            <p:ph type="ftr" sz="quarter" idx="11"/>
          </p:nvPr>
        </p:nvSpPr>
        <p:spPr>
          <a:xfrm>
            <a:off x="1476375" y="6477000"/>
            <a:ext cx="6048375" cy="244475"/>
          </a:xfrm>
        </p:spPr>
        <p:txBody>
          <a:bodyPr/>
          <a:lstStyle>
            <a:lvl1pPr>
              <a:defRPr/>
            </a:lvl1pPr>
          </a:lstStyle>
          <a:p>
            <a:r>
              <a:rPr lang="nl-NL" altLang="zh-CN" smtClean="0"/>
              <a:t>Nieuwe uitdagingen voor het β-onderwijs</a:t>
            </a:r>
            <a:endParaRPr lang="nl-NL" altLang="nl-NL"/>
          </a:p>
        </p:txBody>
      </p:sp>
      <p:sp>
        <p:nvSpPr>
          <p:cNvPr id="7" name="Tijdelijke aanduiding voor dianummer 6"/>
          <p:cNvSpPr>
            <a:spLocks noGrp="1"/>
          </p:cNvSpPr>
          <p:nvPr>
            <p:ph type="sldNum" sz="quarter" idx="12"/>
          </p:nvPr>
        </p:nvSpPr>
        <p:spPr>
          <a:xfrm>
            <a:off x="7667625" y="6477000"/>
            <a:ext cx="1019175" cy="244475"/>
          </a:xfrm>
        </p:spPr>
        <p:txBody>
          <a:bodyPr/>
          <a:lstStyle>
            <a:lvl1pPr>
              <a:defRPr/>
            </a:lvl1pPr>
          </a:lstStyle>
          <a:p>
            <a:fld id="{CC74D29A-08EF-4413-A743-EDBE564D3B73}" type="slidenum">
              <a:rPr lang="nl-NL" altLang="nl-NL"/>
              <a:pPr/>
              <a:t>‹nr.›</a:t>
            </a:fld>
            <a:endParaRPr lang="nl-NL" altLang="nl-NL"/>
          </a:p>
        </p:txBody>
      </p:sp>
    </p:spTree>
    <p:extLst>
      <p:ext uri="{BB962C8B-B14F-4D97-AF65-F5344CB8AC3E}">
        <p14:creationId xmlns:p14="http://schemas.microsoft.com/office/powerpoint/2010/main" val="16448292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FB03CFCF-6C08-40C4-A67B-8C6E08C1D479}" type="datetime1">
              <a:rPr lang="nl-NL" smtClean="0"/>
              <a:t>19-1-2015</a:t>
            </a:fld>
            <a:endParaRPr lang="nl-NL"/>
          </a:p>
        </p:txBody>
      </p:sp>
      <p:sp>
        <p:nvSpPr>
          <p:cNvPr id="5" name="Tijdelijke aanduiding voor voettekst 4"/>
          <p:cNvSpPr>
            <a:spLocks noGrp="1"/>
          </p:cNvSpPr>
          <p:nvPr>
            <p:ph type="ftr" sz="quarter" idx="11"/>
          </p:nvPr>
        </p:nvSpPr>
        <p:spPr/>
        <p:txBody>
          <a:bodyPr/>
          <a:lstStyle/>
          <a:p>
            <a:r>
              <a:rPr lang="nl-NL" smtClean="0"/>
              <a:t>Nieuwe uitdagingen voor het β-onderwijs</a:t>
            </a:r>
            <a:endParaRPr lang="nl-NL"/>
          </a:p>
        </p:txBody>
      </p:sp>
      <p:sp>
        <p:nvSpPr>
          <p:cNvPr id="6" name="Tijdelijke aanduiding voor dianummer 5"/>
          <p:cNvSpPr>
            <a:spLocks noGrp="1"/>
          </p:cNvSpPr>
          <p:nvPr>
            <p:ph type="sldNum" sz="quarter" idx="12"/>
          </p:nvPr>
        </p:nvSpPr>
        <p:spPr/>
        <p:txBody>
          <a:bodyPr/>
          <a:lstStyle/>
          <a:p>
            <a:fld id="{9C36FB1A-0C9A-48AA-ADF6-ED70034B4B67}" type="slidenum">
              <a:rPr lang="nl-NL" smtClean="0"/>
              <a:t>‹nr.›</a:t>
            </a:fld>
            <a:endParaRPr lang="nl-NL"/>
          </a:p>
        </p:txBody>
      </p:sp>
    </p:spTree>
    <p:extLst>
      <p:ext uri="{BB962C8B-B14F-4D97-AF65-F5344CB8AC3E}">
        <p14:creationId xmlns:p14="http://schemas.microsoft.com/office/powerpoint/2010/main" val="37310999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6E6A77F9-D0A5-410D-8DD6-AE6A155EC5A7}" type="datetime1">
              <a:rPr lang="nl-NL" smtClean="0"/>
              <a:t>19-1-2015</a:t>
            </a:fld>
            <a:endParaRPr lang="nl-NL"/>
          </a:p>
        </p:txBody>
      </p:sp>
      <p:sp>
        <p:nvSpPr>
          <p:cNvPr id="5" name="Tijdelijke aanduiding voor voettekst 4"/>
          <p:cNvSpPr>
            <a:spLocks noGrp="1"/>
          </p:cNvSpPr>
          <p:nvPr>
            <p:ph type="ftr" sz="quarter" idx="11"/>
          </p:nvPr>
        </p:nvSpPr>
        <p:spPr/>
        <p:txBody>
          <a:bodyPr/>
          <a:lstStyle/>
          <a:p>
            <a:r>
              <a:rPr lang="nl-NL" smtClean="0"/>
              <a:t>Nieuwe uitdagingen voor het β-onderwijs</a:t>
            </a:r>
            <a:endParaRPr lang="nl-NL"/>
          </a:p>
        </p:txBody>
      </p:sp>
      <p:sp>
        <p:nvSpPr>
          <p:cNvPr id="6" name="Tijdelijke aanduiding voor dianummer 5"/>
          <p:cNvSpPr>
            <a:spLocks noGrp="1"/>
          </p:cNvSpPr>
          <p:nvPr>
            <p:ph type="sldNum" sz="quarter" idx="12"/>
          </p:nvPr>
        </p:nvSpPr>
        <p:spPr/>
        <p:txBody>
          <a:bodyPr/>
          <a:lstStyle/>
          <a:p>
            <a:fld id="{9C36FB1A-0C9A-48AA-ADF6-ED70034B4B67}" type="slidenum">
              <a:rPr lang="nl-NL" smtClean="0"/>
              <a:t>‹nr.›</a:t>
            </a:fld>
            <a:endParaRPr lang="nl-NL"/>
          </a:p>
        </p:txBody>
      </p:sp>
    </p:spTree>
    <p:extLst>
      <p:ext uri="{BB962C8B-B14F-4D97-AF65-F5344CB8AC3E}">
        <p14:creationId xmlns:p14="http://schemas.microsoft.com/office/powerpoint/2010/main" val="2139689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87455A48-A950-491E-A366-448D317C723A}" type="datetime1">
              <a:rPr lang="nl-NL" smtClean="0"/>
              <a:t>19-1-2015</a:t>
            </a:fld>
            <a:endParaRPr lang="nl-NL"/>
          </a:p>
        </p:txBody>
      </p:sp>
      <p:sp>
        <p:nvSpPr>
          <p:cNvPr id="6" name="Tijdelijke aanduiding voor voettekst 5"/>
          <p:cNvSpPr>
            <a:spLocks noGrp="1"/>
          </p:cNvSpPr>
          <p:nvPr>
            <p:ph type="ftr" sz="quarter" idx="11"/>
          </p:nvPr>
        </p:nvSpPr>
        <p:spPr/>
        <p:txBody>
          <a:bodyPr/>
          <a:lstStyle/>
          <a:p>
            <a:r>
              <a:rPr lang="nl-NL" smtClean="0"/>
              <a:t>Nieuwe uitdagingen voor het β-onderwijs</a:t>
            </a:r>
            <a:endParaRPr lang="nl-NL"/>
          </a:p>
        </p:txBody>
      </p:sp>
      <p:sp>
        <p:nvSpPr>
          <p:cNvPr id="7" name="Tijdelijke aanduiding voor dianummer 6"/>
          <p:cNvSpPr>
            <a:spLocks noGrp="1"/>
          </p:cNvSpPr>
          <p:nvPr>
            <p:ph type="sldNum" sz="quarter" idx="12"/>
          </p:nvPr>
        </p:nvSpPr>
        <p:spPr/>
        <p:txBody>
          <a:bodyPr/>
          <a:lstStyle/>
          <a:p>
            <a:fld id="{9C36FB1A-0C9A-48AA-ADF6-ED70034B4B67}" type="slidenum">
              <a:rPr lang="nl-NL" smtClean="0"/>
              <a:t>‹nr.›</a:t>
            </a:fld>
            <a:endParaRPr lang="nl-NL"/>
          </a:p>
        </p:txBody>
      </p:sp>
    </p:spTree>
    <p:extLst>
      <p:ext uri="{BB962C8B-B14F-4D97-AF65-F5344CB8AC3E}">
        <p14:creationId xmlns:p14="http://schemas.microsoft.com/office/powerpoint/2010/main" val="6615902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1A5786EB-6218-4047-A79C-7C4B120E4746}" type="datetime1">
              <a:rPr lang="nl-NL" smtClean="0"/>
              <a:t>19-1-2015</a:t>
            </a:fld>
            <a:endParaRPr lang="nl-NL"/>
          </a:p>
        </p:txBody>
      </p:sp>
      <p:sp>
        <p:nvSpPr>
          <p:cNvPr id="8" name="Tijdelijke aanduiding voor voettekst 7"/>
          <p:cNvSpPr>
            <a:spLocks noGrp="1"/>
          </p:cNvSpPr>
          <p:nvPr>
            <p:ph type="ftr" sz="quarter" idx="11"/>
          </p:nvPr>
        </p:nvSpPr>
        <p:spPr/>
        <p:txBody>
          <a:bodyPr/>
          <a:lstStyle/>
          <a:p>
            <a:r>
              <a:rPr lang="nl-NL" smtClean="0"/>
              <a:t>Nieuwe uitdagingen voor het β-onderwijs</a:t>
            </a:r>
            <a:endParaRPr lang="nl-NL"/>
          </a:p>
        </p:txBody>
      </p:sp>
      <p:sp>
        <p:nvSpPr>
          <p:cNvPr id="9" name="Tijdelijke aanduiding voor dianummer 8"/>
          <p:cNvSpPr>
            <a:spLocks noGrp="1"/>
          </p:cNvSpPr>
          <p:nvPr>
            <p:ph type="sldNum" sz="quarter" idx="12"/>
          </p:nvPr>
        </p:nvSpPr>
        <p:spPr/>
        <p:txBody>
          <a:bodyPr/>
          <a:lstStyle/>
          <a:p>
            <a:fld id="{9C36FB1A-0C9A-48AA-ADF6-ED70034B4B67}" type="slidenum">
              <a:rPr lang="nl-NL" smtClean="0"/>
              <a:t>‹nr.›</a:t>
            </a:fld>
            <a:endParaRPr lang="nl-NL"/>
          </a:p>
        </p:txBody>
      </p:sp>
    </p:spTree>
    <p:extLst>
      <p:ext uri="{BB962C8B-B14F-4D97-AF65-F5344CB8AC3E}">
        <p14:creationId xmlns:p14="http://schemas.microsoft.com/office/powerpoint/2010/main" val="21104156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31C58B57-B08D-4538-B584-2A4D598546DF}" type="datetime1">
              <a:rPr lang="nl-NL" smtClean="0"/>
              <a:t>19-1-2015</a:t>
            </a:fld>
            <a:endParaRPr lang="nl-NL"/>
          </a:p>
        </p:txBody>
      </p:sp>
      <p:sp>
        <p:nvSpPr>
          <p:cNvPr id="4" name="Tijdelijke aanduiding voor voettekst 3"/>
          <p:cNvSpPr>
            <a:spLocks noGrp="1"/>
          </p:cNvSpPr>
          <p:nvPr>
            <p:ph type="ftr" sz="quarter" idx="11"/>
          </p:nvPr>
        </p:nvSpPr>
        <p:spPr/>
        <p:txBody>
          <a:bodyPr/>
          <a:lstStyle/>
          <a:p>
            <a:r>
              <a:rPr lang="nl-NL" smtClean="0"/>
              <a:t>Nieuwe uitdagingen voor het β-onderwijs</a:t>
            </a:r>
            <a:endParaRPr lang="nl-NL"/>
          </a:p>
        </p:txBody>
      </p:sp>
      <p:sp>
        <p:nvSpPr>
          <p:cNvPr id="5" name="Tijdelijke aanduiding voor dianummer 4"/>
          <p:cNvSpPr>
            <a:spLocks noGrp="1"/>
          </p:cNvSpPr>
          <p:nvPr>
            <p:ph type="sldNum" sz="quarter" idx="12"/>
          </p:nvPr>
        </p:nvSpPr>
        <p:spPr/>
        <p:txBody>
          <a:bodyPr/>
          <a:lstStyle/>
          <a:p>
            <a:fld id="{9C36FB1A-0C9A-48AA-ADF6-ED70034B4B67}" type="slidenum">
              <a:rPr lang="nl-NL" smtClean="0"/>
              <a:t>‹nr.›</a:t>
            </a:fld>
            <a:endParaRPr lang="nl-NL"/>
          </a:p>
        </p:txBody>
      </p:sp>
    </p:spTree>
    <p:extLst>
      <p:ext uri="{BB962C8B-B14F-4D97-AF65-F5344CB8AC3E}">
        <p14:creationId xmlns:p14="http://schemas.microsoft.com/office/powerpoint/2010/main" val="32852411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817A78F7-D513-4A3F-A6AD-923AE5E2ED33}" type="datetime1">
              <a:rPr lang="nl-NL" smtClean="0"/>
              <a:t>19-1-2015</a:t>
            </a:fld>
            <a:endParaRPr lang="nl-NL"/>
          </a:p>
        </p:txBody>
      </p:sp>
      <p:sp>
        <p:nvSpPr>
          <p:cNvPr id="3" name="Tijdelijke aanduiding voor voettekst 2"/>
          <p:cNvSpPr>
            <a:spLocks noGrp="1"/>
          </p:cNvSpPr>
          <p:nvPr>
            <p:ph type="ftr" sz="quarter" idx="11"/>
          </p:nvPr>
        </p:nvSpPr>
        <p:spPr/>
        <p:txBody>
          <a:bodyPr/>
          <a:lstStyle/>
          <a:p>
            <a:r>
              <a:rPr lang="nl-NL" smtClean="0"/>
              <a:t>Nieuwe uitdagingen voor het β-onderwijs</a:t>
            </a:r>
            <a:endParaRPr lang="nl-NL"/>
          </a:p>
        </p:txBody>
      </p:sp>
      <p:sp>
        <p:nvSpPr>
          <p:cNvPr id="4" name="Tijdelijke aanduiding voor dianummer 3"/>
          <p:cNvSpPr>
            <a:spLocks noGrp="1"/>
          </p:cNvSpPr>
          <p:nvPr>
            <p:ph type="sldNum" sz="quarter" idx="12"/>
          </p:nvPr>
        </p:nvSpPr>
        <p:spPr/>
        <p:txBody>
          <a:bodyPr/>
          <a:lstStyle/>
          <a:p>
            <a:fld id="{9C36FB1A-0C9A-48AA-ADF6-ED70034B4B67}" type="slidenum">
              <a:rPr lang="nl-NL" smtClean="0"/>
              <a:t>‹nr.›</a:t>
            </a:fld>
            <a:endParaRPr lang="nl-NL"/>
          </a:p>
        </p:txBody>
      </p:sp>
    </p:spTree>
    <p:extLst>
      <p:ext uri="{BB962C8B-B14F-4D97-AF65-F5344CB8AC3E}">
        <p14:creationId xmlns:p14="http://schemas.microsoft.com/office/powerpoint/2010/main" val="35682496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F4544E8A-12D9-415D-9ABC-92133E1363CA}" type="datetime1">
              <a:rPr lang="nl-NL" smtClean="0"/>
              <a:t>19-1-2015</a:t>
            </a:fld>
            <a:endParaRPr lang="nl-NL"/>
          </a:p>
        </p:txBody>
      </p:sp>
      <p:sp>
        <p:nvSpPr>
          <p:cNvPr id="6" name="Tijdelijke aanduiding voor voettekst 5"/>
          <p:cNvSpPr>
            <a:spLocks noGrp="1"/>
          </p:cNvSpPr>
          <p:nvPr>
            <p:ph type="ftr" sz="quarter" idx="11"/>
          </p:nvPr>
        </p:nvSpPr>
        <p:spPr/>
        <p:txBody>
          <a:bodyPr/>
          <a:lstStyle/>
          <a:p>
            <a:r>
              <a:rPr lang="nl-NL" smtClean="0"/>
              <a:t>Nieuwe uitdagingen voor het β-onderwijs</a:t>
            </a:r>
            <a:endParaRPr lang="nl-NL"/>
          </a:p>
        </p:txBody>
      </p:sp>
      <p:sp>
        <p:nvSpPr>
          <p:cNvPr id="7" name="Tijdelijke aanduiding voor dianummer 6"/>
          <p:cNvSpPr>
            <a:spLocks noGrp="1"/>
          </p:cNvSpPr>
          <p:nvPr>
            <p:ph type="sldNum" sz="quarter" idx="12"/>
          </p:nvPr>
        </p:nvSpPr>
        <p:spPr/>
        <p:txBody>
          <a:bodyPr/>
          <a:lstStyle/>
          <a:p>
            <a:fld id="{9C36FB1A-0C9A-48AA-ADF6-ED70034B4B67}" type="slidenum">
              <a:rPr lang="nl-NL" smtClean="0"/>
              <a:t>‹nr.›</a:t>
            </a:fld>
            <a:endParaRPr lang="nl-NL"/>
          </a:p>
        </p:txBody>
      </p:sp>
    </p:spTree>
    <p:extLst>
      <p:ext uri="{BB962C8B-B14F-4D97-AF65-F5344CB8AC3E}">
        <p14:creationId xmlns:p14="http://schemas.microsoft.com/office/powerpoint/2010/main" val="15249272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F4AEF65C-E608-4B3C-9A66-CE9F72F309E4}" type="datetime1">
              <a:rPr lang="nl-NL" smtClean="0"/>
              <a:t>19-1-2015</a:t>
            </a:fld>
            <a:endParaRPr lang="nl-NL"/>
          </a:p>
        </p:txBody>
      </p:sp>
      <p:sp>
        <p:nvSpPr>
          <p:cNvPr id="6" name="Tijdelijke aanduiding voor voettekst 5"/>
          <p:cNvSpPr>
            <a:spLocks noGrp="1"/>
          </p:cNvSpPr>
          <p:nvPr>
            <p:ph type="ftr" sz="quarter" idx="11"/>
          </p:nvPr>
        </p:nvSpPr>
        <p:spPr/>
        <p:txBody>
          <a:bodyPr/>
          <a:lstStyle/>
          <a:p>
            <a:r>
              <a:rPr lang="nl-NL" smtClean="0"/>
              <a:t>Nieuwe uitdagingen voor het β-onderwijs</a:t>
            </a:r>
            <a:endParaRPr lang="nl-NL"/>
          </a:p>
        </p:txBody>
      </p:sp>
      <p:sp>
        <p:nvSpPr>
          <p:cNvPr id="7" name="Tijdelijke aanduiding voor dianummer 6"/>
          <p:cNvSpPr>
            <a:spLocks noGrp="1"/>
          </p:cNvSpPr>
          <p:nvPr>
            <p:ph type="sldNum" sz="quarter" idx="12"/>
          </p:nvPr>
        </p:nvSpPr>
        <p:spPr/>
        <p:txBody>
          <a:bodyPr/>
          <a:lstStyle/>
          <a:p>
            <a:fld id="{9C36FB1A-0C9A-48AA-ADF6-ED70034B4B67}" type="slidenum">
              <a:rPr lang="nl-NL" smtClean="0"/>
              <a:t>‹nr.›</a:t>
            </a:fld>
            <a:endParaRPr lang="nl-NL"/>
          </a:p>
        </p:txBody>
      </p:sp>
    </p:spTree>
    <p:extLst>
      <p:ext uri="{BB962C8B-B14F-4D97-AF65-F5344CB8AC3E}">
        <p14:creationId xmlns:p14="http://schemas.microsoft.com/office/powerpoint/2010/main" val="25996469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B3C6EF-3D93-4A14-85C3-0E8AA29CC5E9}" type="datetime1">
              <a:rPr lang="nl-NL" smtClean="0"/>
              <a:t>19-1-2015</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nl-NL" smtClean="0"/>
              <a:t>Nieuwe uitdagingen voor het β-onderwijs</a:t>
            </a:r>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36FB1A-0C9A-48AA-ADF6-ED70034B4B67}" type="slidenum">
              <a:rPr lang="nl-NL" smtClean="0"/>
              <a:t>‹nr.›</a:t>
            </a:fld>
            <a:endParaRPr lang="nl-NL"/>
          </a:p>
        </p:txBody>
      </p:sp>
    </p:spTree>
    <p:extLst>
      <p:ext uri="{BB962C8B-B14F-4D97-AF65-F5344CB8AC3E}">
        <p14:creationId xmlns:p14="http://schemas.microsoft.com/office/powerpoint/2010/main" val="40870177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2.xml"/><Relationship Id="rId1" Type="http://schemas.openxmlformats.org/officeDocument/2006/relationships/vmlDrawing" Target="../drawings/vmlDrawing1.vml"/><Relationship Id="rId5" Type="http://schemas.openxmlformats.org/officeDocument/2006/relationships/image" Target="../media/image8.emf"/><Relationship Id="rId4" Type="http://schemas.openxmlformats.org/officeDocument/2006/relationships/oleObject" Target="../embeddings/oleObject1.bin"/></Relationships>
</file>

<file path=ppt/slides/_rels/slide2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normAutofit/>
          </a:bodyPr>
          <a:lstStyle/>
          <a:p>
            <a:r>
              <a:rPr lang="nl-NL" altLang="nl-NL">
                <a:solidFill>
                  <a:srgbClr val="000066"/>
                </a:solidFill>
              </a:rPr>
              <a:t>D</a:t>
            </a:r>
            <a:r>
              <a:rPr lang="nl-NL" altLang="nl-NL" smtClean="0">
                <a:solidFill>
                  <a:srgbClr val="000066"/>
                </a:solidFill>
              </a:rPr>
              <a:t>e </a:t>
            </a:r>
            <a:r>
              <a:rPr lang="nl-NL" altLang="nl-NL" dirty="0" smtClean="0">
                <a:solidFill>
                  <a:srgbClr val="000066"/>
                </a:solidFill>
              </a:rPr>
              <a:t>taal van de natuurkunde</a:t>
            </a:r>
            <a:endParaRPr lang="nl-NL" dirty="0"/>
          </a:p>
        </p:txBody>
      </p:sp>
      <p:sp>
        <p:nvSpPr>
          <p:cNvPr id="3" name="Ondertitel 2"/>
          <p:cNvSpPr>
            <a:spLocks noGrp="1"/>
          </p:cNvSpPr>
          <p:nvPr>
            <p:ph type="subTitle" idx="1"/>
          </p:nvPr>
        </p:nvSpPr>
        <p:spPr/>
        <p:txBody>
          <a:bodyPr/>
          <a:lstStyle/>
          <a:p>
            <a:endParaRPr lang="nl-NL" dirty="0"/>
          </a:p>
        </p:txBody>
      </p:sp>
      <p:sp>
        <p:nvSpPr>
          <p:cNvPr id="4" name="Tijdelijke aanduiding voor dianummer 3"/>
          <p:cNvSpPr>
            <a:spLocks noGrp="1"/>
          </p:cNvSpPr>
          <p:nvPr>
            <p:ph type="sldNum" sz="quarter" idx="12"/>
          </p:nvPr>
        </p:nvSpPr>
        <p:spPr/>
        <p:txBody>
          <a:bodyPr/>
          <a:lstStyle/>
          <a:p>
            <a:fld id="{9C36FB1A-0C9A-48AA-ADF6-ED70034B4B67}" type="slidenum">
              <a:rPr lang="nl-NL" smtClean="0"/>
              <a:t>1</a:t>
            </a:fld>
            <a:endParaRPr lang="nl-NL"/>
          </a:p>
        </p:txBody>
      </p:sp>
    </p:spTree>
    <p:extLst>
      <p:ext uri="{BB962C8B-B14F-4D97-AF65-F5344CB8AC3E}">
        <p14:creationId xmlns:p14="http://schemas.microsoft.com/office/powerpoint/2010/main" val="379764876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 name="Tijdelijke aanduiding voor dianummer 3"/>
          <p:cNvSpPr>
            <a:spLocks noGrp="1"/>
          </p:cNvSpPr>
          <p:nvPr>
            <p:ph type="sldNum" sz="quarter" idx="12"/>
          </p:nvPr>
        </p:nvSpPr>
        <p:spPr/>
        <p:txBody>
          <a:bodyPr/>
          <a:lstStyle/>
          <a:p>
            <a:fld id="{6CE33937-900D-4428-BAA2-8BEA09384B78}" type="slidenum">
              <a:rPr lang="nl-NL" altLang="nl-NL"/>
              <a:pPr/>
              <a:t>10</a:t>
            </a:fld>
            <a:endParaRPr lang="nl-NL" altLang="nl-NL"/>
          </a:p>
        </p:txBody>
      </p:sp>
      <p:sp>
        <p:nvSpPr>
          <p:cNvPr id="12290" name="Rectangle 2"/>
          <p:cNvSpPr>
            <a:spLocks noGrp="1" noChangeArrowheads="1"/>
          </p:cNvSpPr>
          <p:nvPr>
            <p:ph type="title" idx="4294967295"/>
          </p:nvPr>
        </p:nvSpPr>
        <p:spPr>
          <a:xfrm>
            <a:off x="2670970" y="374749"/>
            <a:ext cx="4572000" cy="1071563"/>
          </a:xfrm>
        </p:spPr>
        <p:txBody>
          <a:bodyPr/>
          <a:lstStyle/>
          <a:p>
            <a:r>
              <a:rPr lang="nl-NL" altLang="nl-NL" dirty="0" smtClean="0">
                <a:solidFill>
                  <a:srgbClr val="000099"/>
                </a:solidFill>
              </a:rPr>
              <a:t>verplaatsingen </a:t>
            </a:r>
            <a:endParaRPr lang="nl-NL" altLang="nl-NL" dirty="0">
              <a:solidFill>
                <a:srgbClr val="000099"/>
              </a:solidFill>
            </a:endParaRPr>
          </a:p>
        </p:txBody>
      </p:sp>
      <p:grpSp>
        <p:nvGrpSpPr>
          <p:cNvPr id="279555" name="Group 3"/>
          <p:cNvGrpSpPr>
            <a:grpSpLocks/>
          </p:cNvGrpSpPr>
          <p:nvPr/>
        </p:nvGrpSpPr>
        <p:grpSpPr bwMode="auto">
          <a:xfrm>
            <a:off x="3357563" y="1571625"/>
            <a:ext cx="2897187" cy="152400"/>
            <a:chOff x="2159" y="720"/>
            <a:chExt cx="1825" cy="96"/>
          </a:xfrm>
        </p:grpSpPr>
        <p:sp>
          <p:nvSpPr>
            <p:cNvPr id="279556" name="Line 4"/>
            <p:cNvSpPr>
              <a:spLocks noChangeShapeType="1"/>
            </p:cNvSpPr>
            <p:nvPr/>
          </p:nvSpPr>
          <p:spPr bwMode="auto">
            <a:xfrm rot="5400000" flipV="1">
              <a:off x="3071" y="-145"/>
              <a:ext cx="1" cy="1825"/>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nchor="ctr">
              <a:spAutoFit/>
            </a:bodyPr>
            <a:lstStyle/>
            <a:p>
              <a:endParaRPr lang="nl-NL"/>
            </a:p>
          </p:txBody>
        </p:sp>
        <p:sp>
          <p:nvSpPr>
            <p:cNvPr id="279557" name="Oval 5"/>
            <p:cNvSpPr>
              <a:spLocks noChangeArrowheads="1"/>
            </p:cNvSpPr>
            <p:nvPr/>
          </p:nvSpPr>
          <p:spPr bwMode="auto">
            <a:xfrm rot="-5400000">
              <a:off x="2160" y="720"/>
              <a:ext cx="96" cy="96"/>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endParaRPr lang="en-US" altLang="nl-NL">
                <a:latin typeface="Times New Roman" pitchFamily="18" charset="0"/>
              </a:endParaRPr>
            </a:p>
          </p:txBody>
        </p:sp>
        <p:sp>
          <p:nvSpPr>
            <p:cNvPr id="279558" name="Oval 6"/>
            <p:cNvSpPr>
              <a:spLocks noChangeArrowheads="1"/>
            </p:cNvSpPr>
            <p:nvPr/>
          </p:nvSpPr>
          <p:spPr bwMode="auto">
            <a:xfrm rot="-5400000">
              <a:off x="2448" y="720"/>
              <a:ext cx="96" cy="96"/>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endParaRPr lang="en-US" altLang="nl-NL">
                <a:latin typeface="Times New Roman" pitchFamily="18" charset="0"/>
              </a:endParaRPr>
            </a:p>
          </p:txBody>
        </p:sp>
        <p:sp>
          <p:nvSpPr>
            <p:cNvPr id="279559" name="Oval 7"/>
            <p:cNvSpPr>
              <a:spLocks noChangeArrowheads="1"/>
            </p:cNvSpPr>
            <p:nvPr/>
          </p:nvSpPr>
          <p:spPr bwMode="auto">
            <a:xfrm rot="-5400000">
              <a:off x="3024" y="720"/>
              <a:ext cx="96" cy="96"/>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endParaRPr lang="en-US" altLang="nl-NL">
                <a:latin typeface="Times New Roman" pitchFamily="18" charset="0"/>
              </a:endParaRPr>
            </a:p>
          </p:txBody>
        </p:sp>
        <p:sp>
          <p:nvSpPr>
            <p:cNvPr id="279560" name="Oval 8"/>
            <p:cNvSpPr>
              <a:spLocks noChangeArrowheads="1"/>
            </p:cNvSpPr>
            <p:nvPr/>
          </p:nvSpPr>
          <p:spPr bwMode="auto">
            <a:xfrm rot="-5400000">
              <a:off x="3360" y="720"/>
              <a:ext cx="96" cy="96"/>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endParaRPr lang="en-US" altLang="nl-NL">
                <a:latin typeface="Times New Roman" pitchFamily="18" charset="0"/>
              </a:endParaRPr>
            </a:p>
          </p:txBody>
        </p:sp>
        <p:sp>
          <p:nvSpPr>
            <p:cNvPr id="279561" name="Oval 9"/>
            <p:cNvSpPr>
              <a:spLocks noChangeArrowheads="1"/>
            </p:cNvSpPr>
            <p:nvPr/>
          </p:nvSpPr>
          <p:spPr bwMode="auto">
            <a:xfrm rot="-5400000">
              <a:off x="3648" y="720"/>
              <a:ext cx="96" cy="96"/>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endParaRPr lang="en-US" altLang="nl-NL">
                <a:latin typeface="Times New Roman" pitchFamily="18" charset="0"/>
              </a:endParaRPr>
            </a:p>
          </p:txBody>
        </p:sp>
        <p:sp>
          <p:nvSpPr>
            <p:cNvPr id="279562" name="Oval 10"/>
            <p:cNvSpPr>
              <a:spLocks noChangeArrowheads="1"/>
            </p:cNvSpPr>
            <p:nvPr/>
          </p:nvSpPr>
          <p:spPr bwMode="auto">
            <a:xfrm rot="-5400000">
              <a:off x="2736" y="720"/>
              <a:ext cx="96" cy="96"/>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endParaRPr lang="en-US" altLang="nl-NL">
                <a:latin typeface="Times New Roman" pitchFamily="18" charset="0"/>
              </a:endParaRPr>
            </a:p>
          </p:txBody>
        </p:sp>
      </p:grpSp>
      <p:grpSp>
        <p:nvGrpSpPr>
          <p:cNvPr id="279563" name="Group 11"/>
          <p:cNvGrpSpPr>
            <a:grpSpLocks/>
          </p:cNvGrpSpPr>
          <p:nvPr/>
        </p:nvGrpSpPr>
        <p:grpSpPr bwMode="auto">
          <a:xfrm>
            <a:off x="3357563" y="1857375"/>
            <a:ext cx="3200400" cy="152400"/>
            <a:chOff x="2448" y="1008"/>
            <a:chExt cx="2016" cy="96"/>
          </a:xfrm>
          <a:solidFill>
            <a:srgbClr val="C00000"/>
          </a:solidFill>
        </p:grpSpPr>
        <p:sp>
          <p:nvSpPr>
            <p:cNvPr id="279564" name="Line 12"/>
            <p:cNvSpPr>
              <a:spLocks noChangeShapeType="1"/>
            </p:cNvSpPr>
            <p:nvPr/>
          </p:nvSpPr>
          <p:spPr bwMode="auto">
            <a:xfrm rot="5400000" flipV="1">
              <a:off x="3455" y="48"/>
              <a:ext cx="1" cy="2016"/>
            </a:xfrm>
            <a:prstGeom prst="line">
              <a:avLst/>
            </a:prstGeom>
            <a:grpFill/>
            <a:ln w="28575">
              <a:solidFill>
                <a:schemeClr val="accent2">
                  <a:lumMod val="75000"/>
                </a:schemeClr>
              </a:solidFill>
              <a:round/>
              <a:headEnd/>
              <a:tailEnd/>
            </a:ln>
            <a:extLst/>
          </p:spPr>
          <p:txBody>
            <a:bodyPr anchor="ctr">
              <a:spAutoFit/>
            </a:bodyPr>
            <a:lstStyle/>
            <a:p>
              <a:endParaRPr lang="nl-NL"/>
            </a:p>
          </p:txBody>
        </p:sp>
        <p:sp>
          <p:nvSpPr>
            <p:cNvPr id="279565" name="Oval 13"/>
            <p:cNvSpPr>
              <a:spLocks noChangeArrowheads="1"/>
            </p:cNvSpPr>
            <p:nvPr/>
          </p:nvSpPr>
          <p:spPr bwMode="auto">
            <a:xfrm rot="-5400000">
              <a:off x="2449" y="1008"/>
              <a:ext cx="96" cy="96"/>
            </a:xfrm>
            <a:prstGeom prst="ellipse">
              <a:avLst/>
            </a:prstGeom>
            <a:grpFill/>
            <a:ln w="9525">
              <a:solidFill>
                <a:schemeClr val="accent2">
                  <a:lumMod val="75000"/>
                </a:schemeClr>
              </a:solidFill>
              <a:round/>
              <a:headEnd/>
              <a:tailEnd/>
            </a:ln>
          </p:spPr>
          <p:txBody>
            <a:bodyPr wrap="none" anchor="ct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endParaRPr lang="en-US" altLang="nl-NL">
                <a:latin typeface="Times New Roman" pitchFamily="18" charset="0"/>
              </a:endParaRPr>
            </a:p>
          </p:txBody>
        </p:sp>
        <p:sp>
          <p:nvSpPr>
            <p:cNvPr id="279566" name="Oval 14"/>
            <p:cNvSpPr>
              <a:spLocks noChangeArrowheads="1"/>
            </p:cNvSpPr>
            <p:nvPr/>
          </p:nvSpPr>
          <p:spPr bwMode="auto">
            <a:xfrm rot="-5400000">
              <a:off x="2592" y="1008"/>
              <a:ext cx="96" cy="96"/>
            </a:xfrm>
            <a:prstGeom prst="ellipse">
              <a:avLst/>
            </a:prstGeom>
            <a:grpFill/>
            <a:ln w="9525">
              <a:solidFill>
                <a:schemeClr val="accent2">
                  <a:lumMod val="75000"/>
                </a:schemeClr>
              </a:solidFill>
              <a:round/>
              <a:headEnd/>
              <a:tailEnd/>
            </a:ln>
          </p:spPr>
          <p:txBody>
            <a:bodyPr wrap="none" anchor="ct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endParaRPr lang="en-US" altLang="nl-NL">
                <a:latin typeface="Times New Roman" pitchFamily="18" charset="0"/>
              </a:endParaRPr>
            </a:p>
          </p:txBody>
        </p:sp>
        <p:sp>
          <p:nvSpPr>
            <p:cNvPr id="279567" name="Oval 15"/>
            <p:cNvSpPr>
              <a:spLocks noChangeArrowheads="1"/>
            </p:cNvSpPr>
            <p:nvPr/>
          </p:nvSpPr>
          <p:spPr bwMode="auto">
            <a:xfrm rot="-5400000">
              <a:off x="3168" y="1008"/>
              <a:ext cx="96" cy="96"/>
            </a:xfrm>
            <a:prstGeom prst="ellipse">
              <a:avLst/>
            </a:prstGeom>
            <a:grpFill/>
            <a:ln w="9525">
              <a:solidFill>
                <a:schemeClr val="accent2">
                  <a:lumMod val="75000"/>
                </a:schemeClr>
              </a:solidFill>
              <a:round/>
              <a:headEnd/>
              <a:tailEnd/>
            </a:ln>
          </p:spPr>
          <p:txBody>
            <a:bodyPr wrap="none" anchor="ct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endParaRPr lang="en-US" altLang="nl-NL">
                <a:latin typeface="Times New Roman" pitchFamily="18" charset="0"/>
              </a:endParaRPr>
            </a:p>
          </p:txBody>
        </p:sp>
        <p:sp>
          <p:nvSpPr>
            <p:cNvPr id="279568" name="Oval 16"/>
            <p:cNvSpPr>
              <a:spLocks noChangeArrowheads="1"/>
            </p:cNvSpPr>
            <p:nvPr/>
          </p:nvSpPr>
          <p:spPr bwMode="auto">
            <a:xfrm rot="-5400000">
              <a:off x="3649" y="1008"/>
              <a:ext cx="96" cy="96"/>
            </a:xfrm>
            <a:prstGeom prst="ellipse">
              <a:avLst/>
            </a:prstGeom>
            <a:grpFill/>
            <a:ln w="9525">
              <a:solidFill>
                <a:schemeClr val="accent2">
                  <a:lumMod val="75000"/>
                </a:schemeClr>
              </a:solidFill>
              <a:round/>
              <a:headEnd/>
              <a:tailEnd/>
            </a:ln>
          </p:spPr>
          <p:txBody>
            <a:bodyPr wrap="none" anchor="ct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endParaRPr lang="en-US" altLang="nl-NL">
                <a:latin typeface="Times New Roman" pitchFamily="18" charset="0"/>
              </a:endParaRPr>
            </a:p>
          </p:txBody>
        </p:sp>
        <p:sp>
          <p:nvSpPr>
            <p:cNvPr id="279569" name="Oval 17"/>
            <p:cNvSpPr>
              <a:spLocks noChangeArrowheads="1"/>
            </p:cNvSpPr>
            <p:nvPr/>
          </p:nvSpPr>
          <p:spPr bwMode="auto">
            <a:xfrm rot="-5400000">
              <a:off x="4224" y="1008"/>
              <a:ext cx="96" cy="96"/>
            </a:xfrm>
            <a:prstGeom prst="ellipse">
              <a:avLst/>
            </a:prstGeom>
            <a:grpFill/>
            <a:ln w="9525">
              <a:solidFill>
                <a:schemeClr val="accent2">
                  <a:lumMod val="75000"/>
                </a:schemeClr>
              </a:solidFill>
              <a:round/>
              <a:headEnd/>
              <a:tailEnd/>
            </a:ln>
          </p:spPr>
          <p:txBody>
            <a:bodyPr wrap="none" anchor="ct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endParaRPr lang="en-US" altLang="nl-NL">
                <a:latin typeface="Times New Roman" pitchFamily="18" charset="0"/>
              </a:endParaRPr>
            </a:p>
          </p:txBody>
        </p:sp>
        <p:sp>
          <p:nvSpPr>
            <p:cNvPr id="279570" name="Oval 18"/>
            <p:cNvSpPr>
              <a:spLocks noChangeArrowheads="1"/>
            </p:cNvSpPr>
            <p:nvPr/>
          </p:nvSpPr>
          <p:spPr bwMode="auto">
            <a:xfrm rot="-5400000">
              <a:off x="2784" y="1008"/>
              <a:ext cx="96" cy="96"/>
            </a:xfrm>
            <a:prstGeom prst="ellipse">
              <a:avLst/>
            </a:prstGeom>
            <a:grpFill/>
            <a:ln w="9525">
              <a:solidFill>
                <a:schemeClr val="accent2">
                  <a:lumMod val="75000"/>
                </a:schemeClr>
              </a:solidFill>
              <a:round/>
              <a:headEnd/>
              <a:tailEnd/>
            </a:ln>
          </p:spPr>
          <p:txBody>
            <a:bodyPr wrap="none" anchor="ct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endParaRPr lang="en-US" altLang="nl-NL">
                <a:latin typeface="Times New Roman" pitchFamily="18" charset="0"/>
              </a:endParaRPr>
            </a:p>
          </p:txBody>
        </p:sp>
      </p:grpSp>
      <p:sp>
        <p:nvSpPr>
          <p:cNvPr id="279571" name="Text Box 19"/>
          <p:cNvSpPr txBox="1">
            <a:spLocks noChangeArrowheads="1"/>
          </p:cNvSpPr>
          <p:nvPr/>
        </p:nvSpPr>
        <p:spPr bwMode="auto">
          <a:xfrm>
            <a:off x="757238" y="1219200"/>
            <a:ext cx="20113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pPr algn="ctr"/>
            <a:r>
              <a:rPr lang="nl-NL" altLang="nl-NL">
                <a:solidFill>
                  <a:schemeClr val="bg1"/>
                </a:solidFill>
                <a:latin typeface="Times New Roman" pitchFamily="18" charset="0"/>
              </a:rPr>
              <a:t>spoorgrafieken</a:t>
            </a:r>
            <a:endParaRPr lang="en-GB" altLang="nl-NL">
              <a:solidFill>
                <a:schemeClr val="bg1"/>
              </a:solidFill>
              <a:latin typeface="Times New Roman" pitchFamily="18" charset="0"/>
            </a:endParaRPr>
          </a:p>
        </p:txBody>
      </p:sp>
      <p:grpSp>
        <p:nvGrpSpPr>
          <p:cNvPr id="2" name="Groep 1"/>
          <p:cNvGrpSpPr/>
          <p:nvPr/>
        </p:nvGrpSpPr>
        <p:grpSpPr>
          <a:xfrm>
            <a:off x="2243137" y="2707784"/>
            <a:ext cx="5334000" cy="3657600"/>
            <a:chOff x="2286000" y="2362200"/>
            <a:chExt cx="5334000" cy="3657600"/>
          </a:xfrm>
        </p:grpSpPr>
        <p:grpSp>
          <p:nvGrpSpPr>
            <p:cNvPr id="279572" name="Group 20"/>
            <p:cNvGrpSpPr>
              <a:grpSpLocks/>
            </p:cNvGrpSpPr>
            <p:nvPr/>
          </p:nvGrpSpPr>
          <p:grpSpPr bwMode="auto">
            <a:xfrm>
              <a:off x="2286000" y="2514600"/>
              <a:ext cx="1828800" cy="914400"/>
              <a:chOff x="384" y="1392"/>
              <a:chExt cx="1152" cy="576"/>
            </a:xfrm>
          </p:grpSpPr>
          <p:grpSp>
            <p:nvGrpSpPr>
              <p:cNvPr id="279573" name="Group 21"/>
              <p:cNvGrpSpPr>
                <a:grpSpLocks/>
              </p:cNvGrpSpPr>
              <p:nvPr/>
            </p:nvGrpSpPr>
            <p:grpSpPr bwMode="auto">
              <a:xfrm>
                <a:off x="384" y="1392"/>
                <a:ext cx="1152" cy="576"/>
                <a:chOff x="384" y="1392"/>
                <a:chExt cx="1152" cy="576"/>
              </a:xfrm>
            </p:grpSpPr>
            <p:sp>
              <p:nvSpPr>
                <p:cNvPr id="279574" name="Line 22"/>
                <p:cNvSpPr>
                  <a:spLocks noChangeShapeType="1"/>
                </p:cNvSpPr>
                <p:nvPr/>
              </p:nvSpPr>
              <p:spPr bwMode="auto">
                <a:xfrm>
                  <a:off x="480" y="1392"/>
                  <a:ext cx="0" cy="57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nchor="ctr">
                  <a:spAutoFit/>
                </a:bodyPr>
                <a:lstStyle/>
                <a:p>
                  <a:endParaRPr lang="nl-NL"/>
                </a:p>
              </p:txBody>
            </p:sp>
            <p:sp>
              <p:nvSpPr>
                <p:cNvPr id="279575" name="Line 23"/>
                <p:cNvSpPr>
                  <a:spLocks noChangeShapeType="1"/>
                </p:cNvSpPr>
                <p:nvPr/>
              </p:nvSpPr>
              <p:spPr bwMode="auto">
                <a:xfrm>
                  <a:off x="384" y="1872"/>
                  <a:ext cx="1152"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nchor="ctr">
                  <a:spAutoFit/>
                </a:bodyPr>
                <a:lstStyle/>
                <a:p>
                  <a:endParaRPr lang="nl-NL"/>
                </a:p>
              </p:txBody>
            </p:sp>
          </p:grpSp>
          <p:sp>
            <p:nvSpPr>
              <p:cNvPr id="279576" name="Line 24"/>
              <p:cNvSpPr>
                <a:spLocks noChangeShapeType="1"/>
              </p:cNvSpPr>
              <p:nvPr/>
            </p:nvSpPr>
            <p:spPr bwMode="auto">
              <a:xfrm>
                <a:off x="624" y="1584"/>
                <a:ext cx="0" cy="28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nchor="ctr">
                <a:spAutoFit/>
              </a:bodyPr>
              <a:lstStyle/>
              <a:p>
                <a:endParaRPr lang="nl-NL"/>
              </a:p>
            </p:txBody>
          </p:sp>
          <p:sp>
            <p:nvSpPr>
              <p:cNvPr id="279577" name="Line 25"/>
              <p:cNvSpPr>
                <a:spLocks noChangeShapeType="1"/>
              </p:cNvSpPr>
              <p:nvPr/>
            </p:nvSpPr>
            <p:spPr bwMode="auto">
              <a:xfrm>
                <a:off x="768" y="1584"/>
                <a:ext cx="0" cy="28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nchor="ctr">
                <a:spAutoFit/>
              </a:bodyPr>
              <a:lstStyle/>
              <a:p>
                <a:endParaRPr lang="nl-NL"/>
              </a:p>
            </p:txBody>
          </p:sp>
          <p:sp>
            <p:nvSpPr>
              <p:cNvPr id="279578" name="Line 26"/>
              <p:cNvSpPr>
                <a:spLocks noChangeShapeType="1"/>
              </p:cNvSpPr>
              <p:nvPr/>
            </p:nvSpPr>
            <p:spPr bwMode="auto">
              <a:xfrm>
                <a:off x="912" y="1584"/>
                <a:ext cx="0" cy="28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nchor="ctr">
                <a:spAutoFit/>
              </a:bodyPr>
              <a:lstStyle/>
              <a:p>
                <a:endParaRPr lang="nl-NL"/>
              </a:p>
            </p:txBody>
          </p:sp>
          <p:sp>
            <p:nvSpPr>
              <p:cNvPr id="279579" name="Line 27"/>
              <p:cNvSpPr>
                <a:spLocks noChangeShapeType="1"/>
              </p:cNvSpPr>
              <p:nvPr/>
            </p:nvSpPr>
            <p:spPr bwMode="auto">
              <a:xfrm>
                <a:off x="1056" y="1584"/>
                <a:ext cx="0" cy="28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nchor="ctr">
                <a:spAutoFit/>
              </a:bodyPr>
              <a:lstStyle/>
              <a:p>
                <a:endParaRPr lang="nl-NL"/>
              </a:p>
            </p:txBody>
          </p:sp>
          <p:sp>
            <p:nvSpPr>
              <p:cNvPr id="279580" name="Line 28"/>
              <p:cNvSpPr>
                <a:spLocks noChangeShapeType="1"/>
              </p:cNvSpPr>
              <p:nvPr/>
            </p:nvSpPr>
            <p:spPr bwMode="auto">
              <a:xfrm>
                <a:off x="1200" y="1584"/>
                <a:ext cx="0" cy="28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nchor="ctr">
                <a:spAutoFit/>
              </a:bodyPr>
              <a:lstStyle/>
              <a:p>
                <a:endParaRPr lang="nl-NL"/>
              </a:p>
            </p:txBody>
          </p:sp>
        </p:grpSp>
        <p:grpSp>
          <p:nvGrpSpPr>
            <p:cNvPr id="279581" name="Group 29"/>
            <p:cNvGrpSpPr>
              <a:grpSpLocks/>
            </p:cNvGrpSpPr>
            <p:nvPr/>
          </p:nvGrpSpPr>
          <p:grpSpPr bwMode="auto">
            <a:xfrm>
              <a:off x="5791200" y="2514600"/>
              <a:ext cx="1828800" cy="914400"/>
              <a:chOff x="384" y="1392"/>
              <a:chExt cx="1152" cy="576"/>
            </a:xfrm>
          </p:grpSpPr>
          <p:sp>
            <p:nvSpPr>
              <p:cNvPr id="279582" name="Line 30"/>
              <p:cNvSpPr>
                <a:spLocks noChangeShapeType="1"/>
              </p:cNvSpPr>
              <p:nvPr/>
            </p:nvSpPr>
            <p:spPr bwMode="auto">
              <a:xfrm>
                <a:off x="480" y="1392"/>
                <a:ext cx="0" cy="57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nchor="ctr">
                <a:spAutoFit/>
              </a:bodyPr>
              <a:lstStyle/>
              <a:p>
                <a:endParaRPr lang="nl-NL"/>
              </a:p>
            </p:txBody>
          </p:sp>
          <p:sp>
            <p:nvSpPr>
              <p:cNvPr id="279583" name="Line 31"/>
              <p:cNvSpPr>
                <a:spLocks noChangeShapeType="1"/>
              </p:cNvSpPr>
              <p:nvPr/>
            </p:nvSpPr>
            <p:spPr bwMode="auto">
              <a:xfrm>
                <a:off x="384" y="1872"/>
                <a:ext cx="1152"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nchor="ctr">
                <a:spAutoFit/>
              </a:bodyPr>
              <a:lstStyle/>
              <a:p>
                <a:endParaRPr lang="nl-NL"/>
              </a:p>
            </p:txBody>
          </p:sp>
        </p:grpSp>
        <p:sp>
          <p:nvSpPr>
            <p:cNvPr id="279584" name="Line 32"/>
            <p:cNvSpPr>
              <a:spLocks noChangeShapeType="1"/>
            </p:cNvSpPr>
            <p:nvPr/>
          </p:nvSpPr>
          <p:spPr bwMode="auto">
            <a:xfrm>
              <a:off x="6172200" y="3124200"/>
              <a:ext cx="0" cy="152400"/>
            </a:xfrm>
            <a:prstGeom prst="line">
              <a:avLst/>
            </a:prstGeom>
            <a:noFill/>
            <a:ln w="28575">
              <a:solidFill>
                <a:srgbClr val="C00000"/>
              </a:solidFill>
              <a:round/>
              <a:headEnd/>
              <a:tailEnd/>
            </a:ln>
            <a:extLst>
              <a:ext uri="{909E8E84-426E-40DD-AFC4-6F175D3DCCD1}">
                <a14:hiddenFill xmlns:a14="http://schemas.microsoft.com/office/drawing/2010/main">
                  <a:noFill/>
                </a14:hiddenFill>
              </a:ext>
            </a:extLst>
          </p:spPr>
          <p:txBody>
            <a:bodyPr anchor="ctr">
              <a:spAutoFit/>
            </a:bodyPr>
            <a:lstStyle/>
            <a:p>
              <a:endParaRPr lang="nl-NL"/>
            </a:p>
          </p:txBody>
        </p:sp>
        <p:sp>
          <p:nvSpPr>
            <p:cNvPr id="279585" name="Line 33"/>
            <p:cNvSpPr>
              <a:spLocks noChangeShapeType="1"/>
            </p:cNvSpPr>
            <p:nvPr/>
          </p:nvSpPr>
          <p:spPr bwMode="auto">
            <a:xfrm>
              <a:off x="6400800" y="2895600"/>
              <a:ext cx="0" cy="381000"/>
            </a:xfrm>
            <a:prstGeom prst="line">
              <a:avLst/>
            </a:prstGeom>
            <a:noFill/>
            <a:ln w="28575">
              <a:solidFill>
                <a:srgbClr val="C00000"/>
              </a:solidFill>
              <a:round/>
              <a:headEnd/>
              <a:tailEnd/>
            </a:ln>
            <a:extLst>
              <a:ext uri="{909E8E84-426E-40DD-AFC4-6F175D3DCCD1}">
                <a14:hiddenFill xmlns:a14="http://schemas.microsoft.com/office/drawing/2010/main">
                  <a:noFill/>
                </a14:hiddenFill>
              </a:ext>
            </a:extLst>
          </p:spPr>
          <p:txBody>
            <a:bodyPr anchor="ctr">
              <a:spAutoFit/>
            </a:bodyPr>
            <a:lstStyle/>
            <a:p>
              <a:endParaRPr lang="nl-NL"/>
            </a:p>
          </p:txBody>
        </p:sp>
        <p:sp>
          <p:nvSpPr>
            <p:cNvPr id="279586" name="Line 34"/>
            <p:cNvSpPr>
              <a:spLocks noChangeShapeType="1"/>
            </p:cNvSpPr>
            <p:nvPr/>
          </p:nvSpPr>
          <p:spPr bwMode="auto">
            <a:xfrm>
              <a:off x="6629400" y="2743200"/>
              <a:ext cx="0" cy="533400"/>
            </a:xfrm>
            <a:prstGeom prst="line">
              <a:avLst/>
            </a:prstGeom>
            <a:noFill/>
            <a:ln w="28575">
              <a:solidFill>
                <a:srgbClr val="C00000"/>
              </a:solidFill>
              <a:round/>
              <a:headEnd/>
              <a:tailEnd/>
            </a:ln>
            <a:extLst>
              <a:ext uri="{909E8E84-426E-40DD-AFC4-6F175D3DCCD1}">
                <a14:hiddenFill xmlns:a14="http://schemas.microsoft.com/office/drawing/2010/main">
                  <a:noFill/>
                </a14:hiddenFill>
              </a:ext>
            </a:extLst>
          </p:spPr>
          <p:txBody>
            <a:bodyPr anchor="ctr">
              <a:spAutoFit/>
            </a:bodyPr>
            <a:lstStyle/>
            <a:p>
              <a:endParaRPr lang="nl-NL"/>
            </a:p>
          </p:txBody>
        </p:sp>
        <p:sp>
          <p:nvSpPr>
            <p:cNvPr id="279587" name="Line 35"/>
            <p:cNvSpPr>
              <a:spLocks noChangeShapeType="1"/>
            </p:cNvSpPr>
            <p:nvPr/>
          </p:nvSpPr>
          <p:spPr bwMode="auto">
            <a:xfrm>
              <a:off x="6858000" y="2590800"/>
              <a:ext cx="0" cy="685800"/>
            </a:xfrm>
            <a:prstGeom prst="line">
              <a:avLst/>
            </a:prstGeom>
            <a:noFill/>
            <a:ln w="28575">
              <a:solidFill>
                <a:srgbClr val="C00000"/>
              </a:solidFill>
              <a:round/>
              <a:headEnd/>
              <a:tailEnd/>
            </a:ln>
            <a:extLst>
              <a:ext uri="{909E8E84-426E-40DD-AFC4-6F175D3DCCD1}">
                <a14:hiddenFill xmlns:a14="http://schemas.microsoft.com/office/drawing/2010/main">
                  <a:noFill/>
                </a14:hiddenFill>
              </a:ext>
            </a:extLst>
          </p:spPr>
          <p:txBody>
            <a:bodyPr anchor="ctr">
              <a:spAutoFit/>
            </a:bodyPr>
            <a:lstStyle/>
            <a:p>
              <a:endParaRPr lang="nl-NL"/>
            </a:p>
          </p:txBody>
        </p:sp>
        <p:sp>
          <p:nvSpPr>
            <p:cNvPr id="279588" name="Line 36"/>
            <p:cNvSpPr>
              <a:spLocks noChangeShapeType="1"/>
            </p:cNvSpPr>
            <p:nvPr/>
          </p:nvSpPr>
          <p:spPr bwMode="auto">
            <a:xfrm>
              <a:off x="7086600" y="2362200"/>
              <a:ext cx="0" cy="914400"/>
            </a:xfrm>
            <a:prstGeom prst="line">
              <a:avLst/>
            </a:prstGeom>
            <a:noFill/>
            <a:ln w="28575">
              <a:solidFill>
                <a:srgbClr val="C00000"/>
              </a:solidFill>
              <a:round/>
              <a:headEnd/>
              <a:tailEnd/>
            </a:ln>
            <a:extLst>
              <a:ext uri="{909E8E84-426E-40DD-AFC4-6F175D3DCCD1}">
                <a14:hiddenFill xmlns:a14="http://schemas.microsoft.com/office/drawing/2010/main">
                  <a:noFill/>
                </a14:hiddenFill>
              </a:ext>
            </a:extLst>
          </p:spPr>
          <p:txBody>
            <a:bodyPr anchor="ctr">
              <a:spAutoFit/>
            </a:bodyPr>
            <a:lstStyle/>
            <a:p>
              <a:endParaRPr lang="nl-NL"/>
            </a:p>
          </p:txBody>
        </p:sp>
        <p:grpSp>
          <p:nvGrpSpPr>
            <p:cNvPr id="279590" name="Group 38"/>
            <p:cNvGrpSpPr>
              <a:grpSpLocks/>
            </p:cNvGrpSpPr>
            <p:nvPr/>
          </p:nvGrpSpPr>
          <p:grpSpPr bwMode="auto">
            <a:xfrm>
              <a:off x="2286000" y="5105400"/>
              <a:ext cx="1828800" cy="914400"/>
              <a:chOff x="384" y="1392"/>
              <a:chExt cx="1152" cy="576"/>
            </a:xfrm>
          </p:grpSpPr>
          <p:sp>
            <p:nvSpPr>
              <p:cNvPr id="279591" name="Line 39"/>
              <p:cNvSpPr>
                <a:spLocks noChangeShapeType="1"/>
              </p:cNvSpPr>
              <p:nvPr/>
            </p:nvSpPr>
            <p:spPr bwMode="auto">
              <a:xfrm>
                <a:off x="480" y="1392"/>
                <a:ext cx="0" cy="57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nchor="ctr">
                <a:spAutoFit/>
              </a:bodyPr>
              <a:lstStyle/>
              <a:p>
                <a:endParaRPr lang="nl-NL"/>
              </a:p>
            </p:txBody>
          </p:sp>
          <p:sp>
            <p:nvSpPr>
              <p:cNvPr id="279592" name="Line 40"/>
              <p:cNvSpPr>
                <a:spLocks noChangeShapeType="1"/>
              </p:cNvSpPr>
              <p:nvPr/>
            </p:nvSpPr>
            <p:spPr bwMode="auto">
              <a:xfrm>
                <a:off x="384" y="1872"/>
                <a:ext cx="1152"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nchor="ctr">
                <a:spAutoFit/>
              </a:bodyPr>
              <a:lstStyle/>
              <a:p>
                <a:endParaRPr lang="nl-NL"/>
              </a:p>
            </p:txBody>
          </p:sp>
        </p:grpSp>
        <p:sp>
          <p:nvSpPr>
            <p:cNvPr id="279593" name="Line 41"/>
            <p:cNvSpPr>
              <a:spLocks noChangeShapeType="1"/>
            </p:cNvSpPr>
            <p:nvPr/>
          </p:nvSpPr>
          <p:spPr bwMode="auto">
            <a:xfrm>
              <a:off x="2667000" y="5562600"/>
              <a:ext cx="0" cy="3048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nchor="ctr">
              <a:spAutoFit/>
            </a:bodyPr>
            <a:lstStyle/>
            <a:p>
              <a:endParaRPr lang="nl-NL"/>
            </a:p>
          </p:txBody>
        </p:sp>
        <p:sp>
          <p:nvSpPr>
            <p:cNvPr id="279594" name="Line 42"/>
            <p:cNvSpPr>
              <a:spLocks noChangeShapeType="1"/>
            </p:cNvSpPr>
            <p:nvPr/>
          </p:nvSpPr>
          <p:spPr bwMode="auto">
            <a:xfrm>
              <a:off x="2895600" y="5562600"/>
              <a:ext cx="0" cy="3048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nchor="ctr">
              <a:spAutoFit/>
            </a:bodyPr>
            <a:lstStyle/>
            <a:p>
              <a:endParaRPr lang="nl-NL"/>
            </a:p>
          </p:txBody>
        </p:sp>
        <p:sp>
          <p:nvSpPr>
            <p:cNvPr id="279595" name="Line 43"/>
            <p:cNvSpPr>
              <a:spLocks noChangeShapeType="1"/>
            </p:cNvSpPr>
            <p:nvPr/>
          </p:nvSpPr>
          <p:spPr bwMode="auto">
            <a:xfrm>
              <a:off x="3124200" y="5562600"/>
              <a:ext cx="0" cy="3048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nchor="ctr">
              <a:spAutoFit/>
            </a:bodyPr>
            <a:lstStyle/>
            <a:p>
              <a:endParaRPr lang="nl-NL"/>
            </a:p>
          </p:txBody>
        </p:sp>
        <p:sp>
          <p:nvSpPr>
            <p:cNvPr id="279596" name="Line 44"/>
            <p:cNvSpPr>
              <a:spLocks noChangeShapeType="1"/>
            </p:cNvSpPr>
            <p:nvPr/>
          </p:nvSpPr>
          <p:spPr bwMode="auto">
            <a:xfrm>
              <a:off x="3352800" y="5562600"/>
              <a:ext cx="0" cy="3048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nchor="ctr">
              <a:spAutoFit/>
            </a:bodyPr>
            <a:lstStyle/>
            <a:p>
              <a:endParaRPr lang="nl-NL"/>
            </a:p>
          </p:txBody>
        </p:sp>
        <p:sp>
          <p:nvSpPr>
            <p:cNvPr id="279597" name="Line 45"/>
            <p:cNvSpPr>
              <a:spLocks noChangeShapeType="1"/>
            </p:cNvSpPr>
            <p:nvPr/>
          </p:nvSpPr>
          <p:spPr bwMode="auto">
            <a:xfrm>
              <a:off x="3581400" y="5562600"/>
              <a:ext cx="0" cy="3048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nchor="ctr">
              <a:spAutoFit/>
            </a:bodyPr>
            <a:lstStyle/>
            <a:p>
              <a:endParaRPr lang="nl-NL"/>
            </a:p>
          </p:txBody>
        </p:sp>
        <p:sp>
          <p:nvSpPr>
            <p:cNvPr id="279598" name="Line 46"/>
            <p:cNvSpPr>
              <a:spLocks noChangeShapeType="1"/>
            </p:cNvSpPr>
            <p:nvPr/>
          </p:nvSpPr>
          <p:spPr bwMode="auto">
            <a:xfrm>
              <a:off x="2895600" y="5181600"/>
              <a:ext cx="0" cy="3048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nchor="ctr">
              <a:spAutoFit/>
            </a:bodyPr>
            <a:lstStyle/>
            <a:p>
              <a:endParaRPr lang="nl-NL"/>
            </a:p>
          </p:txBody>
        </p:sp>
        <p:sp>
          <p:nvSpPr>
            <p:cNvPr id="279599" name="Line 47"/>
            <p:cNvSpPr>
              <a:spLocks noChangeShapeType="1"/>
            </p:cNvSpPr>
            <p:nvPr/>
          </p:nvSpPr>
          <p:spPr bwMode="auto">
            <a:xfrm>
              <a:off x="3124200" y="5181600"/>
              <a:ext cx="0" cy="3048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nchor="ctr">
              <a:spAutoFit/>
            </a:bodyPr>
            <a:lstStyle/>
            <a:p>
              <a:endParaRPr lang="nl-NL"/>
            </a:p>
          </p:txBody>
        </p:sp>
        <p:sp>
          <p:nvSpPr>
            <p:cNvPr id="279600" name="Line 48"/>
            <p:cNvSpPr>
              <a:spLocks noChangeShapeType="1"/>
            </p:cNvSpPr>
            <p:nvPr/>
          </p:nvSpPr>
          <p:spPr bwMode="auto">
            <a:xfrm>
              <a:off x="3352800" y="5181600"/>
              <a:ext cx="0" cy="3048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nchor="ctr">
              <a:spAutoFit/>
            </a:bodyPr>
            <a:lstStyle/>
            <a:p>
              <a:endParaRPr lang="nl-NL"/>
            </a:p>
          </p:txBody>
        </p:sp>
        <p:sp>
          <p:nvSpPr>
            <p:cNvPr id="279601" name="Line 49"/>
            <p:cNvSpPr>
              <a:spLocks noChangeShapeType="1"/>
            </p:cNvSpPr>
            <p:nvPr/>
          </p:nvSpPr>
          <p:spPr bwMode="auto">
            <a:xfrm>
              <a:off x="3581400" y="5181600"/>
              <a:ext cx="0" cy="3048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nchor="ctr">
              <a:spAutoFit/>
            </a:bodyPr>
            <a:lstStyle/>
            <a:p>
              <a:endParaRPr lang="nl-NL"/>
            </a:p>
          </p:txBody>
        </p:sp>
        <p:sp>
          <p:nvSpPr>
            <p:cNvPr id="279602" name="Line 50"/>
            <p:cNvSpPr>
              <a:spLocks noChangeShapeType="1"/>
            </p:cNvSpPr>
            <p:nvPr/>
          </p:nvSpPr>
          <p:spPr bwMode="auto">
            <a:xfrm>
              <a:off x="3124200" y="4800600"/>
              <a:ext cx="0" cy="3048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nchor="ctr">
              <a:spAutoFit/>
            </a:bodyPr>
            <a:lstStyle/>
            <a:p>
              <a:endParaRPr lang="nl-NL"/>
            </a:p>
          </p:txBody>
        </p:sp>
        <p:sp>
          <p:nvSpPr>
            <p:cNvPr id="279603" name="Line 51"/>
            <p:cNvSpPr>
              <a:spLocks noChangeShapeType="1"/>
            </p:cNvSpPr>
            <p:nvPr/>
          </p:nvSpPr>
          <p:spPr bwMode="auto">
            <a:xfrm>
              <a:off x="3352800" y="4800600"/>
              <a:ext cx="0" cy="3048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nchor="ctr">
              <a:spAutoFit/>
            </a:bodyPr>
            <a:lstStyle/>
            <a:p>
              <a:endParaRPr lang="nl-NL"/>
            </a:p>
          </p:txBody>
        </p:sp>
        <p:sp>
          <p:nvSpPr>
            <p:cNvPr id="279604" name="Line 52"/>
            <p:cNvSpPr>
              <a:spLocks noChangeShapeType="1"/>
            </p:cNvSpPr>
            <p:nvPr/>
          </p:nvSpPr>
          <p:spPr bwMode="auto">
            <a:xfrm>
              <a:off x="3581400" y="4800600"/>
              <a:ext cx="0" cy="3048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nchor="ctr">
              <a:spAutoFit/>
            </a:bodyPr>
            <a:lstStyle/>
            <a:p>
              <a:endParaRPr lang="nl-NL"/>
            </a:p>
          </p:txBody>
        </p:sp>
        <p:sp>
          <p:nvSpPr>
            <p:cNvPr id="279605" name="Line 53"/>
            <p:cNvSpPr>
              <a:spLocks noChangeShapeType="1"/>
            </p:cNvSpPr>
            <p:nvPr/>
          </p:nvSpPr>
          <p:spPr bwMode="auto">
            <a:xfrm>
              <a:off x="3352800" y="4419600"/>
              <a:ext cx="0" cy="3048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nchor="ctr">
              <a:spAutoFit/>
            </a:bodyPr>
            <a:lstStyle/>
            <a:p>
              <a:endParaRPr lang="nl-NL"/>
            </a:p>
          </p:txBody>
        </p:sp>
        <p:sp>
          <p:nvSpPr>
            <p:cNvPr id="279606" name="Line 54"/>
            <p:cNvSpPr>
              <a:spLocks noChangeShapeType="1"/>
            </p:cNvSpPr>
            <p:nvPr/>
          </p:nvSpPr>
          <p:spPr bwMode="auto">
            <a:xfrm>
              <a:off x="3581400" y="4419600"/>
              <a:ext cx="0" cy="3048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nchor="ctr">
              <a:spAutoFit/>
            </a:bodyPr>
            <a:lstStyle/>
            <a:p>
              <a:endParaRPr lang="nl-NL"/>
            </a:p>
          </p:txBody>
        </p:sp>
        <p:sp>
          <p:nvSpPr>
            <p:cNvPr id="279607" name="Line 55"/>
            <p:cNvSpPr>
              <a:spLocks noChangeShapeType="1"/>
            </p:cNvSpPr>
            <p:nvPr/>
          </p:nvSpPr>
          <p:spPr bwMode="auto">
            <a:xfrm>
              <a:off x="3581400" y="4038600"/>
              <a:ext cx="0" cy="3048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nchor="ctr">
              <a:spAutoFit/>
            </a:bodyPr>
            <a:lstStyle/>
            <a:p>
              <a:endParaRPr lang="nl-NL"/>
            </a:p>
          </p:txBody>
        </p:sp>
        <p:grpSp>
          <p:nvGrpSpPr>
            <p:cNvPr id="279608" name="Group 56"/>
            <p:cNvGrpSpPr>
              <a:grpSpLocks/>
            </p:cNvGrpSpPr>
            <p:nvPr/>
          </p:nvGrpSpPr>
          <p:grpSpPr bwMode="auto">
            <a:xfrm>
              <a:off x="5791200" y="5105400"/>
              <a:ext cx="1828800" cy="914400"/>
              <a:chOff x="384" y="1392"/>
              <a:chExt cx="1152" cy="576"/>
            </a:xfrm>
          </p:grpSpPr>
          <p:sp>
            <p:nvSpPr>
              <p:cNvPr id="279609" name="Line 57"/>
              <p:cNvSpPr>
                <a:spLocks noChangeShapeType="1"/>
              </p:cNvSpPr>
              <p:nvPr/>
            </p:nvSpPr>
            <p:spPr bwMode="auto">
              <a:xfrm>
                <a:off x="480" y="1392"/>
                <a:ext cx="0" cy="57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nchor="ctr">
                <a:spAutoFit/>
              </a:bodyPr>
              <a:lstStyle/>
              <a:p>
                <a:endParaRPr lang="nl-NL"/>
              </a:p>
            </p:txBody>
          </p:sp>
          <p:sp>
            <p:nvSpPr>
              <p:cNvPr id="279610" name="Line 58"/>
              <p:cNvSpPr>
                <a:spLocks noChangeShapeType="1"/>
              </p:cNvSpPr>
              <p:nvPr/>
            </p:nvSpPr>
            <p:spPr bwMode="auto">
              <a:xfrm>
                <a:off x="384" y="1872"/>
                <a:ext cx="1152"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nchor="ctr">
                <a:spAutoFit/>
              </a:bodyPr>
              <a:lstStyle/>
              <a:p>
                <a:endParaRPr lang="nl-NL"/>
              </a:p>
            </p:txBody>
          </p:sp>
        </p:grpSp>
        <p:sp>
          <p:nvSpPr>
            <p:cNvPr id="279611" name="Line 59"/>
            <p:cNvSpPr>
              <a:spLocks noChangeShapeType="1"/>
            </p:cNvSpPr>
            <p:nvPr/>
          </p:nvSpPr>
          <p:spPr bwMode="auto">
            <a:xfrm>
              <a:off x="6172200" y="5762625"/>
              <a:ext cx="0" cy="104775"/>
            </a:xfrm>
            <a:prstGeom prst="line">
              <a:avLst/>
            </a:prstGeom>
            <a:noFill/>
            <a:ln w="28575">
              <a:solidFill>
                <a:srgbClr val="C00000"/>
              </a:solidFill>
              <a:round/>
              <a:headEnd/>
              <a:tailEnd/>
            </a:ln>
            <a:extLst>
              <a:ext uri="{909E8E84-426E-40DD-AFC4-6F175D3DCCD1}">
                <a14:hiddenFill xmlns:a14="http://schemas.microsoft.com/office/drawing/2010/main">
                  <a:noFill/>
                </a14:hiddenFill>
              </a:ext>
            </a:extLst>
          </p:spPr>
          <p:txBody>
            <a:bodyPr anchor="ctr">
              <a:spAutoFit/>
            </a:bodyPr>
            <a:lstStyle/>
            <a:p>
              <a:endParaRPr lang="nl-NL"/>
            </a:p>
          </p:txBody>
        </p:sp>
        <p:sp>
          <p:nvSpPr>
            <p:cNvPr id="279612" name="Line 60"/>
            <p:cNvSpPr>
              <a:spLocks noChangeShapeType="1"/>
            </p:cNvSpPr>
            <p:nvPr/>
          </p:nvSpPr>
          <p:spPr bwMode="auto">
            <a:xfrm>
              <a:off x="6400800" y="5556250"/>
              <a:ext cx="0" cy="158750"/>
            </a:xfrm>
            <a:prstGeom prst="line">
              <a:avLst/>
            </a:prstGeom>
            <a:noFill/>
            <a:ln w="28575">
              <a:solidFill>
                <a:srgbClr val="C00000"/>
              </a:solidFill>
              <a:round/>
              <a:headEnd/>
              <a:tailEnd/>
            </a:ln>
            <a:extLst>
              <a:ext uri="{909E8E84-426E-40DD-AFC4-6F175D3DCCD1}">
                <a14:hiddenFill xmlns:a14="http://schemas.microsoft.com/office/drawing/2010/main">
                  <a:noFill/>
                </a14:hiddenFill>
              </a:ext>
            </a:extLst>
          </p:spPr>
          <p:txBody>
            <a:bodyPr anchor="ctr">
              <a:spAutoFit/>
            </a:bodyPr>
            <a:lstStyle/>
            <a:p>
              <a:endParaRPr lang="nl-NL"/>
            </a:p>
          </p:txBody>
        </p:sp>
        <p:sp>
          <p:nvSpPr>
            <p:cNvPr id="279613" name="Line 61"/>
            <p:cNvSpPr>
              <a:spLocks noChangeShapeType="1"/>
            </p:cNvSpPr>
            <p:nvPr/>
          </p:nvSpPr>
          <p:spPr bwMode="auto">
            <a:xfrm>
              <a:off x="6629400" y="5181600"/>
              <a:ext cx="0" cy="315913"/>
            </a:xfrm>
            <a:prstGeom prst="line">
              <a:avLst/>
            </a:prstGeom>
            <a:noFill/>
            <a:ln w="28575">
              <a:solidFill>
                <a:srgbClr val="C00000"/>
              </a:solidFill>
              <a:round/>
              <a:headEnd/>
              <a:tailEnd/>
            </a:ln>
            <a:extLst>
              <a:ext uri="{909E8E84-426E-40DD-AFC4-6F175D3DCCD1}">
                <a14:hiddenFill xmlns:a14="http://schemas.microsoft.com/office/drawing/2010/main">
                  <a:noFill/>
                </a14:hiddenFill>
              </a:ext>
            </a:extLst>
          </p:spPr>
          <p:txBody>
            <a:bodyPr anchor="ctr">
              <a:spAutoFit/>
            </a:bodyPr>
            <a:lstStyle/>
            <a:p>
              <a:endParaRPr lang="nl-NL"/>
            </a:p>
          </p:txBody>
        </p:sp>
        <p:sp>
          <p:nvSpPr>
            <p:cNvPr id="279614" name="Line 62"/>
            <p:cNvSpPr>
              <a:spLocks noChangeShapeType="1"/>
            </p:cNvSpPr>
            <p:nvPr/>
          </p:nvSpPr>
          <p:spPr bwMode="auto">
            <a:xfrm>
              <a:off x="6858000" y="4648200"/>
              <a:ext cx="0" cy="474663"/>
            </a:xfrm>
            <a:prstGeom prst="line">
              <a:avLst/>
            </a:prstGeom>
            <a:noFill/>
            <a:ln w="28575">
              <a:solidFill>
                <a:srgbClr val="C00000"/>
              </a:solidFill>
              <a:round/>
              <a:headEnd/>
              <a:tailEnd/>
            </a:ln>
            <a:extLst>
              <a:ext uri="{909E8E84-426E-40DD-AFC4-6F175D3DCCD1}">
                <a14:hiddenFill xmlns:a14="http://schemas.microsoft.com/office/drawing/2010/main">
                  <a:noFill/>
                </a14:hiddenFill>
              </a:ext>
            </a:extLst>
          </p:spPr>
          <p:txBody>
            <a:bodyPr anchor="ctr">
              <a:spAutoFit/>
            </a:bodyPr>
            <a:lstStyle/>
            <a:p>
              <a:endParaRPr lang="nl-NL"/>
            </a:p>
          </p:txBody>
        </p:sp>
        <p:sp>
          <p:nvSpPr>
            <p:cNvPr id="279615" name="Line 63"/>
            <p:cNvSpPr>
              <a:spLocks noChangeShapeType="1"/>
            </p:cNvSpPr>
            <p:nvPr/>
          </p:nvSpPr>
          <p:spPr bwMode="auto">
            <a:xfrm>
              <a:off x="7086600" y="3886200"/>
              <a:ext cx="0" cy="685800"/>
            </a:xfrm>
            <a:prstGeom prst="line">
              <a:avLst/>
            </a:prstGeom>
            <a:noFill/>
            <a:ln w="28575">
              <a:solidFill>
                <a:srgbClr val="C00000"/>
              </a:solidFill>
              <a:round/>
              <a:headEnd/>
              <a:tailEnd/>
            </a:ln>
            <a:extLst>
              <a:ext uri="{909E8E84-426E-40DD-AFC4-6F175D3DCCD1}">
                <a14:hiddenFill xmlns:a14="http://schemas.microsoft.com/office/drawing/2010/main">
                  <a:noFill/>
                </a14:hiddenFill>
              </a:ext>
            </a:extLst>
          </p:spPr>
          <p:txBody>
            <a:bodyPr anchor="ctr">
              <a:spAutoFit/>
            </a:bodyPr>
            <a:lstStyle/>
            <a:p>
              <a:endParaRPr lang="nl-NL"/>
            </a:p>
          </p:txBody>
        </p:sp>
        <p:sp>
          <p:nvSpPr>
            <p:cNvPr id="279616" name="Line 64"/>
            <p:cNvSpPr>
              <a:spLocks noChangeShapeType="1"/>
            </p:cNvSpPr>
            <p:nvPr/>
          </p:nvSpPr>
          <p:spPr bwMode="auto">
            <a:xfrm>
              <a:off x="6400800" y="5762625"/>
              <a:ext cx="0" cy="104775"/>
            </a:xfrm>
            <a:prstGeom prst="line">
              <a:avLst/>
            </a:prstGeom>
            <a:noFill/>
            <a:ln w="28575">
              <a:solidFill>
                <a:srgbClr val="C00000"/>
              </a:solidFill>
              <a:round/>
              <a:headEnd/>
              <a:tailEnd/>
            </a:ln>
            <a:extLst>
              <a:ext uri="{909E8E84-426E-40DD-AFC4-6F175D3DCCD1}">
                <a14:hiddenFill xmlns:a14="http://schemas.microsoft.com/office/drawing/2010/main">
                  <a:noFill/>
                </a14:hiddenFill>
              </a:ext>
            </a:extLst>
          </p:spPr>
          <p:txBody>
            <a:bodyPr anchor="ctr">
              <a:spAutoFit/>
            </a:bodyPr>
            <a:lstStyle/>
            <a:p>
              <a:endParaRPr lang="nl-NL"/>
            </a:p>
          </p:txBody>
        </p:sp>
        <p:sp>
          <p:nvSpPr>
            <p:cNvPr id="279617" name="Line 65"/>
            <p:cNvSpPr>
              <a:spLocks noChangeShapeType="1"/>
            </p:cNvSpPr>
            <p:nvPr/>
          </p:nvSpPr>
          <p:spPr bwMode="auto">
            <a:xfrm>
              <a:off x="6629400" y="5762625"/>
              <a:ext cx="0" cy="104775"/>
            </a:xfrm>
            <a:prstGeom prst="line">
              <a:avLst/>
            </a:prstGeom>
            <a:noFill/>
            <a:ln w="28575">
              <a:solidFill>
                <a:srgbClr val="C00000"/>
              </a:solidFill>
              <a:round/>
              <a:headEnd/>
              <a:tailEnd/>
            </a:ln>
            <a:extLst>
              <a:ext uri="{909E8E84-426E-40DD-AFC4-6F175D3DCCD1}">
                <a14:hiddenFill xmlns:a14="http://schemas.microsoft.com/office/drawing/2010/main">
                  <a:noFill/>
                </a14:hiddenFill>
              </a:ext>
            </a:extLst>
          </p:spPr>
          <p:txBody>
            <a:bodyPr anchor="ctr">
              <a:spAutoFit/>
            </a:bodyPr>
            <a:lstStyle/>
            <a:p>
              <a:endParaRPr lang="nl-NL"/>
            </a:p>
          </p:txBody>
        </p:sp>
        <p:sp>
          <p:nvSpPr>
            <p:cNvPr id="279618" name="Line 66"/>
            <p:cNvSpPr>
              <a:spLocks noChangeShapeType="1"/>
            </p:cNvSpPr>
            <p:nvPr/>
          </p:nvSpPr>
          <p:spPr bwMode="auto">
            <a:xfrm>
              <a:off x="6858000" y="5762625"/>
              <a:ext cx="0" cy="104775"/>
            </a:xfrm>
            <a:prstGeom prst="line">
              <a:avLst/>
            </a:prstGeom>
            <a:noFill/>
            <a:ln w="28575">
              <a:solidFill>
                <a:srgbClr val="C00000"/>
              </a:solidFill>
              <a:round/>
              <a:headEnd/>
              <a:tailEnd/>
            </a:ln>
            <a:extLst>
              <a:ext uri="{909E8E84-426E-40DD-AFC4-6F175D3DCCD1}">
                <a14:hiddenFill xmlns:a14="http://schemas.microsoft.com/office/drawing/2010/main">
                  <a:noFill/>
                </a14:hiddenFill>
              </a:ext>
            </a:extLst>
          </p:spPr>
          <p:txBody>
            <a:bodyPr anchor="ctr">
              <a:spAutoFit/>
            </a:bodyPr>
            <a:lstStyle/>
            <a:p>
              <a:endParaRPr lang="nl-NL"/>
            </a:p>
          </p:txBody>
        </p:sp>
        <p:sp>
          <p:nvSpPr>
            <p:cNvPr id="279619" name="Line 67"/>
            <p:cNvSpPr>
              <a:spLocks noChangeShapeType="1"/>
            </p:cNvSpPr>
            <p:nvPr/>
          </p:nvSpPr>
          <p:spPr bwMode="auto">
            <a:xfrm>
              <a:off x="7086600" y="5762625"/>
              <a:ext cx="0" cy="104775"/>
            </a:xfrm>
            <a:prstGeom prst="line">
              <a:avLst/>
            </a:prstGeom>
            <a:noFill/>
            <a:ln w="28575">
              <a:solidFill>
                <a:srgbClr val="C00000"/>
              </a:solidFill>
              <a:round/>
              <a:headEnd/>
              <a:tailEnd/>
            </a:ln>
            <a:extLst>
              <a:ext uri="{909E8E84-426E-40DD-AFC4-6F175D3DCCD1}">
                <a14:hiddenFill xmlns:a14="http://schemas.microsoft.com/office/drawing/2010/main">
                  <a:noFill/>
                </a14:hiddenFill>
              </a:ext>
            </a:extLst>
          </p:spPr>
          <p:txBody>
            <a:bodyPr anchor="ctr">
              <a:spAutoFit/>
            </a:bodyPr>
            <a:lstStyle/>
            <a:p>
              <a:endParaRPr lang="nl-NL"/>
            </a:p>
          </p:txBody>
        </p:sp>
        <p:sp>
          <p:nvSpPr>
            <p:cNvPr id="279620" name="Line 68"/>
            <p:cNvSpPr>
              <a:spLocks noChangeShapeType="1"/>
            </p:cNvSpPr>
            <p:nvPr/>
          </p:nvSpPr>
          <p:spPr bwMode="auto">
            <a:xfrm>
              <a:off x="6629400" y="5562600"/>
              <a:ext cx="0" cy="158750"/>
            </a:xfrm>
            <a:prstGeom prst="line">
              <a:avLst/>
            </a:prstGeom>
            <a:noFill/>
            <a:ln w="28575">
              <a:solidFill>
                <a:srgbClr val="C00000"/>
              </a:solidFill>
              <a:round/>
              <a:headEnd/>
              <a:tailEnd/>
            </a:ln>
            <a:extLst>
              <a:ext uri="{909E8E84-426E-40DD-AFC4-6F175D3DCCD1}">
                <a14:hiddenFill xmlns:a14="http://schemas.microsoft.com/office/drawing/2010/main">
                  <a:noFill/>
                </a14:hiddenFill>
              </a:ext>
            </a:extLst>
          </p:spPr>
          <p:txBody>
            <a:bodyPr anchor="ctr">
              <a:spAutoFit/>
            </a:bodyPr>
            <a:lstStyle/>
            <a:p>
              <a:endParaRPr lang="nl-NL"/>
            </a:p>
          </p:txBody>
        </p:sp>
        <p:sp>
          <p:nvSpPr>
            <p:cNvPr id="279621" name="Line 69"/>
            <p:cNvSpPr>
              <a:spLocks noChangeShapeType="1"/>
            </p:cNvSpPr>
            <p:nvPr/>
          </p:nvSpPr>
          <p:spPr bwMode="auto">
            <a:xfrm>
              <a:off x="6858000" y="5562600"/>
              <a:ext cx="0" cy="158750"/>
            </a:xfrm>
            <a:prstGeom prst="line">
              <a:avLst/>
            </a:prstGeom>
            <a:noFill/>
            <a:ln w="28575">
              <a:solidFill>
                <a:srgbClr val="C00000"/>
              </a:solidFill>
              <a:round/>
              <a:headEnd/>
              <a:tailEnd/>
            </a:ln>
            <a:extLst>
              <a:ext uri="{909E8E84-426E-40DD-AFC4-6F175D3DCCD1}">
                <a14:hiddenFill xmlns:a14="http://schemas.microsoft.com/office/drawing/2010/main">
                  <a:noFill/>
                </a14:hiddenFill>
              </a:ext>
            </a:extLst>
          </p:spPr>
          <p:txBody>
            <a:bodyPr anchor="ctr">
              <a:spAutoFit/>
            </a:bodyPr>
            <a:lstStyle/>
            <a:p>
              <a:endParaRPr lang="nl-NL"/>
            </a:p>
          </p:txBody>
        </p:sp>
        <p:sp>
          <p:nvSpPr>
            <p:cNvPr id="279622" name="Line 70"/>
            <p:cNvSpPr>
              <a:spLocks noChangeShapeType="1"/>
            </p:cNvSpPr>
            <p:nvPr/>
          </p:nvSpPr>
          <p:spPr bwMode="auto">
            <a:xfrm>
              <a:off x="7086600" y="5562600"/>
              <a:ext cx="0" cy="158750"/>
            </a:xfrm>
            <a:prstGeom prst="line">
              <a:avLst/>
            </a:prstGeom>
            <a:noFill/>
            <a:ln w="28575">
              <a:solidFill>
                <a:srgbClr val="C00000"/>
              </a:solidFill>
              <a:round/>
              <a:headEnd/>
              <a:tailEnd/>
            </a:ln>
            <a:extLst>
              <a:ext uri="{909E8E84-426E-40DD-AFC4-6F175D3DCCD1}">
                <a14:hiddenFill xmlns:a14="http://schemas.microsoft.com/office/drawing/2010/main">
                  <a:noFill/>
                </a14:hiddenFill>
              </a:ext>
            </a:extLst>
          </p:spPr>
          <p:txBody>
            <a:bodyPr anchor="ctr">
              <a:spAutoFit/>
            </a:bodyPr>
            <a:lstStyle/>
            <a:p>
              <a:endParaRPr lang="nl-NL"/>
            </a:p>
          </p:txBody>
        </p:sp>
        <p:sp>
          <p:nvSpPr>
            <p:cNvPr id="279623" name="Line 71"/>
            <p:cNvSpPr>
              <a:spLocks noChangeShapeType="1"/>
            </p:cNvSpPr>
            <p:nvPr/>
          </p:nvSpPr>
          <p:spPr bwMode="auto">
            <a:xfrm>
              <a:off x="6858000" y="5181600"/>
              <a:ext cx="0" cy="315913"/>
            </a:xfrm>
            <a:prstGeom prst="line">
              <a:avLst/>
            </a:prstGeom>
            <a:noFill/>
            <a:ln w="28575">
              <a:solidFill>
                <a:srgbClr val="C00000"/>
              </a:solidFill>
              <a:round/>
              <a:headEnd/>
              <a:tailEnd/>
            </a:ln>
            <a:extLst>
              <a:ext uri="{909E8E84-426E-40DD-AFC4-6F175D3DCCD1}">
                <a14:hiddenFill xmlns:a14="http://schemas.microsoft.com/office/drawing/2010/main">
                  <a:noFill/>
                </a14:hiddenFill>
              </a:ext>
            </a:extLst>
          </p:spPr>
          <p:txBody>
            <a:bodyPr anchor="ctr">
              <a:spAutoFit/>
            </a:bodyPr>
            <a:lstStyle/>
            <a:p>
              <a:endParaRPr lang="nl-NL"/>
            </a:p>
          </p:txBody>
        </p:sp>
        <p:sp>
          <p:nvSpPr>
            <p:cNvPr id="279624" name="Line 72"/>
            <p:cNvSpPr>
              <a:spLocks noChangeShapeType="1"/>
            </p:cNvSpPr>
            <p:nvPr/>
          </p:nvSpPr>
          <p:spPr bwMode="auto">
            <a:xfrm>
              <a:off x="7086600" y="5181600"/>
              <a:ext cx="0" cy="315913"/>
            </a:xfrm>
            <a:prstGeom prst="line">
              <a:avLst/>
            </a:prstGeom>
            <a:noFill/>
            <a:ln w="28575">
              <a:solidFill>
                <a:srgbClr val="C00000"/>
              </a:solidFill>
              <a:round/>
              <a:headEnd/>
              <a:tailEnd/>
            </a:ln>
            <a:extLst>
              <a:ext uri="{909E8E84-426E-40DD-AFC4-6F175D3DCCD1}">
                <a14:hiddenFill xmlns:a14="http://schemas.microsoft.com/office/drawing/2010/main">
                  <a:noFill/>
                </a14:hiddenFill>
              </a:ext>
            </a:extLst>
          </p:spPr>
          <p:txBody>
            <a:bodyPr anchor="ctr">
              <a:spAutoFit/>
            </a:bodyPr>
            <a:lstStyle/>
            <a:p>
              <a:endParaRPr lang="nl-NL"/>
            </a:p>
          </p:txBody>
        </p:sp>
        <p:sp>
          <p:nvSpPr>
            <p:cNvPr id="279625" name="Line 73"/>
            <p:cNvSpPr>
              <a:spLocks noChangeShapeType="1"/>
            </p:cNvSpPr>
            <p:nvPr/>
          </p:nvSpPr>
          <p:spPr bwMode="auto">
            <a:xfrm>
              <a:off x="7086600" y="4648200"/>
              <a:ext cx="0" cy="474663"/>
            </a:xfrm>
            <a:prstGeom prst="line">
              <a:avLst/>
            </a:prstGeom>
            <a:noFill/>
            <a:ln w="28575">
              <a:solidFill>
                <a:srgbClr val="C00000"/>
              </a:solidFill>
              <a:round/>
              <a:headEnd/>
              <a:tailEnd/>
            </a:ln>
            <a:extLst>
              <a:ext uri="{909E8E84-426E-40DD-AFC4-6F175D3DCCD1}">
                <a14:hiddenFill xmlns:a14="http://schemas.microsoft.com/office/drawing/2010/main">
                  <a:noFill/>
                </a14:hiddenFill>
              </a:ext>
            </a:extLst>
          </p:spPr>
          <p:txBody>
            <a:bodyPr anchor="ctr">
              <a:spAutoFit/>
            </a:bodyPr>
            <a:lstStyle/>
            <a:p>
              <a:endParaRPr lang="nl-NL"/>
            </a:p>
          </p:txBody>
        </p:sp>
      </p:grpSp>
      <p:sp>
        <p:nvSpPr>
          <p:cNvPr id="279626" name="Text Box 74"/>
          <p:cNvSpPr txBox="1">
            <a:spLocks noChangeArrowheads="1"/>
          </p:cNvSpPr>
          <p:nvPr/>
        </p:nvSpPr>
        <p:spPr bwMode="auto">
          <a:xfrm>
            <a:off x="165100" y="3581400"/>
            <a:ext cx="41560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pPr algn="ctr"/>
            <a:r>
              <a:rPr lang="nl-NL" altLang="nl-NL">
                <a:solidFill>
                  <a:schemeClr val="bg1"/>
                </a:solidFill>
                <a:latin typeface="Times New Roman" pitchFamily="18" charset="0"/>
              </a:rPr>
              <a:t>grafiek van totale afgelegde weg</a:t>
            </a:r>
            <a:endParaRPr lang="en-GB" altLang="nl-NL">
              <a:solidFill>
                <a:schemeClr val="bg1"/>
              </a:solidFill>
              <a:latin typeface="Times New Roman" pitchFamily="18" charset="0"/>
            </a:endParaRPr>
          </a:p>
        </p:txBody>
      </p:sp>
    </p:spTree>
    <p:extLst>
      <p:ext uri="{BB962C8B-B14F-4D97-AF65-F5344CB8AC3E}">
        <p14:creationId xmlns:p14="http://schemas.microsoft.com/office/powerpoint/2010/main" val="785708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dianummer 4"/>
          <p:cNvSpPr>
            <a:spLocks noGrp="1"/>
          </p:cNvSpPr>
          <p:nvPr>
            <p:ph type="sldNum" sz="quarter" idx="12"/>
          </p:nvPr>
        </p:nvSpPr>
        <p:spPr/>
        <p:txBody>
          <a:bodyPr/>
          <a:lstStyle/>
          <a:p>
            <a:fld id="{B15EA134-7507-443E-9DF4-3C6C6E1804F9}" type="slidenum">
              <a:rPr lang="en-GB" altLang="nl-NL"/>
              <a:pPr/>
              <a:t>11</a:t>
            </a:fld>
            <a:endParaRPr lang="en-GB" altLang="nl-NL"/>
          </a:p>
        </p:txBody>
      </p:sp>
      <p:sp>
        <p:nvSpPr>
          <p:cNvPr id="160770" name="Rectangle 1026"/>
          <p:cNvSpPr>
            <a:spLocks noGrp="1" noChangeArrowheads="1"/>
          </p:cNvSpPr>
          <p:nvPr>
            <p:ph type="title"/>
          </p:nvPr>
        </p:nvSpPr>
        <p:spPr>
          <a:xfrm>
            <a:off x="0" y="0"/>
            <a:ext cx="9144000" cy="1143000"/>
          </a:xfrm>
        </p:spPr>
        <p:txBody>
          <a:bodyPr>
            <a:normAutofit fontScale="90000"/>
          </a:bodyPr>
          <a:lstStyle/>
          <a:p>
            <a:r>
              <a:rPr lang="nl-NL" altLang="nl-NL" sz="3600" dirty="0" smtClean="0">
                <a:solidFill>
                  <a:schemeClr val="tx1"/>
                </a:solidFill>
                <a:latin typeface="Times New Roman" panose="02020603050405020304" pitchFamily="18" charset="0"/>
                <a:cs typeface="Times New Roman" panose="02020603050405020304" pitchFamily="18" charset="0"/>
              </a:rPr>
              <a:t>Gebruik van een discrete benadering om continue grafieken te interpreteren</a:t>
            </a:r>
            <a:endParaRPr lang="en-GB" altLang="nl-NL" sz="3600" dirty="0">
              <a:solidFill>
                <a:schemeClr val="tx1"/>
              </a:solidFill>
              <a:latin typeface="Times New Roman" panose="02020603050405020304" pitchFamily="18" charset="0"/>
              <a:cs typeface="Times New Roman" panose="02020603050405020304" pitchFamily="18" charset="0"/>
            </a:endParaRPr>
          </a:p>
        </p:txBody>
      </p:sp>
      <p:pic>
        <p:nvPicPr>
          <p:cNvPr id="160771" name="Picture 1027" descr="bomme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1063" y="1233488"/>
            <a:ext cx="7381875" cy="2195512"/>
          </a:xfrm>
          <a:prstGeom prst="rect">
            <a:avLst/>
          </a:prstGeom>
          <a:noFill/>
          <a:extLst>
            <a:ext uri="{909E8E84-426E-40DD-AFC4-6F175D3DCCD1}">
              <a14:hiddenFill xmlns:a14="http://schemas.microsoft.com/office/drawing/2010/main">
                <a:solidFill>
                  <a:srgbClr val="FFFFFF"/>
                </a:solidFill>
              </a14:hiddenFill>
            </a:ext>
          </a:extLst>
        </p:spPr>
      </p:pic>
      <p:pic>
        <p:nvPicPr>
          <p:cNvPr id="160772" name="Picture 1028" descr="bommelgrafiek"/>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33600" y="3810000"/>
            <a:ext cx="4505325" cy="28082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3477065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Nature of Science</a:t>
            </a:r>
            <a:endParaRPr lang="nl-NL" dirty="0"/>
          </a:p>
        </p:txBody>
      </p:sp>
      <p:sp>
        <p:nvSpPr>
          <p:cNvPr id="3" name="Tijdelijke aanduiding voor inhoud 2"/>
          <p:cNvSpPr>
            <a:spLocks noGrp="1"/>
          </p:cNvSpPr>
          <p:nvPr>
            <p:ph idx="1"/>
          </p:nvPr>
        </p:nvSpPr>
        <p:spPr/>
        <p:txBody>
          <a:bodyPr>
            <a:normAutofit lnSpcReduction="10000"/>
          </a:bodyPr>
          <a:lstStyle/>
          <a:p>
            <a:r>
              <a:rPr lang="nl-NL" dirty="0" err="1"/>
              <a:t>Zeger</a:t>
            </a:r>
            <a:r>
              <a:rPr lang="nl-NL" dirty="0"/>
              <a:t>-Jan Kok</a:t>
            </a:r>
          </a:p>
          <a:p>
            <a:r>
              <a:rPr lang="nl-NL" dirty="0"/>
              <a:t>Onderwijs dat recht doet aan de Nature of </a:t>
            </a:r>
            <a:r>
              <a:rPr lang="nl-NL" dirty="0" err="1"/>
              <a:t>Science</a:t>
            </a:r>
            <a:r>
              <a:rPr lang="nl-NL" dirty="0"/>
              <a:t>, maar ook is gericht op het ontwikkelen van conceptuele kennis. </a:t>
            </a:r>
            <a:endParaRPr lang="nl-NL" dirty="0" smtClean="0"/>
          </a:p>
          <a:p>
            <a:r>
              <a:rPr lang="nl-NL" dirty="0"/>
              <a:t>Spanning </a:t>
            </a:r>
            <a:r>
              <a:rPr lang="nl-NL" dirty="0" smtClean="0"/>
              <a:t>tussen: </a:t>
            </a:r>
          </a:p>
          <a:p>
            <a:pPr lvl="1"/>
            <a:r>
              <a:rPr lang="nl-NL" dirty="0" smtClean="0"/>
              <a:t>open en gesloten onderzoeksopdrachten </a:t>
            </a:r>
          </a:p>
          <a:p>
            <a:pPr lvl="1"/>
            <a:r>
              <a:rPr lang="nl-NL" dirty="0" smtClean="0"/>
              <a:t>theorie </a:t>
            </a:r>
            <a:r>
              <a:rPr lang="nl-NL" dirty="0"/>
              <a:t>aanbieden en theorie </a:t>
            </a:r>
            <a:r>
              <a:rPr lang="nl-NL" dirty="0" smtClean="0"/>
              <a:t>ontwikkelen</a:t>
            </a:r>
          </a:p>
          <a:p>
            <a:pPr lvl="1"/>
            <a:r>
              <a:rPr lang="en-US" dirty="0" err="1" smtClean="0"/>
              <a:t>Schoolcultuur</a:t>
            </a:r>
            <a:r>
              <a:rPr lang="en-US" dirty="0" smtClean="0"/>
              <a:t> </a:t>
            </a:r>
            <a:r>
              <a:rPr lang="en-US" dirty="0" err="1" smtClean="0"/>
              <a:t>en</a:t>
            </a:r>
            <a:r>
              <a:rPr lang="en-US" dirty="0" smtClean="0"/>
              <a:t> </a:t>
            </a:r>
            <a:r>
              <a:rPr lang="en-US" dirty="0" err="1" smtClean="0"/>
              <a:t>probleemgeorienteerde</a:t>
            </a:r>
            <a:r>
              <a:rPr lang="en-US" dirty="0" smtClean="0"/>
              <a:t> </a:t>
            </a:r>
            <a:r>
              <a:rPr lang="en-US" dirty="0" err="1" smtClean="0"/>
              <a:t>klassencultuur</a:t>
            </a:r>
            <a:endParaRPr lang="nl-NL" dirty="0"/>
          </a:p>
        </p:txBody>
      </p:sp>
      <p:sp>
        <p:nvSpPr>
          <p:cNvPr id="4" name="Tijdelijke aanduiding voor dianummer 3"/>
          <p:cNvSpPr>
            <a:spLocks noGrp="1"/>
          </p:cNvSpPr>
          <p:nvPr>
            <p:ph type="sldNum" sz="quarter" idx="12"/>
          </p:nvPr>
        </p:nvSpPr>
        <p:spPr/>
        <p:txBody>
          <a:bodyPr/>
          <a:lstStyle/>
          <a:p>
            <a:fld id="{9C36FB1A-0C9A-48AA-ADF6-ED70034B4B67}" type="slidenum">
              <a:rPr lang="nl-NL" smtClean="0"/>
              <a:t>12</a:t>
            </a:fld>
            <a:endParaRPr lang="nl-NL"/>
          </a:p>
        </p:txBody>
      </p:sp>
    </p:spTree>
    <p:extLst>
      <p:ext uri="{BB962C8B-B14F-4D97-AF65-F5344CB8AC3E}">
        <p14:creationId xmlns:p14="http://schemas.microsoft.com/office/powerpoint/2010/main" val="245621407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err="1" smtClean="0"/>
              <a:t>Vinden</a:t>
            </a:r>
            <a:r>
              <a:rPr lang="en-US" dirty="0" smtClean="0"/>
              <a:t> van </a:t>
            </a:r>
            <a:r>
              <a:rPr lang="en-US" dirty="0" err="1" smtClean="0"/>
              <a:t>een</a:t>
            </a:r>
            <a:r>
              <a:rPr lang="en-US" dirty="0" smtClean="0"/>
              <a:t> </a:t>
            </a:r>
            <a:r>
              <a:rPr lang="en-US" dirty="0" err="1" smtClean="0"/>
              <a:t>balans</a:t>
            </a:r>
            <a:endParaRPr lang="nl-NL" dirty="0"/>
          </a:p>
        </p:txBody>
      </p:sp>
      <p:sp>
        <p:nvSpPr>
          <p:cNvPr id="3" name="Tijdelijke aanduiding voor inhoud 2"/>
          <p:cNvSpPr>
            <a:spLocks noGrp="1"/>
          </p:cNvSpPr>
          <p:nvPr>
            <p:ph idx="1"/>
          </p:nvPr>
        </p:nvSpPr>
        <p:spPr/>
        <p:txBody>
          <a:bodyPr/>
          <a:lstStyle/>
          <a:p>
            <a:r>
              <a:rPr lang="nl-NL" dirty="0"/>
              <a:t>Open onderzoeksopdrachten moeten voldoende gestructureerd zijn </a:t>
            </a:r>
            <a:endParaRPr lang="nl-NL" dirty="0" smtClean="0"/>
          </a:p>
          <a:p>
            <a:r>
              <a:rPr lang="en-US" dirty="0" err="1" smtClean="0"/>
              <a:t>Bieden</a:t>
            </a:r>
            <a:r>
              <a:rPr lang="en-US" dirty="0" smtClean="0"/>
              <a:t> van </a:t>
            </a:r>
            <a:r>
              <a:rPr lang="en-US" dirty="0" err="1" smtClean="0"/>
              <a:t>theoretische</a:t>
            </a:r>
            <a:r>
              <a:rPr lang="en-US" dirty="0" smtClean="0"/>
              <a:t> </a:t>
            </a:r>
            <a:r>
              <a:rPr lang="en-US" dirty="0" err="1" smtClean="0"/>
              <a:t>startpunten</a:t>
            </a:r>
            <a:endParaRPr lang="en-US" dirty="0" smtClean="0"/>
          </a:p>
          <a:p>
            <a:r>
              <a:rPr lang="en-US" dirty="0" err="1" smtClean="0"/>
              <a:t>Cultiveren</a:t>
            </a:r>
            <a:r>
              <a:rPr lang="en-US" dirty="0" smtClean="0"/>
              <a:t> van </a:t>
            </a:r>
            <a:r>
              <a:rPr lang="en-US" dirty="0" err="1" smtClean="0"/>
              <a:t>natuurkundige</a:t>
            </a:r>
            <a:r>
              <a:rPr lang="en-US" dirty="0" smtClean="0"/>
              <a:t> </a:t>
            </a:r>
            <a:r>
              <a:rPr lang="en-US" dirty="0" err="1" smtClean="0"/>
              <a:t>motieven</a:t>
            </a:r>
            <a:r>
              <a:rPr lang="en-US" dirty="0" smtClean="0"/>
              <a:t> </a:t>
            </a:r>
            <a:r>
              <a:rPr lang="en-US" dirty="0" err="1" smtClean="0"/>
              <a:t>en</a:t>
            </a:r>
            <a:r>
              <a:rPr lang="en-US" dirty="0" smtClean="0"/>
              <a:t> </a:t>
            </a:r>
            <a:r>
              <a:rPr lang="en-US" dirty="0" err="1" smtClean="0"/>
              <a:t>een</a:t>
            </a:r>
            <a:r>
              <a:rPr lang="en-US" dirty="0" smtClean="0"/>
              <a:t> </a:t>
            </a:r>
            <a:r>
              <a:rPr lang="en-US" dirty="0" err="1" smtClean="0"/>
              <a:t>probleem-georienteerde</a:t>
            </a:r>
            <a:r>
              <a:rPr lang="en-US" dirty="0" smtClean="0"/>
              <a:t> </a:t>
            </a:r>
            <a:r>
              <a:rPr lang="en-US" dirty="0" err="1" smtClean="0"/>
              <a:t>klassencultuur</a:t>
            </a:r>
            <a:endParaRPr lang="nl-NL" dirty="0"/>
          </a:p>
        </p:txBody>
      </p:sp>
      <p:sp>
        <p:nvSpPr>
          <p:cNvPr id="4" name="Tijdelijke aanduiding voor dianummer 3"/>
          <p:cNvSpPr>
            <a:spLocks noGrp="1"/>
          </p:cNvSpPr>
          <p:nvPr>
            <p:ph type="sldNum" sz="quarter" idx="12"/>
          </p:nvPr>
        </p:nvSpPr>
        <p:spPr/>
        <p:txBody>
          <a:bodyPr/>
          <a:lstStyle/>
          <a:p>
            <a:fld id="{9C36FB1A-0C9A-48AA-ADF6-ED70034B4B67}" type="slidenum">
              <a:rPr lang="nl-NL" smtClean="0"/>
              <a:t>13</a:t>
            </a:fld>
            <a:endParaRPr lang="nl-NL"/>
          </a:p>
        </p:txBody>
      </p:sp>
    </p:spTree>
    <p:extLst>
      <p:ext uri="{BB962C8B-B14F-4D97-AF65-F5344CB8AC3E}">
        <p14:creationId xmlns:p14="http://schemas.microsoft.com/office/powerpoint/2010/main" val="22659956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Samenvattend </a:t>
            </a:r>
          </a:p>
        </p:txBody>
      </p:sp>
      <p:sp>
        <p:nvSpPr>
          <p:cNvPr id="3" name="Tijdelijke aanduiding voor inhoud 2"/>
          <p:cNvSpPr>
            <a:spLocks noGrp="1"/>
          </p:cNvSpPr>
          <p:nvPr>
            <p:ph idx="1"/>
          </p:nvPr>
        </p:nvSpPr>
        <p:spPr/>
        <p:txBody>
          <a:bodyPr>
            <a:normAutofit lnSpcReduction="10000"/>
          </a:bodyPr>
          <a:lstStyle/>
          <a:p>
            <a:r>
              <a:rPr lang="nl-NL" dirty="0" smtClean="0"/>
              <a:t>Het </a:t>
            </a:r>
            <a:r>
              <a:rPr lang="nl-NL" dirty="0"/>
              <a:t>abstracte karakter van formele symbolen en modellen is een van de grote barrières in het wis- en natuurkunde onderwijs. Het probleem wordt, zoals ik hier betoogde veroorzaakt door het feit dat de symbolen en modellen in de </a:t>
            </a:r>
            <a:r>
              <a:rPr lang="nl-NL" dirty="0" err="1"/>
              <a:t>beta</a:t>
            </a:r>
            <a:r>
              <a:rPr lang="nl-NL" dirty="0"/>
              <a:t>-wetenschappen het product zijn van een lange geschiedenis en ik pleit ervoor leerlingen een vergelijkbare geschiedenis in verkorte vorm door te laten maken. </a:t>
            </a:r>
          </a:p>
        </p:txBody>
      </p:sp>
      <p:sp>
        <p:nvSpPr>
          <p:cNvPr id="4" name="Tijdelijke aanduiding voor dianummer 3"/>
          <p:cNvSpPr>
            <a:spLocks noGrp="1"/>
          </p:cNvSpPr>
          <p:nvPr>
            <p:ph type="sldNum" sz="quarter" idx="12"/>
          </p:nvPr>
        </p:nvSpPr>
        <p:spPr/>
        <p:txBody>
          <a:bodyPr/>
          <a:lstStyle/>
          <a:p>
            <a:fld id="{9C36FB1A-0C9A-48AA-ADF6-ED70034B4B67}" type="slidenum">
              <a:rPr lang="nl-NL" smtClean="0"/>
              <a:t>14</a:t>
            </a:fld>
            <a:endParaRPr lang="nl-NL"/>
          </a:p>
        </p:txBody>
      </p:sp>
    </p:spTree>
    <p:extLst>
      <p:ext uri="{BB962C8B-B14F-4D97-AF65-F5344CB8AC3E}">
        <p14:creationId xmlns:p14="http://schemas.microsoft.com/office/powerpoint/2010/main" val="416839976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a:p>
        </p:txBody>
      </p:sp>
      <p:sp>
        <p:nvSpPr>
          <p:cNvPr id="3" name="Tijdelijke aanduiding voor inhoud 2"/>
          <p:cNvSpPr>
            <a:spLocks noGrp="1"/>
          </p:cNvSpPr>
          <p:nvPr>
            <p:ph idx="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9C36FB1A-0C9A-48AA-ADF6-ED70034B4B67}" type="slidenum">
              <a:rPr lang="nl-NL" smtClean="0"/>
              <a:t>15</a:t>
            </a:fld>
            <a:endParaRPr lang="nl-NL"/>
          </a:p>
        </p:txBody>
      </p:sp>
    </p:spTree>
    <p:extLst>
      <p:ext uri="{BB962C8B-B14F-4D97-AF65-F5344CB8AC3E}">
        <p14:creationId xmlns:p14="http://schemas.microsoft.com/office/powerpoint/2010/main" val="305608141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jdelijke aanduiding voor dianummer 5"/>
          <p:cNvSpPr>
            <a:spLocks noGrp="1"/>
          </p:cNvSpPr>
          <p:nvPr>
            <p:ph type="sldNum" sz="quarter" idx="12"/>
          </p:nvPr>
        </p:nvSpPr>
        <p:spPr/>
        <p:txBody>
          <a:bodyPr/>
          <a:lstStyle/>
          <a:p>
            <a:fld id="{F6871BF3-9214-4027-A574-A8DBDB6540FC}" type="slidenum">
              <a:rPr lang="nl-NL" altLang="nl-NL"/>
              <a:pPr/>
              <a:t>16</a:t>
            </a:fld>
            <a:endParaRPr lang="nl-NL" altLang="nl-NL"/>
          </a:p>
        </p:txBody>
      </p:sp>
      <p:sp>
        <p:nvSpPr>
          <p:cNvPr id="89090" name="Rectangle 2"/>
          <p:cNvSpPr>
            <a:spLocks noGrp="1" noChangeArrowheads="1"/>
          </p:cNvSpPr>
          <p:nvPr>
            <p:ph type="body" idx="1"/>
          </p:nvPr>
        </p:nvSpPr>
        <p:spPr>
          <a:xfrm>
            <a:off x="457200" y="1600200"/>
            <a:ext cx="8229600" cy="4525963"/>
          </a:xfrm>
          <a:noFill/>
          <a:ln/>
        </p:spPr>
        <p:txBody>
          <a:bodyPr/>
          <a:lstStyle/>
          <a:p>
            <a:pPr>
              <a:buFontTx/>
              <a:buNone/>
            </a:pPr>
            <a:r>
              <a:rPr lang="nl-NL" altLang="nl-NL" dirty="0">
                <a:solidFill>
                  <a:srgbClr val="000066"/>
                </a:solidFill>
              </a:rPr>
              <a:t>Roth:</a:t>
            </a:r>
          </a:p>
          <a:p>
            <a:pPr>
              <a:buFontTx/>
              <a:buNone/>
            </a:pPr>
            <a:r>
              <a:rPr lang="nl-NL" altLang="nl-NL" dirty="0" err="1">
                <a:solidFill>
                  <a:srgbClr val="000066"/>
                </a:solidFill>
              </a:rPr>
              <a:t>Soil</a:t>
            </a:r>
            <a:r>
              <a:rPr lang="nl-NL" altLang="nl-NL" dirty="0">
                <a:solidFill>
                  <a:srgbClr val="000066"/>
                </a:solidFill>
              </a:rPr>
              <a:t> samples</a:t>
            </a:r>
            <a:endParaRPr lang="en-US" altLang="nl-NL" dirty="0">
              <a:solidFill>
                <a:srgbClr val="000066"/>
              </a:solidFill>
            </a:endParaRPr>
          </a:p>
        </p:txBody>
      </p:sp>
      <p:pic>
        <p:nvPicPr>
          <p:cNvPr id="8909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5600" y="1371600"/>
            <a:ext cx="5040313" cy="4799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38159428"/>
      </p:ext>
    </p:extLst>
  </p:cSld>
  <p:clrMapOvr>
    <a:masterClrMapping/>
  </p:clrMapOvr>
  <p:transition spd="slow">
    <p:zoom/>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jdelijke aanduiding voor dianummer 5"/>
          <p:cNvSpPr>
            <a:spLocks noGrp="1"/>
          </p:cNvSpPr>
          <p:nvPr>
            <p:ph type="sldNum" sz="quarter" idx="12"/>
          </p:nvPr>
        </p:nvSpPr>
        <p:spPr/>
        <p:txBody>
          <a:bodyPr/>
          <a:lstStyle/>
          <a:p>
            <a:fld id="{06018CBE-64B9-4630-AF3A-BBA2E669BC98}" type="slidenum">
              <a:rPr lang="nl-NL" altLang="nl-NL"/>
              <a:pPr/>
              <a:t>17</a:t>
            </a:fld>
            <a:endParaRPr lang="nl-NL" altLang="nl-NL"/>
          </a:p>
        </p:txBody>
      </p:sp>
      <p:sp>
        <p:nvSpPr>
          <p:cNvPr id="90114" name="Rectangle 2"/>
          <p:cNvSpPr>
            <a:spLocks noGrp="1" noChangeArrowheads="1"/>
          </p:cNvSpPr>
          <p:nvPr>
            <p:ph type="body" idx="1"/>
          </p:nvPr>
        </p:nvSpPr>
        <p:spPr>
          <a:xfrm>
            <a:off x="228600" y="1600200"/>
            <a:ext cx="8458200" cy="4525963"/>
          </a:xfrm>
          <a:noFill/>
          <a:ln/>
        </p:spPr>
        <p:txBody>
          <a:bodyPr/>
          <a:lstStyle/>
          <a:p>
            <a:pPr>
              <a:buFontTx/>
              <a:buNone/>
            </a:pPr>
            <a:r>
              <a:rPr lang="nl-NL" altLang="nl-NL" dirty="0" err="1">
                <a:solidFill>
                  <a:srgbClr val="000066"/>
                </a:solidFill>
              </a:rPr>
              <a:t>Clay</a:t>
            </a:r>
            <a:r>
              <a:rPr lang="nl-NL" altLang="nl-NL" dirty="0">
                <a:solidFill>
                  <a:srgbClr val="000066"/>
                </a:solidFill>
              </a:rPr>
              <a:t> </a:t>
            </a:r>
            <a:r>
              <a:rPr lang="nl-NL" altLang="nl-NL" dirty="0" err="1">
                <a:solidFill>
                  <a:srgbClr val="000066"/>
                </a:solidFill>
              </a:rPr>
              <a:t>vs</a:t>
            </a:r>
            <a:r>
              <a:rPr lang="nl-NL" altLang="nl-NL" dirty="0">
                <a:solidFill>
                  <a:srgbClr val="000066"/>
                </a:solidFill>
              </a:rPr>
              <a:t> </a:t>
            </a:r>
            <a:r>
              <a:rPr lang="nl-NL" altLang="nl-NL" dirty="0" err="1">
                <a:solidFill>
                  <a:srgbClr val="000066"/>
                </a:solidFill>
              </a:rPr>
              <a:t>sand</a:t>
            </a:r>
            <a:endParaRPr lang="en-US" altLang="nl-NL" dirty="0">
              <a:solidFill>
                <a:srgbClr val="000066"/>
              </a:solidFill>
            </a:endParaRPr>
          </a:p>
        </p:txBody>
      </p:sp>
      <p:pic>
        <p:nvPicPr>
          <p:cNvPr id="9011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0" y="1219200"/>
            <a:ext cx="4829175" cy="5276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64581872"/>
      </p:ext>
    </p:extLst>
  </p:cSld>
  <p:clrMapOvr>
    <a:masterClrMapping/>
  </p:clrMapOvr>
  <p:transition spd="slow">
    <p:zoom/>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Emergent Modeling</a:t>
            </a:r>
            <a:endParaRPr lang="nl-NL" dirty="0"/>
          </a:p>
        </p:txBody>
      </p:sp>
      <p:sp>
        <p:nvSpPr>
          <p:cNvPr id="3" name="Tijdelijke aanduiding voor inhoud 2"/>
          <p:cNvSpPr>
            <a:spLocks noGrp="1"/>
          </p:cNvSpPr>
          <p:nvPr>
            <p:ph idx="1"/>
          </p:nvPr>
        </p:nvSpPr>
        <p:spPr/>
        <p:txBody>
          <a:bodyPr>
            <a:normAutofit fontScale="92500" lnSpcReduction="20000"/>
          </a:bodyPr>
          <a:lstStyle/>
          <a:p>
            <a:r>
              <a:rPr lang="nl-NL" i="1" dirty="0"/>
              <a:t>model van</a:t>
            </a:r>
            <a:r>
              <a:rPr lang="nl-NL" dirty="0"/>
              <a:t> </a:t>
            </a:r>
            <a:r>
              <a:rPr lang="nl-NL" dirty="0" err="1"/>
              <a:t>infomeel</a:t>
            </a:r>
            <a:r>
              <a:rPr lang="nl-NL" dirty="0"/>
              <a:t> handelen in een betekenisvolle situatie. </a:t>
            </a:r>
            <a:endParaRPr lang="nl-NL" dirty="0" smtClean="0"/>
          </a:p>
          <a:p>
            <a:r>
              <a:rPr lang="nl-NL" dirty="0" smtClean="0"/>
              <a:t>aandacht </a:t>
            </a:r>
            <a:r>
              <a:rPr lang="nl-NL" dirty="0"/>
              <a:t>verschuift van de contextsituatie naar de wiskundige relaties die in het geding zijn. </a:t>
            </a:r>
            <a:endParaRPr lang="nl-NL" dirty="0" smtClean="0"/>
          </a:p>
          <a:p>
            <a:r>
              <a:rPr lang="nl-NL" dirty="0" smtClean="0"/>
              <a:t>ontwikkelen van een netwerk van wiskundige </a:t>
            </a:r>
            <a:r>
              <a:rPr lang="nl-NL" dirty="0"/>
              <a:t>kennis </a:t>
            </a:r>
            <a:endParaRPr lang="nl-NL" dirty="0" smtClean="0"/>
          </a:p>
          <a:p>
            <a:r>
              <a:rPr lang="nl-NL" dirty="0" smtClean="0"/>
              <a:t>model </a:t>
            </a:r>
            <a:r>
              <a:rPr lang="nl-NL" dirty="0"/>
              <a:t>ontleent </a:t>
            </a:r>
            <a:r>
              <a:rPr lang="nl-NL" dirty="0" smtClean="0"/>
              <a:t>zijn </a:t>
            </a:r>
            <a:r>
              <a:rPr lang="nl-NL" dirty="0"/>
              <a:t>betekenis eerst </a:t>
            </a:r>
            <a:r>
              <a:rPr lang="nl-NL" dirty="0" smtClean="0"/>
              <a:t>aan </a:t>
            </a:r>
            <a:r>
              <a:rPr lang="nl-NL" dirty="0"/>
              <a:t>de concrete situatie </a:t>
            </a:r>
            <a:r>
              <a:rPr lang="nl-NL" dirty="0" smtClean="0"/>
              <a:t>; later geven de </a:t>
            </a:r>
            <a:r>
              <a:rPr lang="nl-NL" dirty="0"/>
              <a:t>wiskundige relaties die betekenis </a:t>
            </a:r>
            <a:r>
              <a:rPr lang="nl-NL" dirty="0" smtClean="0"/>
              <a:t>aan </a:t>
            </a:r>
            <a:r>
              <a:rPr lang="nl-NL" dirty="0"/>
              <a:t>het model. </a:t>
            </a:r>
            <a:endParaRPr lang="nl-NL" dirty="0" smtClean="0"/>
          </a:p>
          <a:p>
            <a:r>
              <a:rPr lang="nl-NL" dirty="0" smtClean="0"/>
              <a:t>een </a:t>
            </a:r>
            <a:r>
              <a:rPr lang="nl-NL" i="1" dirty="0"/>
              <a:t>model voor</a:t>
            </a:r>
            <a:r>
              <a:rPr lang="nl-NL" dirty="0"/>
              <a:t> meer formeel wiskundig redeneren. </a:t>
            </a:r>
          </a:p>
          <a:p>
            <a:endParaRPr lang="nl-NL" dirty="0"/>
          </a:p>
        </p:txBody>
      </p:sp>
      <p:sp>
        <p:nvSpPr>
          <p:cNvPr id="4" name="Tijdelijke aanduiding voor dianummer 3"/>
          <p:cNvSpPr>
            <a:spLocks noGrp="1"/>
          </p:cNvSpPr>
          <p:nvPr>
            <p:ph type="sldNum" sz="quarter" idx="12"/>
          </p:nvPr>
        </p:nvSpPr>
        <p:spPr/>
        <p:txBody>
          <a:bodyPr/>
          <a:lstStyle/>
          <a:p>
            <a:fld id="{9C36FB1A-0C9A-48AA-ADF6-ED70034B4B67}" type="slidenum">
              <a:rPr lang="nl-NL" smtClean="0"/>
              <a:t>18</a:t>
            </a:fld>
            <a:endParaRPr lang="nl-NL"/>
          </a:p>
        </p:txBody>
      </p:sp>
    </p:spTree>
    <p:extLst>
      <p:ext uri="{BB962C8B-B14F-4D97-AF65-F5344CB8AC3E}">
        <p14:creationId xmlns:p14="http://schemas.microsoft.com/office/powerpoint/2010/main" val="429235151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err="1" smtClean="0"/>
              <a:t>Normale</a:t>
            </a:r>
            <a:r>
              <a:rPr lang="en-US" dirty="0" smtClean="0"/>
              <a:t> </a:t>
            </a:r>
            <a:r>
              <a:rPr lang="en-US" dirty="0" err="1" smtClean="0"/>
              <a:t>verdeling</a:t>
            </a:r>
            <a:endParaRPr lang="nl-NL" dirty="0"/>
          </a:p>
        </p:txBody>
      </p:sp>
      <p:sp>
        <p:nvSpPr>
          <p:cNvPr id="4" name="Tijdelijke aanduiding voor dianummer 3"/>
          <p:cNvSpPr>
            <a:spLocks noGrp="1"/>
          </p:cNvSpPr>
          <p:nvPr>
            <p:ph type="sldNum" sz="quarter" idx="12"/>
          </p:nvPr>
        </p:nvSpPr>
        <p:spPr/>
        <p:txBody>
          <a:bodyPr/>
          <a:lstStyle/>
          <a:p>
            <a:fld id="{9C36FB1A-0C9A-48AA-ADF6-ED70034B4B67}" type="slidenum">
              <a:rPr lang="nl-NL" smtClean="0"/>
              <a:t>19</a:t>
            </a:fld>
            <a:endParaRPr lang="nl-NL"/>
          </a:p>
        </p:txBody>
      </p:sp>
      <p:pic>
        <p:nvPicPr>
          <p:cNvPr id="5" name="Picture 4" descr="normaldistrmonto"/>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866900" y="2472531"/>
            <a:ext cx="5410200" cy="2781300"/>
          </a:xfrm>
          <a:prstGeom prst="rect">
            <a:avLst/>
          </a:prstGeom>
          <a:noFill/>
          <a:extLst/>
        </p:spPr>
      </p:pic>
    </p:spTree>
    <p:extLst>
      <p:ext uri="{BB962C8B-B14F-4D97-AF65-F5344CB8AC3E}">
        <p14:creationId xmlns:p14="http://schemas.microsoft.com/office/powerpoint/2010/main" val="873584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jdelijke aanduiding voor dianummer 5"/>
          <p:cNvSpPr>
            <a:spLocks noGrp="1"/>
          </p:cNvSpPr>
          <p:nvPr>
            <p:ph type="sldNum" sz="quarter" idx="12"/>
          </p:nvPr>
        </p:nvSpPr>
        <p:spPr/>
        <p:txBody>
          <a:bodyPr/>
          <a:lstStyle/>
          <a:p>
            <a:fld id="{C81DDCD9-3525-473F-A31F-F7B3958BD077}" type="slidenum">
              <a:rPr lang="nl-NL" altLang="nl-NL"/>
              <a:pPr/>
              <a:t>2</a:t>
            </a:fld>
            <a:endParaRPr lang="nl-NL" altLang="nl-NL"/>
          </a:p>
        </p:txBody>
      </p:sp>
      <p:sp>
        <p:nvSpPr>
          <p:cNvPr id="114691" name="Rectangle 3"/>
          <p:cNvSpPr>
            <a:spLocks noGrp="1" noChangeArrowheads="1"/>
          </p:cNvSpPr>
          <p:nvPr>
            <p:ph type="body" idx="1"/>
          </p:nvPr>
        </p:nvSpPr>
        <p:spPr>
          <a:xfrm>
            <a:off x="683568" y="620688"/>
            <a:ext cx="7704856" cy="5328592"/>
          </a:xfrm>
        </p:spPr>
        <p:txBody>
          <a:bodyPr/>
          <a:lstStyle/>
          <a:p>
            <a:pPr algn="just">
              <a:buFontTx/>
              <a:buNone/>
            </a:pPr>
            <a:r>
              <a:rPr lang="nl-NL" altLang="nl-NL" sz="2400" dirty="0">
                <a:solidFill>
                  <a:schemeClr val="tx1"/>
                </a:solidFill>
                <a:latin typeface="Times New Roman" panose="02020603050405020304" pitchFamily="18" charset="0"/>
                <a:cs typeface="Times New Roman" panose="02020603050405020304" pitchFamily="18" charset="0"/>
              </a:rPr>
              <a:t>	</a:t>
            </a:r>
            <a:r>
              <a:rPr lang="nl-NL" altLang="nl-NL" sz="2800" dirty="0">
                <a:solidFill>
                  <a:schemeClr val="tx1"/>
                </a:solidFill>
                <a:latin typeface="Times New Roman" panose="02020603050405020304" pitchFamily="18" charset="0"/>
                <a:cs typeface="Times New Roman" panose="02020603050405020304" pitchFamily="18" charset="0"/>
              </a:rPr>
              <a:t>(…) </a:t>
            </a:r>
            <a:r>
              <a:rPr lang="en-US" altLang="nl-NL" sz="2800" dirty="0">
                <a:solidFill>
                  <a:schemeClr val="tx1"/>
                </a:solidFill>
                <a:latin typeface="Times New Roman" panose="02020603050405020304" pitchFamily="18" charset="0"/>
                <a:cs typeface="Times New Roman" panose="02020603050405020304" pitchFamily="18" charset="0"/>
              </a:rPr>
              <a:t>if scientists were looking at nature, at economics, at stars, at organs, they would not see anything. </a:t>
            </a:r>
            <a:r>
              <a:rPr lang="nl-NL" altLang="nl-NL" sz="2800" dirty="0">
                <a:solidFill>
                  <a:schemeClr val="tx1"/>
                </a:solidFill>
                <a:latin typeface="Times New Roman" panose="02020603050405020304" pitchFamily="18" charset="0"/>
                <a:cs typeface="Times New Roman" panose="02020603050405020304" pitchFamily="18" charset="0"/>
              </a:rPr>
              <a:t>(</a:t>
            </a:r>
            <a:r>
              <a:rPr lang="en-US" altLang="nl-NL" sz="2800" dirty="0">
                <a:solidFill>
                  <a:schemeClr val="tx1"/>
                </a:solidFill>
                <a:latin typeface="Times New Roman" panose="02020603050405020304" pitchFamily="18" charset="0"/>
                <a:cs typeface="Times New Roman" panose="02020603050405020304" pitchFamily="18" charset="0"/>
              </a:rPr>
              <a:t>…</a:t>
            </a:r>
            <a:r>
              <a:rPr lang="nl-NL" altLang="nl-NL" sz="2800" dirty="0">
                <a:solidFill>
                  <a:schemeClr val="tx1"/>
                </a:solidFill>
                <a:latin typeface="Times New Roman" panose="02020603050405020304" pitchFamily="18" charset="0"/>
                <a:cs typeface="Times New Roman" panose="02020603050405020304" pitchFamily="18" charset="0"/>
              </a:rPr>
              <a:t>)</a:t>
            </a:r>
            <a:r>
              <a:rPr lang="en-US" altLang="nl-NL" sz="2800" dirty="0">
                <a:solidFill>
                  <a:schemeClr val="tx1"/>
                </a:solidFill>
                <a:latin typeface="Times New Roman" panose="02020603050405020304" pitchFamily="18" charset="0"/>
                <a:cs typeface="Times New Roman" panose="02020603050405020304" pitchFamily="18" charset="0"/>
              </a:rPr>
              <a:t> Scientists start seeing something once they stop looking at nature and look exclusively and obsessively at prints and flat inscriptions. </a:t>
            </a:r>
            <a:r>
              <a:rPr lang="nl-NL" altLang="nl-NL" sz="2800" dirty="0">
                <a:solidFill>
                  <a:schemeClr val="tx1"/>
                </a:solidFill>
                <a:latin typeface="Times New Roman" panose="02020603050405020304" pitchFamily="18" charset="0"/>
                <a:cs typeface="Times New Roman" panose="02020603050405020304" pitchFamily="18" charset="0"/>
              </a:rPr>
              <a:t>(</a:t>
            </a:r>
            <a:r>
              <a:rPr lang="en-US" altLang="nl-NL" sz="2800" dirty="0">
                <a:solidFill>
                  <a:schemeClr val="tx1"/>
                </a:solidFill>
                <a:latin typeface="Times New Roman" panose="02020603050405020304" pitchFamily="18" charset="0"/>
                <a:cs typeface="Times New Roman" panose="02020603050405020304" pitchFamily="18" charset="0"/>
              </a:rPr>
              <a:t>…</a:t>
            </a:r>
            <a:r>
              <a:rPr lang="nl-NL" altLang="nl-NL" sz="2800" dirty="0">
                <a:solidFill>
                  <a:schemeClr val="tx1"/>
                </a:solidFill>
                <a:latin typeface="Times New Roman" panose="02020603050405020304" pitchFamily="18" charset="0"/>
                <a:cs typeface="Times New Roman" panose="02020603050405020304" pitchFamily="18" charset="0"/>
              </a:rPr>
              <a:t>)</a:t>
            </a:r>
            <a:r>
              <a:rPr lang="en-US" altLang="nl-NL" sz="2800" dirty="0">
                <a:solidFill>
                  <a:schemeClr val="tx1"/>
                </a:solidFill>
                <a:latin typeface="Times New Roman" panose="02020603050405020304" pitchFamily="18" charset="0"/>
                <a:cs typeface="Times New Roman" panose="02020603050405020304" pitchFamily="18" charset="0"/>
              </a:rPr>
              <a:t> What is always forgotten is this simple drift from watching confusing three-dimensional objects, to inspecting two-dimensional images which have been made less confusing </a:t>
            </a:r>
            <a:r>
              <a:rPr lang="nl-NL" altLang="nl-NL" sz="2800" dirty="0">
                <a:solidFill>
                  <a:schemeClr val="tx1"/>
                </a:solidFill>
                <a:latin typeface="Times New Roman" panose="02020603050405020304" pitchFamily="18" charset="0"/>
                <a:cs typeface="Times New Roman" panose="02020603050405020304" pitchFamily="18" charset="0"/>
              </a:rPr>
              <a:t>(</a:t>
            </a:r>
            <a:r>
              <a:rPr lang="en-US" altLang="nl-NL" sz="2800" dirty="0">
                <a:solidFill>
                  <a:schemeClr val="tx1"/>
                </a:solidFill>
                <a:latin typeface="Times New Roman" panose="02020603050405020304" pitchFamily="18" charset="0"/>
                <a:cs typeface="Times New Roman" panose="02020603050405020304" pitchFamily="18" charset="0"/>
              </a:rPr>
              <a:t>…</a:t>
            </a:r>
            <a:r>
              <a:rPr lang="nl-NL" altLang="nl-NL" sz="2800" dirty="0">
                <a:solidFill>
                  <a:schemeClr val="tx1"/>
                </a:solidFill>
                <a:latin typeface="Times New Roman" panose="02020603050405020304" pitchFamily="18" charset="0"/>
                <a:cs typeface="Times New Roman" panose="02020603050405020304" pitchFamily="18" charset="0"/>
              </a:rPr>
              <a:t>)</a:t>
            </a:r>
            <a:r>
              <a:rPr lang="en-US" altLang="nl-NL" sz="2800" dirty="0">
                <a:solidFill>
                  <a:schemeClr val="tx1"/>
                </a:solidFill>
                <a:latin typeface="Times New Roman" panose="02020603050405020304" pitchFamily="18" charset="0"/>
                <a:cs typeface="Times New Roman" panose="02020603050405020304" pitchFamily="18" charset="0"/>
              </a:rPr>
              <a:t> </a:t>
            </a:r>
            <a:r>
              <a:rPr lang="nl-NL" altLang="nl-NL" sz="2800" dirty="0">
                <a:solidFill>
                  <a:schemeClr val="tx1"/>
                </a:solidFill>
                <a:latin typeface="Times New Roman" panose="02020603050405020304" pitchFamily="18" charset="0"/>
                <a:cs typeface="Times New Roman" panose="02020603050405020304" pitchFamily="18" charset="0"/>
              </a:rPr>
              <a:t>	           </a:t>
            </a:r>
            <a:r>
              <a:rPr lang="en-US" altLang="nl-NL" sz="2800" dirty="0">
                <a:solidFill>
                  <a:schemeClr val="tx1"/>
                </a:solidFill>
                <a:latin typeface="Times New Roman" panose="02020603050405020304" pitchFamily="18" charset="0"/>
                <a:cs typeface="Times New Roman" panose="02020603050405020304" pitchFamily="18" charset="0"/>
              </a:rPr>
              <a:t>(</a:t>
            </a:r>
            <a:r>
              <a:rPr lang="nl-NL" altLang="nl-NL" sz="2800" dirty="0" err="1">
                <a:solidFill>
                  <a:schemeClr val="tx1"/>
                </a:solidFill>
                <a:latin typeface="Times New Roman" panose="02020603050405020304" pitchFamily="18" charset="0"/>
                <a:cs typeface="Times New Roman" panose="02020603050405020304" pitchFamily="18" charset="0"/>
              </a:rPr>
              <a:t>Latour</a:t>
            </a:r>
            <a:r>
              <a:rPr lang="nl-NL" altLang="nl-NL" sz="2800" dirty="0">
                <a:solidFill>
                  <a:schemeClr val="tx1"/>
                </a:solidFill>
                <a:latin typeface="Times New Roman" panose="02020603050405020304" pitchFamily="18" charset="0"/>
                <a:cs typeface="Times New Roman" panose="02020603050405020304" pitchFamily="18" charset="0"/>
              </a:rPr>
              <a:t>, 1990, </a:t>
            </a:r>
            <a:r>
              <a:rPr lang="en-US" altLang="nl-NL" sz="2800" dirty="0">
                <a:solidFill>
                  <a:schemeClr val="tx1"/>
                </a:solidFill>
                <a:latin typeface="Times New Roman" panose="02020603050405020304" pitchFamily="18" charset="0"/>
                <a:cs typeface="Times New Roman" panose="02020603050405020304" pitchFamily="18" charset="0"/>
              </a:rPr>
              <a:t>pp. 39-40)</a:t>
            </a:r>
            <a:endParaRPr lang="nl-NL" altLang="nl-NL"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0788248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jdelijke aanduiding voor dianummer 6"/>
          <p:cNvSpPr>
            <a:spLocks noGrp="1"/>
          </p:cNvSpPr>
          <p:nvPr>
            <p:ph type="sldNum" sz="quarter" idx="12"/>
          </p:nvPr>
        </p:nvSpPr>
        <p:spPr/>
        <p:txBody>
          <a:bodyPr/>
          <a:lstStyle/>
          <a:p>
            <a:fld id="{3DD08AF8-2529-4AF9-8973-4185A40DADA2}" type="slidenum">
              <a:rPr lang="nl-NL" altLang="nl-NL"/>
              <a:pPr/>
              <a:t>20</a:t>
            </a:fld>
            <a:endParaRPr lang="nl-NL" altLang="nl-NL"/>
          </a:p>
        </p:txBody>
      </p:sp>
      <p:sp>
        <p:nvSpPr>
          <p:cNvPr id="207875" name="Rectangle 1027"/>
          <p:cNvSpPr>
            <a:spLocks noGrp="1" noChangeArrowheads="1"/>
          </p:cNvSpPr>
          <p:nvPr>
            <p:ph type="body" sz="half" idx="1"/>
          </p:nvPr>
        </p:nvSpPr>
        <p:spPr>
          <a:xfrm>
            <a:off x="971600" y="1556792"/>
            <a:ext cx="7315200" cy="3663950"/>
          </a:xfrm>
        </p:spPr>
        <p:txBody>
          <a:bodyPr/>
          <a:lstStyle/>
          <a:p>
            <a:r>
              <a:rPr lang="nl-NL" altLang="nl-NL" sz="2400" dirty="0" smtClean="0">
                <a:solidFill>
                  <a:srgbClr val="000066"/>
                </a:solidFill>
              </a:rPr>
              <a:t>Levensduur van </a:t>
            </a:r>
            <a:r>
              <a:rPr lang="nl-NL" altLang="nl-NL" sz="2400" dirty="0" err="1" smtClean="0">
                <a:solidFill>
                  <a:srgbClr val="000066"/>
                </a:solidFill>
              </a:rPr>
              <a:t>batterijern</a:t>
            </a:r>
            <a:endParaRPr lang="nl-NL" altLang="nl-NL" sz="2400" dirty="0">
              <a:solidFill>
                <a:srgbClr val="000066"/>
              </a:solidFill>
            </a:endParaRPr>
          </a:p>
        </p:txBody>
      </p:sp>
      <p:graphicFrame>
        <p:nvGraphicFramePr>
          <p:cNvPr id="207876" name="Object 1028"/>
          <p:cNvGraphicFramePr>
            <a:graphicFrameLocks noGrp="1" noChangeAspect="1"/>
          </p:cNvGraphicFramePr>
          <p:nvPr>
            <p:ph sz="half" idx="2"/>
            <p:extLst>
              <p:ext uri="{D42A27DB-BD31-4B8C-83A1-F6EECF244321}">
                <p14:modId xmlns:p14="http://schemas.microsoft.com/office/powerpoint/2010/main" val="2209340803"/>
              </p:ext>
            </p:extLst>
          </p:nvPr>
        </p:nvGraphicFramePr>
        <p:xfrm>
          <a:off x="1259632" y="2348880"/>
          <a:ext cx="6408737" cy="3005137"/>
        </p:xfrm>
        <a:graphic>
          <a:graphicData uri="http://schemas.openxmlformats.org/presentationml/2006/ole">
            <mc:AlternateContent xmlns:mc="http://schemas.openxmlformats.org/markup-compatibility/2006">
              <mc:Choice xmlns:v="urn:schemas-microsoft-com:vml" Requires="v">
                <p:oleObj spid="_x0000_s1044" name="Picture" r:id="rId4" imgW="3755555" imgH="1761922" progId="Word.Picture.8">
                  <p:embed/>
                </p:oleObj>
              </mc:Choice>
              <mc:Fallback>
                <p:oleObj name="Picture" r:id="rId4" imgW="3755555" imgH="1761922" progId="Word.Picture.8">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59632" y="2348880"/>
                        <a:ext cx="6408737" cy="300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162174834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jdelijke aanduiding voor dianummer 5"/>
          <p:cNvSpPr>
            <a:spLocks noGrp="1"/>
          </p:cNvSpPr>
          <p:nvPr>
            <p:ph type="sldNum" sz="quarter" idx="12"/>
          </p:nvPr>
        </p:nvSpPr>
        <p:spPr/>
        <p:txBody>
          <a:bodyPr/>
          <a:lstStyle/>
          <a:p>
            <a:fld id="{6484C719-CBC2-49C8-91E8-051A3370E8D3}" type="slidenum">
              <a:rPr lang="nl-NL" altLang="nl-NL"/>
              <a:pPr/>
              <a:t>21</a:t>
            </a:fld>
            <a:endParaRPr lang="nl-NL" altLang="nl-NL"/>
          </a:p>
        </p:txBody>
      </p:sp>
      <p:sp>
        <p:nvSpPr>
          <p:cNvPr id="208898" name="Rectangle 1026"/>
          <p:cNvSpPr>
            <a:spLocks noGrp="1" noChangeArrowheads="1"/>
          </p:cNvSpPr>
          <p:nvPr>
            <p:ph type="title"/>
          </p:nvPr>
        </p:nvSpPr>
        <p:spPr/>
        <p:txBody>
          <a:bodyPr/>
          <a:lstStyle/>
          <a:p>
            <a:r>
              <a:rPr lang="nl-NL" altLang="nl-NL" dirty="0">
                <a:solidFill>
                  <a:srgbClr val="000066"/>
                </a:solidFill>
              </a:rPr>
              <a:t>Dot plot</a:t>
            </a:r>
            <a:endParaRPr lang="en-US" altLang="nl-NL" dirty="0">
              <a:solidFill>
                <a:srgbClr val="000066"/>
              </a:solidFill>
            </a:endParaRPr>
          </a:p>
        </p:txBody>
      </p:sp>
      <p:sp>
        <p:nvSpPr>
          <p:cNvPr id="208899" name="Rectangle 1027"/>
          <p:cNvSpPr>
            <a:spLocks noGrp="1" noChangeArrowheads="1"/>
          </p:cNvSpPr>
          <p:nvPr>
            <p:ph type="body" idx="1"/>
          </p:nvPr>
        </p:nvSpPr>
        <p:spPr/>
        <p:txBody>
          <a:bodyPr>
            <a:normAutofit lnSpcReduction="10000"/>
          </a:bodyPr>
          <a:lstStyle/>
          <a:p>
            <a:endParaRPr lang="en-US" altLang="nl-NL" dirty="0" smtClean="0">
              <a:solidFill>
                <a:srgbClr val="000066"/>
              </a:solidFill>
            </a:endParaRPr>
          </a:p>
          <a:p>
            <a:endParaRPr lang="en-US" altLang="nl-NL" dirty="0">
              <a:solidFill>
                <a:srgbClr val="000066"/>
              </a:solidFill>
            </a:endParaRPr>
          </a:p>
          <a:p>
            <a:endParaRPr lang="en-US" altLang="nl-NL" dirty="0" smtClean="0">
              <a:solidFill>
                <a:srgbClr val="000066"/>
              </a:solidFill>
            </a:endParaRPr>
          </a:p>
          <a:p>
            <a:endParaRPr lang="en-US" altLang="nl-NL" dirty="0">
              <a:solidFill>
                <a:srgbClr val="000066"/>
              </a:solidFill>
            </a:endParaRPr>
          </a:p>
          <a:p>
            <a:endParaRPr lang="en-US" altLang="nl-NL" dirty="0" smtClean="0">
              <a:solidFill>
                <a:srgbClr val="000066"/>
              </a:solidFill>
            </a:endParaRPr>
          </a:p>
          <a:p>
            <a:endParaRPr lang="en-US" altLang="nl-NL" dirty="0">
              <a:solidFill>
                <a:srgbClr val="000066"/>
              </a:solidFill>
            </a:endParaRPr>
          </a:p>
          <a:p>
            <a:endParaRPr lang="en-US" altLang="nl-NL" dirty="0" smtClean="0">
              <a:solidFill>
                <a:srgbClr val="000066"/>
              </a:solidFill>
            </a:endParaRPr>
          </a:p>
          <a:p>
            <a:r>
              <a:rPr lang="en-US" altLang="nl-NL" dirty="0" err="1" smtClean="0">
                <a:solidFill>
                  <a:srgbClr val="000066"/>
                </a:solidFill>
              </a:rPr>
              <a:t>Snelheden</a:t>
            </a:r>
            <a:r>
              <a:rPr lang="en-US" altLang="nl-NL" dirty="0" smtClean="0">
                <a:solidFill>
                  <a:srgbClr val="000066"/>
                </a:solidFill>
              </a:rPr>
              <a:t> </a:t>
            </a:r>
            <a:r>
              <a:rPr lang="en-US" altLang="nl-NL" dirty="0" err="1" smtClean="0">
                <a:solidFill>
                  <a:srgbClr val="000066"/>
                </a:solidFill>
              </a:rPr>
              <a:t>voor</a:t>
            </a:r>
            <a:r>
              <a:rPr lang="en-US" altLang="nl-NL" dirty="0" smtClean="0">
                <a:solidFill>
                  <a:srgbClr val="000066"/>
                </a:solidFill>
              </a:rPr>
              <a:t> </a:t>
            </a:r>
            <a:r>
              <a:rPr lang="en-US" altLang="nl-NL" dirty="0" err="1" smtClean="0">
                <a:solidFill>
                  <a:srgbClr val="000066"/>
                </a:solidFill>
              </a:rPr>
              <a:t>en</a:t>
            </a:r>
            <a:r>
              <a:rPr lang="en-US" altLang="nl-NL" dirty="0" smtClean="0">
                <a:solidFill>
                  <a:srgbClr val="000066"/>
                </a:solidFill>
              </a:rPr>
              <a:t> </a:t>
            </a:r>
            <a:r>
              <a:rPr lang="en-US" altLang="nl-NL" dirty="0" err="1" smtClean="0">
                <a:solidFill>
                  <a:srgbClr val="000066"/>
                </a:solidFill>
              </a:rPr>
              <a:t>na</a:t>
            </a:r>
            <a:r>
              <a:rPr lang="en-US" altLang="nl-NL" dirty="0" smtClean="0">
                <a:solidFill>
                  <a:srgbClr val="000066"/>
                </a:solidFill>
              </a:rPr>
              <a:t> </a:t>
            </a:r>
            <a:r>
              <a:rPr lang="en-US" altLang="nl-NL" dirty="0" err="1" smtClean="0">
                <a:solidFill>
                  <a:srgbClr val="000066"/>
                </a:solidFill>
              </a:rPr>
              <a:t>een</a:t>
            </a:r>
            <a:r>
              <a:rPr lang="en-US" altLang="nl-NL" dirty="0" smtClean="0">
                <a:solidFill>
                  <a:srgbClr val="000066"/>
                </a:solidFill>
              </a:rPr>
              <a:t> </a:t>
            </a:r>
            <a:r>
              <a:rPr lang="en-US" altLang="nl-NL" dirty="0" err="1" smtClean="0">
                <a:solidFill>
                  <a:srgbClr val="000066"/>
                </a:solidFill>
              </a:rPr>
              <a:t>campagne</a:t>
            </a:r>
            <a:r>
              <a:rPr lang="en-US" altLang="nl-NL" dirty="0" smtClean="0">
                <a:solidFill>
                  <a:srgbClr val="000066"/>
                </a:solidFill>
              </a:rPr>
              <a:t> </a:t>
            </a:r>
            <a:endParaRPr lang="en-US" altLang="nl-NL" dirty="0">
              <a:solidFill>
                <a:srgbClr val="000066"/>
              </a:solidFill>
            </a:endParaRPr>
          </a:p>
        </p:txBody>
      </p:sp>
      <p:grpSp>
        <p:nvGrpSpPr>
          <p:cNvPr id="8" name="Groep 7"/>
          <p:cNvGrpSpPr/>
          <p:nvPr/>
        </p:nvGrpSpPr>
        <p:grpSpPr>
          <a:xfrm>
            <a:off x="1475656" y="2126687"/>
            <a:ext cx="5184576" cy="2714089"/>
            <a:chOff x="0" y="0"/>
            <a:chExt cx="3054096" cy="1395984"/>
          </a:xfrm>
        </p:grpSpPr>
        <p:pic>
          <p:nvPicPr>
            <p:cNvPr id="9" name="Afbeelding 8"/>
            <p:cNvPicPr>
              <a:picLocks noChangeAspect="1"/>
            </p:cNvPicPr>
            <p:nvPr/>
          </p:nvPicPr>
          <p:blipFill>
            <a:blip r:embed="rId2">
              <a:extLst>
                <a:ext uri="{28A0092B-C50C-407E-A947-70E740481C1C}">
                  <a14:useLocalDpi xmlns:a14="http://schemas.microsoft.com/office/drawing/2010/main" val="0"/>
                </a:ext>
              </a:extLst>
            </a:blip>
            <a:srcRect l="3088" t="61688" r="13474" b="18562"/>
            <a:stretch>
              <a:fillRect/>
            </a:stretch>
          </p:blipFill>
          <p:spPr bwMode="auto">
            <a:xfrm>
              <a:off x="0" y="0"/>
              <a:ext cx="3054096" cy="542544"/>
            </a:xfrm>
            <a:prstGeom prst="rect">
              <a:avLst/>
            </a:prstGeom>
            <a:noFill/>
            <a:ln>
              <a:noFill/>
            </a:ln>
          </p:spPr>
        </p:pic>
        <p:pic>
          <p:nvPicPr>
            <p:cNvPr id="10" name="Afbeelding 9"/>
            <p:cNvPicPr>
              <a:picLocks noChangeAspect="1"/>
            </p:cNvPicPr>
            <p:nvPr/>
          </p:nvPicPr>
          <p:blipFill>
            <a:blip r:embed="rId2">
              <a:extLst>
                <a:ext uri="{28A0092B-C50C-407E-A947-70E740481C1C}">
                  <a14:useLocalDpi xmlns:a14="http://schemas.microsoft.com/office/drawing/2010/main" val="0"/>
                </a:ext>
              </a:extLst>
            </a:blip>
            <a:srcRect l="3088" t="31688" r="13474" b="44063"/>
            <a:stretch>
              <a:fillRect/>
            </a:stretch>
          </p:blipFill>
          <p:spPr bwMode="auto">
            <a:xfrm>
              <a:off x="12192" y="743712"/>
              <a:ext cx="3035808" cy="652272"/>
            </a:xfrm>
            <a:prstGeom prst="rect">
              <a:avLst/>
            </a:prstGeom>
            <a:noFill/>
            <a:ln>
              <a:noFill/>
            </a:ln>
          </p:spPr>
        </p:pic>
      </p:grpSp>
    </p:spTree>
    <p:extLst>
      <p:ext uri="{BB962C8B-B14F-4D97-AF65-F5344CB8AC3E}">
        <p14:creationId xmlns:p14="http://schemas.microsoft.com/office/powerpoint/2010/main" val="34209594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jdelijke aanduiding voor dianummer 5"/>
          <p:cNvSpPr>
            <a:spLocks noGrp="1"/>
          </p:cNvSpPr>
          <p:nvPr>
            <p:ph type="sldNum" sz="quarter" idx="12"/>
          </p:nvPr>
        </p:nvSpPr>
        <p:spPr/>
        <p:txBody>
          <a:bodyPr/>
          <a:lstStyle/>
          <a:p>
            <a:fld id="{6484C719-CBC2-49C8-91E8-051A3370E8D3}" type="slidenum">
              <a:rPr lang="nl-NL" altLang="nl-NL"/>
              <a:pPr/>
              <a:t>22</a:t>
            </a:fld>
            <a:endParaRPr lang="nl-NL" altLang="nl-NL"/>
          </a:p>
        </p:txBody>
      </p:sp>
      <p:sp>
        <p:nvSpPr>
          <p:cNvPr id="208899" name="Rectangle 1027"/>
          <p:cNvSpPr>
            <a:spLocks noGrp="1" noChangeArrowheads="1"/>
          </p:cNvSpPr>
          <p:nvPr>
            <p:ph type="body" idx="1"/>
          </p:nvPr>
        </p:nvSpPr>
        <p:spPr/>
        <p:txBody>
          <a:bodyPr>
            <a:normAutofit fontScale="92500" lnSpcReduction="20000"/>
          </a:bodyPr>
          <a:lstStyle/>
          <a:p>
            <a:endParaRPr lang="en-US" altLang="nl-NL" dirty="0" smtClean="0">
              <a:solidFill>
                <a:schemeClr val="tx1"/>
              </a:solidFill>
              <a:latin typeface="Times New Roman" panose="02020603050405020304" pitchFamily="18" charset="0"/>
              <a:cs typeface="Times New Roman" panose="02020603050405020304" pitchFamily="18" charset="0"/>
            </a:endParaRPr>
          </a:p>
          <a:p>
            <a:endParaRPr lang="en-US" altLang="nl-NL" dirty="0">
              <a:solidFill>
                <a:schemeClr val="tx1"/>
              </a:solidFill>
              <a:latin typeface="Times New Roman" panose="02020603050405020304" pitchFamily="18" charset="0"/>
              <a:cs typeface="Times New Roman" panose="02020603050405020304" pitchFamily="18" charset="0"/>
            </a:endParaRPr>
          </a:p>
          <a:p>
            <a:endParaRPr lang="en-US" altLang="nl-NL" dirty="0" smtClean="0">
              <a:solidFill>
                <a:schemeClr val="tx1"/>
              </a:solidFill>
              <a:latin typeface="Times New Roman" panose="02020603050405020304" pitchFamily="18" charset="0"/>
              <a:cs typeface="Times New Roman" panose="02020603050405020304" pitchFamily="18" charset="0"/>
            </a:endParaRPr>
          </a:p>
          <a:p>
            <a:endParaRPr lang="en-US" altLang="nl-NL" dirty="0">
              <a:solidFill>
                <a:schemeClr val="tx1"/>
              </a:solidFill>
              <a:latin typeface="Times New Roman" panose="02020603050405020304" pitchFamily="18" charset="0"/>
              <a:cs typeface="Times New Roman" panose="02020603050405020304" pitchFamily="18" charset="0"/>
            </a:endParaRPr>
          </a:p>
          <a:p>
            <a:r>
              <a:rPr lang="en-US" i="1" dirty="0">
                <a:solidFill>
                  <a:schemeClr val="tx1"/>
                </a:solidFill>
                <a:latin typeface="Times New Roman" panose="02020603050405020304" pitchFamily="18" charset="0"/>
                <a:cs typeface="Times New Roman" panose="02020603050405020304" pitchFamily="18" charset="0"/>
              </a:rPr>
              <a:t>‘If you look at the graphs and look at them like hills, then for the before group the speeds are spread out and more than 55, and if you look at the after graph, then more people are bunched up close to the speed limit which means that the majority of the people slowed down close to the speed limit</a:t>
            </a:r>
            <a:r>
              <a:rPr lang="en-US" i="1" dirty="0" smtClean="0">
                <a:solidFill>
                  <a:schemeClr val="tx1"/>
                </a:solidFill>
                <a:latin typeface="Times New Roman" panose="02020603050405020304" pitchFamily="18" charset="0"/>
                <a:cs typeface="Times New Roman" panose="02020603050405020304" pitchFamily="18" charset="0"/>
              </a:rPr>
              <a:t>.’</a:t>
            </a:r>
            <a:endParaRPr lang="nl-NL" i="1" dirty="0">
              <a:solidFill>
                <a:schemeClr val="tx1"/>
              </a:solidFill>
              <a:latin typeface="Times New Roman" panose="02020603050405020304" pitchFamily="18" charset="0"/>
              <a:cs typeface="Times New Roman" panose="02020603050405020304" pitchFamily="18" charset="0"/>
            </a:endParaRPr>
          </a:p>
        </p:txBody>
      </p:sp>
      <p:grpSp>
        <p:nvGrpSpPr>
          <p:cNvPr id="8" name="Groep 7"/>
          <p:cNvGrpSpPr/>
          <p:nvPr/>
        </p:nvGrpSpPr>
        <p:grpSpPr>
          <a:xfrm>
            <a:off x="1259632" y="476672"/>
            <a:ext cx="4104456" cy="2376264"/>
            <a:chOff x="0" y="0"/>
            <a:chExt cx="3054096" cy="1395984"/>
          </a:xfrm>
        </p:grpSpPr>
        <p:pic>
          <p:nvPicPr>
            <p:cNvPr id="9" name="Afbeelding 8"/>
            <p:cNvPicPr>
              <a:picLocks noChangeAspect="1"/>
            </p:cNvPicPr>
            <p:nvPr/>
          </p:nvPicPr>
          <p:blipFill>
            <a:blip r:embed="rId2">
              <a:extLst>
                <a:ext uri="{28A0092B-C50C-407E-A947-70E740481C1C}">
                  <a14:useLocalDpi xmlns:a14="http://schemas.microsoft.com/office/drawing/2010/main" val="0"/>
                </a:ext>
              </a:extLst>
            </a:blip>
            <a:srcRect l="3088" t="61688" r="13474" b="18562"/>
            <a:stretch>
              <a:fillRect/>
            </a:stretch>
          </p:blipFill>
          <p:spPr bwMode="auto">
            <a:xfrm>
              <a:off x="0" y="0"/>
              <a:ext cx="3054096" cy="542544"/>
            </a:xfrm>
            <a:prstGeom prst="rect">
              <a:avLst/>
            </a:prstGeom>
            <a:noFill/>
            <a:ln>
              <a:noFill/>
            </a:ln>
          </p:spPr>
        </p:pic>
        <p:pic>
          <p:nvPicPr>
            <p:cNvPr id="10" name="Afbeelding 9"/>
            <p:cNvPicPr>
              <a:picLocks noChangeAspect="1"/>
            </p:cNvPicPr>
            <p:nvPr/>
          </p:nvPicPr>
          <p:blipFill>
            <a:blip r:embed="rId2">
              <a:extLst>
                <a:ext uri="{28A0092B-C50C-407E-A947-70E740481C1C}">
                  <a14:useLocalDpi xmlns:a14="http://schemas.microsoft.com/office/drawing/2010/main" val="0"/>
                </a:ext>
              </a:extLst>
            </a:blip>
            <a:srcRect l="3088" t="31688" r="13474" b="44063"/>
            <a:stretch>
              <a:fillRect/>
            </a:stretch>
          </p:blipFill>
          <p:spPr bwMode="auto">
            <a:xfrm>
              <a:off x="12192" y="743712"/>
              <a:ext cx="3035808" cy="652272"/>
            </a:xfrm>
            <a:prstGeom prst="rect">
              <a:avLst/>
            </a:prstGeom>
            <a:noFill/>
            <a:ln>
              <a:noFill/>
            </a:ln>
          </p:spPr>
        </p:pic>
      </p:grpSp>
    </p:spTree>
    <p:extLst>
      <p:ext uri="{BB962C8B-B14F-4D97-AF65-F5344CB8AC3E}">
        <p14:creationId xmlns:p14="http://schemas.microsoft.com/office/powerpoint/2010/main" val="85107391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jdelijke aanduiding voor dianummer 5"/>
          <p:cNvSpPr>
            <a:spLocks noGrp="1"/>
          </p:cNvSpPr>
          <p:nvPr>
            <p:ph type="sldNum" sz="quarter" idx="12"/>
          </p:nvPr>
        </p:nvSpPr>
        <p:spPr/>
        <p:txBody>
          <a:bodyPr/>
          <a:lstStyle/>
          <a:p>
            <a:fld id="{EBF4E697-80FB-44AD-A6F0-E58C64F05F8F}" type="slidenum">
              <a:rPr lang="nl-NL" altLang="nl-NL"/>
              <a:pPr/>
              <a:t>23</a:t>
            </a:fld>
            <a:endParaRPr lang="nl-NL" altLang="nl-NL"/>
          </a:p>
        </p:txBody>
      </p:sp>
      <p:sp>
        <p:nvSpPr>
          <p:cNvPr id="209922" name="Rectangle 1026"/>
          <p:cNvSpPr>
            <a:spLocks noGrp="1" noChangeArrowheads="1"/>
          </p:cNvSpPr>
          <p:nvPr>
            <p:ph type="title"/>
          </p:nvPr>
        </p:nvSpPr>
        <p:spPr/>
        <p:txBody>
          <a:bodyPr/>
          <a:lstStyle/>
          <a:p>
            <a:r>
              <a:rPr lang="en-US" altLang="nl-NL" dirty="0" err="1" smtClean="0">
                <a:solidFill>
                  <a:srgbClr val="000066"/>
                </a:solidFill>
              </a:rPr>
              <a:t>Indeling</a:t>
            </a:r>
            <a:r>
              <a:rPr lang="en-US" altLang="nl-NL" dirty="0" smtClean="0">
                <a:solidFill>
                  <a:srgbClr val="000066"/>
                </a:solidFill>
              </a:rPr>
              <a:t> in </a:t>
            </a:r>
            <a:r>
              <a:rPr lang="en-US" altLang="nl-NL" dirty="0" err="1" smtClean="0">
                <a:solidFill>
                  <a:srgbClr val="000066"/>
                </a:solidFill>
              </a:rPr>
              <a:t>vier</a:t>
            </a:r>
            <a:r>
              <a:rPr lang="en-US" altLang="nl-NL" dirty="0" smtClean="0">
                <a:solidFill>
                  <a:srgbClr val="000066"/>
                </a:solidFill>
              </a:rPr>
              <a:t> </a:t>
            </a:r>
            <a:r>
              <a:rPr lang="en-US" altLang="nl-NL" dirty="0" err="1" smtClean="0">
                <a:solidFill>
                  <a:srgbClr val="000066"/>
                </a:solidFill>
              </a:rPr>
              <a:t>gelijke</a:t>
            </a:r>
            <a:r>
              <a:rPr lang="en-US" altLang="nl-NL" dirty="0" smtClean="0">
                <a:solidFill>
                  <a:srgbClr val="000066"/>
                </a:solidFill>
              </a:rPr>
              <a:t> </a:t>
            </a:r>
            <a:r>
              <a:rPr lang="en-US" altLang="nl-NL" dirty="0" err="1" smtClean="0">
                <a:solidFill>
                  <a:srgbClr val="000066"/>
                </a:solidFill>
              </a:rPr>
              <a:t>groepen</a:t>
            </a:r>
            <a:endParaRPr lang="en-US" altLang="nl-NL" dirty="0">
              <a:solidFill>
                <a:srgbClr val="000066"/>
              </a:solidFill>
            </a:endParaRPr>
          </a:p>
        </p:txBody>
      </p:sp>
      <p:sp>
        <p:nvSpPr>
          <p:cNvPr id="209923" name="Rectangle 1027"/>
          <p:cNvSpPr>
            <a:spLocks noGrp="1" noChangeArrowheads="1"/>
          </p:cNvSpPr>
          <p:nvPr>
            <p:ph type="body" idx="1"/>
          </p:nvPr>
        </p:nvSpPr>
        <p:spPr/>
        <p:txBody>
          <a:bodyPr/>
          <a:lstStyle/>
          <a:p>
            <a:endParaRPr lang="en-US" altLang="nl-NL" dirty="0"/>
          </a:p>
        </p:txBody>
      </p:sp>
      <p:grpSp>
        <p:nvGrpSpPr>
          <p:cNvPr id="18" name="Groep 17"/>
          <p:cNvGrpSpPr/>
          <p:nvPr/>
        </p:nvGrpSpPr>
        <p:grpSpPr>
          <a:xfrm>
            <a:off x="1115616" y="2060848"/>
            <a:ext cx="7128792" cy="3672408"/>
            <a:chOff x="0" y="0"/>
            <a:chExt cx="3163824" cy="1469136"/>
          </a:xfrm>
        </p:grpSpPr>
        <p:pic>
          <p:nvPicPr>
            <p:cNvPr id="19" name="Afbeelding 18"/>
            <p:cNvPicPr>
              <a:picLocks noChangeAspect="1"/>
            </p:cNvPicPr>
            <p:nvPr/>
          </p:nvPicPr>
          <p:blipFill>
            <a:blip r:embed="rId2">
              <a:extLst>
                <a:ext uri="{28A0092B-C50C-407E-A947-70E740481C1C}">
                  <a14:useLocalDpi xmlns:a14="http://schemas.microsoft.com/office/drawing/2010/main" val="0"/>
                </a:ext>
              </a:extLst>
            </a:blip>
            <a:srcRect l="3229" t="58646" r="13754" b="18677"/>
            <a:stretch>
              <a:fillRect/>
            </a:stretch>
          </p:blipFill>
          <p:spPr bwMode="auto">
            <a:xfrm>
              <a:off x="0" y="0"/>
              <a:ext cx="3163824" cy="646176"/>
            </a:xfrm>
            <a:prstGeom prst="rect">
              <a:avLst/>
            </a:prstGeom>
            <a:noFill/>
            <a:ln>
              <a:noFill/>
            </a:ln>
          </p:spPr>
        </p:pic>
        <p:pic>
          <p:nvPicPr>
            <p:cNvPr id="20" name="Afbeelding 19"/>
            <p:cNvPicPr>
              <a:picLocks noChangeAspect="1"/>
            </p:cNvPicPr>
            <p:nvPr/>
          </p:nvPicPr>
          <p:blipFill>
            <a:blip r:embed="rId2">
              <a:extLst>
                <a:ext uri="{28A0092B-C50C-407E-A947-70E740481C1C}">
                  <a14:useLocalDpi xmlns:a14="http://schemas.microsoft.com/office/drawing/2010/main" val="0"/>
                </a:ext>
              </a:extLst>
            </a:blip>
            <a:srcRect l="3229" t="29697" r="13754" b="45198"/>
            <a:stretch>
              <a:fillRect/>
            </a:stretch>
          </p:blipFill>
          <p:spPr bwMode="auto">
            <a:xfrm>
              <a:off x="18288" y="743712"/>
              <a:ext cx="3127248" cy="725424"/>
            </a:xfrm>
            <a:prstGeom prst="rect">
              <a:avLst/>
            </a:prstGeom>
            <a:noFill/>
            <a:ln>
              <a:noFill/>
            </a:ln>
          </p:spPr>
        </p:pic>
      </p:grpSp>
    </p:spTree>
    <p:extLst>
      <p:ext uri="{BB962C8B-B14F-4D97-AF65-F5344CB8AC3E}">
        <p14:creationId xmlns:p14="http://schemas.microsoft.com/office/powerpoint/2010/main" val="263886124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426170"/>
          </a:xfrm>
        </p:spPr>
        <p:txBody>
          <a:bodyPr>
            <a:normAutofit fontScale="90000"/>
          </a:bodyPr>
          <a:lstStyle/>
          <a:p>
            <a:r>
              <a:rPr lang="en-US" dirty="0" smtClean="0"/>
              <a:t>Boxplot </a:t>
            </a:r>
            <a:r>
              <a:rPr lang="en-US" dirty="0" err="1" smtClean="0"/>
              <a:t>als</a:t>
            </a:r>
            <a:r>
              <a:rPr lang="en-US" dirty="0" smtClean="0"/>
              <a:t> model </a:t>
            </a:r>
            <a:r>
              <a:rPr lang="en-US" dirty="0" err="1" smtClean="0"/>
              <a:t>voor</a:t>
            </a:r>
            <a:r>
              <a:rPr lang="en-US" dirty="0" smtClean="0"/>
              <a:t> het </a:t>
            </a:r>
            <a:r>
              <a:rPr lang="en-US" dirty="0" err="1" smtClean="0"/>
              <a:t>redeneren</a:t>
            </a:r>
            <a:r>
              <a:rPr lang="en-US" dirty="0" smtClean="0"/>
              <a:t> over </a:t>
            </a:r>
            <a:r>
              <a:rPr lang="en-US" dirty="0" err="1" smtClean="0"/>
              <a:t>verdelingen</a:t>
            </a:r>
            <a:endParaRPr lang="nl-NL" dirty="0"/>
          </a:p>
        </p:txBody>
      </p:sp>
      <p:sp>
        <p:nvSpPr>
          <p:cNvPr id="4" name="Tijdelijke aanduiding voor dianummer 3"/>
          <p:cNvSpPr>
            <a:spLocks noGrp="1"/>
          </p:cNvSpPr>
          <p:nvPr>
            <p:ph type="sldNum" sz="quarter" idx="12"/>
          </p:nvPr>
        </p:nvSpPr>
        <p:spPr/>
        <p:txBody>
          <a:bodyPr/>
          <a:lstStyle/>
          <a:p>
            <a:fld id="{9C36FB1A-0C9A-48AA-ADF6-ED70034B4B67}" type="slidenum">
              <a:rPr lang="nl-NL" smtClean="0"/>
              <a:t>24</a:t>
            </a:fld>
            <a:endParaRPr lang="nl-NL"/>
          </a:p>
        </p:txBody>
      </p:sp>
      <p:pic>
        <p:nvPicPr>
          <p:cNvPr id="5" name="Tijdelijke aanduiding voor inhoud 4"/>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260093" y="2434079"/>
            <a:ext cx="4623813" cy="2858204"/>
          </a:xfrm>
          <a:prstGeom prst="rect">
            <a:avLst/>
          </a:prstGeom>
          <a:noFill/>
          <a:ln>
            <a:noFill/>
          </a:ln>
        </p:spPr>
      </p:pic>
    </p:spTree>
    <p:extLst>
      <p:ext uri="{BB962C8B-B14F-4D97-AF65-F5344CB8AC3E}">
        <p14:creationId xmlns:p14="http://schemas.microsoft.com/office/powerpoint/2010/main" val="201097129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err="1" smtClean="0">
                <a:solidFill>
                  <a:schemeClr val="tx1"/>
                </a:solidFill>
                <a:latin typeface="Times New Roman" panose="02020603050405020304" pitchFamily="18" charset="0"/>
                <a:cs typeface="Times New Roman" panose="02020603050405020304" pitchFamily="18" charset="0"/>
              </a:rPr>
              <a:t>conclusie</a:t>
            </a:r>
            <a:endParaRPr lang="nl-NL" dirty="0">
              <a:solidFill>
                <a:schemeClr val="tx1"/>
              </a:solidFill>
              <a:latin typeface="Times New Roman" panose="02020603050405020304" pitchFamily="18" charset="0"/>
              <a:cs typeface="Times New Roman" panose="02020603050405020304" pitchFamily="18" charset="0"/>
            </a:endParaRPr>
          </a:p>
        </p:txBody>
      </p:sp>
      <p:sp>
        <p:nvSpPr>
          <p:cNvPr id="3" name="Tijdelijke aanduiding voor inhoud 2"/>
          <p:cNvSpPr>
            <a:spLocks noGrp="1"/>
          </p:cNvSpPr>
          <p:nvPr>
            <p:ph idx="1"/>
          </p:nvPr>
        </p:nvSpPr>
        <p:spPr/>
        <p:txBody>
          <a:bodyPr/>
          <a:lstStyle/>
          <a:p>
            <a:r>
              <a:rPr lang="nl-NL" dirty="0">
                <a:solidFill>
                  <a:schemeClr val="tx1"/>
                </a:solidFill>
                <a:latin typeface="Times New Roman" panose="02020603050405020304" pitchFamily="18" charset="0"/>
                <a:cs typeface="Times New Roman" panose="02020603050405020304" pitchFamily="18" charset="0"/>
              </a:rPr>
              <a:t>symbolen en modellen in de </a:t>
            </a:r>
            <a:r>
              <a:rPr lang="nl-NL" dirty="0" err="1">
                <a:solidFill>
                  <a:schemeClr val="tx1"/>
                </a:solidFill>
                <a:latin typeface="Times New Roman" panose="02020603050405020304" pitchFamily="18" charset="0"/>
                <a:cs typeface="Times New Roman" panose="02020603050405020304" pitchFamily="18" charset="0"/>
              </a:rPr>
              <a:t>beta</a:t>
            </a:r>
            <a:r>
              <a:rPr lang="nl-NL" dirty="0">
                <a:solidFill>
                  <a:schemeClr val="tx1"/>
                </a:solidFill>
                <a:latin typeface="Times New Roman" panose="02020603050405020304" pitchFamily="18" charset="0"/>
                <a:cs typeface="Times New Roman" panose="02020603050405020304" pitchFamily="18" charset="0"/>
              </a:rPr>
              <a:t>-wetenschappen het product zijn van een lange geschiedenis </a:t>
            </a:r>
            <a:endParaRPr lang="nl-NL" dirty="0" smtClean="0">
              <a:solidFill>
                <a:schemeClr val="tx1"/>
              </a:solidFill>
              <a:latin typeface="Times New Roman" panose="02020603050405020304" pitchFamily="18" charset="0"/>
              <a:cs typeface="Times New Roman" panose="02020603050405020304" pitchFamily="18" charset="0"/>
            </a:endParaRPr>
          </a:p>
          <a:p>
            <a:r>
              <a:rPr lang="nl-NL" dirty="0" smtClean="0">
                <a:solidFill>
                  <a:schemeClr val="tx1"/>
                </a:solidFill>
                <a:latin typeface="Times New Roman" panose="02020603050405020304" pitchFamily="18" charset="0"/>
                <a:cs typeface="Times New Roman" panose="02020603050405020304" pitchFamily="18" charset="0"/>
              </a:rPr>
              <a:t>ik </a:t>
            </a:r>
            <a:r>
              <a:rPr lang="nl-NL" dirty="0">
                <a:solidFill>
                  <a:schemeClr val="tx1"/>
                </a:solidFill>
                <a:latin typeface="Times New Roman" panose="02020603050405020304" pitchFamily="18" charset="0"/>
                <a:cs typeface="Times New Roman" panose="02020603050405020304" pitchFamily="18" charset="0"/>
              </a:rPr>
              <a:t>pleit ervoor leerlingen een vergelijkbare geschiedenis in verkorte vorm door te laten maken. </a:t>
            </a:r>
            <a:endParaRPr lang="nl-NL" dirty="0" smtClean="0">
              <a:solidFill>
                <a:schemeClr val="tx1"/>
              </a:solidFill>
              <a:latin typeface="Times New Roman" panose="02020603050405020304" pitchFamily="18" charset="0"/>
              <a:cs typeface="Times New Roman" panose="02020603050405020304" pitchFamily="18" charset="0"/>
            </a:endParaRPr>
          </a:p>
          <a:p>
            <a:r>
              <a:rPr lang="nl-NL" dirty="0" err="1" smtClean="0">
                <a:solidFill>
                  <a:schemeClr val="tx1"/>
                </a:solidFill>
                <a:latin typeface="Times New Roman" panose="02020603050405020304" pitchFamily="18" charset="0"/>
                <a:cs typeface="Times New Roman" panose="02020603050405020304" pitchFamily="18" charset="0"/>
              </a:rPr>
              <a:t>ict</a:t>
            </a:r>
            <a:r>
              <a:rPr lang="nl-NL" dirty="0" smtClean="0">
                <a:solidFill>
                  <a:schemeClr val="tx1"/>
                </a:solidFill>
                <a:latin typeface="Times New Roman" panose="02020603050405020304" pitchFamily="18" charset="0"/>
                <a:cs typeface="Times New Roman" panose="02020603050405020304" pitchFamily="18" charset="0"/>
              </a:rPr>
              <a:t> kan een </a:t>
            </a:r>
            <a:r>
              <a:rPr lang="nl-NL" dirty="0">
                <a:solidFill>
                  <a:schemeClr val="tx1"/>
                </a:solidFill>
                <a:latin typeface="Times New Roman" panose="02020603050405020304" pitchFamily="18" charset="0"/>
                <a:cs typeface="Times New Roman" panose="02020603050405020304" pitchFamily="18" charset="0"/>
              </a:rPr>
              <a:t>belangrijk hulpmiddel bieden.</a:t>
            </a:r>
          </a:p>
          <a:p>
            <a:endParaRPr lang="nl-NL" dirty="0">
              <a:solidFill>
                <a:schemeClr val="tx1"/>
              </a:solidFill>
              <a:latin typeface="Times New Roman" panose="02020603050405020304" pitchFamily="18" charset="0"/>
              <a:cs typeface="Times New Roman" panose="02020603050405020304" pitchFamily="18" charset="0"/>
            </a:endParaRPr>
          </a:p>
        </p:txBody>
      </p:sp>
      <p:sp>
        <p:nvSpPr>
          <p:cNvPr id="4" name="Tijdelijke aanduiding voor dianummer 3"/>
          <p:cNvSpPr>
            <a:spLocks noGrp="1"/>
          </p:cNvSpPr>
          <p:nvPr>
            <p:ph type="sldNum" sz="quarter" idx="12"/>
          </p:nvPr>
        </p:nvSpPr>
        <p:spPr/>
        <p:txBody>
          <a:bodyPr/>
          <a:lstStyle/>
          <a:p>
            <a:fld id="{9C36FB1A-0C9A-48AA-ADF6-ED70034B4B67}" type="slidenum">
              <a:rPr lang="nl-NL" smtClean="0"/>
              <a:t>25</a:t>
            </a:fld>
            <a:endParaRPr lang="nl-NL"/>
          </a:p>
        </p:txBody>
      </p:sp>
    </p:spTree>
    <p:extLst>
      <p:ext uri="{BB962C8B-B14F-4D97-AF65-F5344CB8AC3E}">
        <p14:creationId xmlns:p14="http://schemas.microsoft.com/office/powerpoint/2010/main" val="42709280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dirty="0"/>
          </a:p>
        </p:txBody>
      </p:sp>
      <p:sp>
        <p:nvSpPr>
          <p:cNvPr id="3" name="Tijdelijke aanduiding voor inhoud 2"/>
          <p:cNvSpPr>
            <a:spLocks noGrp="1"/>
          </p:cNvSpPr>
          <p:nvPr>
            <p:ph idx="1"/>
          </p:nvPr>
        </p:nvSpPr>
        <p:spPr/>
        <p:txBody>
          <a:bodyPr/>
          <a:lstStyle/>
          <a:p>
            <a:r>
              <a:rPr lang="en-US" dirty="0" err="1" smtClean="0"/>
              <a:t>inscripties</a:t>
            </a:r>
            <a:r>
              <a:rPr lang="en-US" dirty="0" smtClean="0"/>
              <a:t>: </a:t>
            </a:r>
          </a:p>
          <a:p>
            <a:pPr lvl="1"/>
            <a:r>
              <a:rPr lang="en-US" dirty="0" err="1"/>
              <a:t>Tekens</a:t>
            </a:r>
            <a:r>
              <a:rPr lang="en-US" dirty="0"/>
              <a:t> op </a:t>
            </a:r>
            <a:r>
              <a:rPr lang="en-US" dirty="0" err="1"/>
              <a:t>papier</a:t>
            </a:r>
            <a:endParaRPr lang="en-US" dirty="0"/>
          </a:p>
          <a:p>
            <a:pPr lvl="1"/>
            <a:r>
              <a:rPr lang="en-US" dirty="0" err="1"/>
              <a:t>Voorwerpen</a:t>
            </a:r>
            <a:endParaRPr lang="en-US" dirty="0"/>
          </a:p>
          <a:p>
            <a:pPr lvl="1"/>
            <a:r>
              <a:rPr lang="en-US" dirty="0"/>
              <a:t>Pixels op </a:t>
            </a:r>
            <a:r>
              <a:rPr lang="en-US" dirty="0" err="1"/>
              <a:t>een</a:t>
            </a:r>
            <a:r>
              <a:rPr lang="en-US" dirty="0"/>
              <a:t> </a:t>
            </a:r>
            <a:r>
              <a:rPr lang="en-US" dirty="0" err="1"/>
              <a:t>computerscherm</a:t>
            </a:r>
            <a:endParaRPr lang="nl-NL" dirty="0"/>
          </a:p>
          <a:p>
            <a:r>
              <a:rPr lang="en-US" dirty="0" err="1" smtClean="0"/>
              <a:t>Betekenis</a:t>
            </a:r>
            <a:endParaRPr lang="en-US" dirty="0" smtClean="0"/>
          </a:p>
          <a:p>
            <a:endParaRPr lang="en-US" dirty="0"/>
          </a:p>
          <a:p>
            <a:r>
              <a:rPr lang="en-US" dirty="0" smtClean="0"/>
              <a:t>Van </a:t>
            </a:r>
            <a:r>
              <a:rPr lang="en-US" dirty="0" err="1" smtClean="0"/>
              <a:t>belang</a:t>
            </a:r>
            <a:r>
              <a:rPr lang="en-US" dirty="0" smtClean="0"/>
              <a:t> </a:t>
            </a:r>
            <a:r>
              <a:rPr lang="en-US" dirty="0" err="1" smtClean="0"/>
              <a:t>voor</a:t>
            </a:r>
            <a:r>
              <a:rPr lang="en-US" dirty="0" smtClean="0"/>
              <a:t> het </a:t>
            </a:r>
            <a:r>
              <a:rPr lang="en-US" dirty="0" err="1" smtClean="0"/>
              <a:t>verzamelen</a:t>
            </a:r>
            <a:r>
              <a:rPr lang="en-US" dirty="0" smtClean="0"/>
              <a:t> </a:t>
            </a:r>
            <a:r>
              <a:rPr lang="en-US" dirty="0" err="1" smtClean="0"/>
              <a:t>en</a:t>
            </a:r>
            <a:r>
              <a:rPr lang="en-US" dirty="0" smtClean="0"/>
              <a:t> </a:t>
            </a:r>
            <a:r>
              <a:rPr lang="en-US" dirty="0" err="1" smtClean="0"/>
              <a:t>uitwisselen</a:t>
            </a:r>
            <a:r>
              <a:rPr lang="en-US" dirty="0" smtClean="0"/>
              <a:t> van </a:t>
            </a:r>
            <a:r>
              <a:rPr lang="en-US" dirty="0" err="1" smtClean="0"/>
              <a:t>kennis</a:t>
            </a:r>
            <a:endParaRPr lang="en-US" dirty="0" smtClean="0"/>
          </a:p>
        </p:txBody>
      </p:sp>
      <p:sp>
        <p:nvSpPr>
          <p:cNvPr id="4" name="Tijdelijke aanduiding voor dianummer 3"/>
          <p:cNvSpPr>
            <a:spLocks noGrp="1"/>
          </p:cNvSpPr>
          <p:nvPr>
            <p:ph type="sldNum" sz="quarter" idx="12"/>
          </p:nvPr>
        </p:nvSpPr>
        <p:spPr/>
        <p:txBody>
          <a:bodyPr/>
          <a:lstStyle/>
          <a:p>
            <a:fld id="{9C36FB1A-0C9A-48AA-ADF6-ED70034B4B67}" type="slidenum">
              <a:rPr lang="nl-NL" smtClean="0"/>
              <a:t>3</a:t>
            </a:fld>
            <a:endParaRPr lang="nl-NL"/>
          </a:p>
        </p:txBody>
      </p:sp>
    </p:spTree>
    <p:extLst>
      <p:ext uri="{BB962C8B-B14F-4D97-AF65-F5344CB8AC3E}">
        <p14:creationId xmlns:p14="http://schemas.microsoft.com/office/powerpoint/2010/main" val="10844619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jdelijke aanduiding voor dianummer 5"/>
          <p:cNvSpPr>
            <a:spLocks noGrp="1"/>
          </p:cNvSpPr>
          <p:nvPr>
            <p:ph type="sldNum" sz="quarter" idx="12"/>
          </p:nvPr>
        </p:nvSpPr>
        <p:spPr/>
        <p:txBody>
          <a:bodyPr/>
          <a:lstStyle/>
          <a:p>
            <a:fld id="{614F1DAA-DC97-4EC1-AA34-5F416847291C}" type="slidenum">
              <a:rPr lang="nl-NL" altLang="nl-NL"/>
              <a:pPr/>
              <a:t>4</a:t>
            </a:fld>
            <a:endParaRPr lang="nl-NL" altLang="nl-NL"/>
          </a:p>
        </p:txBody>
      </p:sp>
      <p:sp>
        <p:nvSpPr>
          <p:cNvPr id="83970" name="Rectangle 2"/>
          <p:cNvSpPr>
            <a:spLocks noGrp="1" noChangeArrowheads="1"/>
          </p:cNvSpPr>
          <p:nvPr>
            <p:ph type="body" idx="1"/>
          </p:nvPr>
        </p:nvSpPr>
        <p:spPr>
          <a:xfrm>
            <a:off x="1868800" y="525096"/>
            <a:ext cx="4968552" cy="1224136"/>
          </a:xfrm>
          <a:noFill/>
          <a:ln/>
        </p:spPr>
        <p:txBody>
          <a:bodyPr>
            <a:normAutofit lnSpcReduction="10000"/>
          </a:bodyPr>
          <a:lstStyle/>
          <a:p>
            <a:pPr algn="just">
              <a:lnSpc>
                <a:spcPct val="80000"/>
              </a:lnSpc>
              <a:buFontTx/>
              <a:buNone/>
            </a:pPr>
            <a:r>
              <a:rPr lang="en-US" altLang="nl-NL" sz="2400" dirty="0">
                <a:solidFill>
                  <a:srgbClr val="000066"/>
                </a:solidFill>
              </a:rPr>
              <a:t>	</a:t>
            </a:r>
            <a:r>
              <a:rPr lang="nl-NL" altLang="nl-NL" sz="2400" dirty="0">
                <a:solidFill>
                  <a:srgbClr val="000066"/>
                </a:solidFill>
              </a:rPr>
              <a:t>La </a:t>
            </a:r>
            <a:r>
              <a:rPr lang="nl-NL" altLang="nl-NL" sz="2400" dirty="0" err="1">
                <a:solidFill>
                  <a:srgbClr val="000066"/>
                </a:solidFill>
              </a:rPr>
              <a:t>Pérouse</a:t>
            </a:r>
            <a:r>
              <a:rPr lang="nl-NL" altLang="nl-NL" sz="2400" dirty="0">
                <a:solidFill>
                  <a:srgbClr val="000066"/>
                </a:solidFill>
              </a:rPr>
              <a:t> </a:t>
            </a:r>
            <a:r>
              <a:rPr lang="nl-NL" altLang="nl-NL" sz="2400" dirty="0" smtClean="0">
                <a:solidFill>
                  <a:srgbClr val="000066"/>
                </a:solidFill>
              </a:rPr>
              <a:t>probeert van de Chinese bewoners te weten te komen of </a:t>
            </a:r>
            <a:r>
              <a:rPr lang="nl-NL" altLang="nl-NL" sz="2400" dirty="0" err="1" smtClean="0">
                <a:solidFill>
                  <a:srgbClr val="000066"/>
                </a:solidFill>
              </a:rPr>
              <a:t>Sakhalin</a:t>
            </a:r>
            <a:r>
              <a:rPr lang="nl-NL" altLang="nl-NL" sz="2400" dirty="0" smtClean="0">
                <a:solidFill>
                  <a:srgbClr val="000066"/>
                </a:solidFill>
              </a:rPr>
              <a:t> een eiland is of een schiereiland. </a:t>
            </a:r>
            <a:endParaRPr lang="nl-NL" altLang="nl-NL" sz="2400" dirty="0">
              <a:solidFill>
                <a:srgbClr val="000066"/>
              </a:solidFill>
            </a:endParaRPr>
          </a:p>
          <a:p>
            <a:pPr algn="just">
              <a:lnSpc>
                <a:spcPct val="80000"/>
              </a:lnSpc>
              <a:buFontTx/>
              <a:buNone/>
            </a:pPr>
            <a:endParaRPr lang="nl-NL" altLang="nl-NL" sz="2400" dirty="0">
              <a:solidFill>
                <a:srgbClr val="000066"/>
              </a:solidFill>
            </a:endParaRPr>
          </a:p>
        </p:txBody>
      </p:sp>
      <p:pic>
        <p:nvPicPr>
          <p:cNvPr id="83971" name="Picture 3" descr="Sakhalin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41456" y="1772816"/>
            <a:ext cx="4320480" cy="43400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64598229"/>
      </p:ext>
    </p:extLst>
  </p:cSld>
  <p:clrMapOvr>
    <a:masterClrMapping/>
  </p:clrMapOvr>
  <p:transition spd="slow">
    <p:zo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jdelijke aanduiding voor dianummer 5"/>
          <p:cNvSpPr>
            <a:spLocks noGrp="1"/>
          </p:cNvSpPr>
          <p:nvPr>
            <p:ph type="sldNum" sz="quarter" idx="12"/>
          </p:nvPr>
        </p:nvSpPr>
        <p:spPr/>
        <p:txBody>
          <a:bodyPr/>
          <a:lstStyle/>
          <a:p>
            <a:fld id="{2130F5D7-6F65-48F8-BB1E-B0A619784B04}" type="slidenum">
              <a:rPr lang="nl-NL" altLang="nl-NL"/>
              <a:pPr/>
              <a:t>5</a:t>
            </a:fld>
            <a:endParaRPr lang="nl-NL" altLang="nl-NL"/>
          </a:p>
        </p:txBody>
      </p:sp>
      <p:sp>
        <p:nvSpPr>
          <p:cNvPr id="199683" name="Rectangle 3"/>
          <p:cNvSpPr>
            <a:spLocks noGrp="1" noChangeArrowheads="1"/>
          </p:cNvSpPr>
          <p:nvPr>
            <p:ph type="body" idx="1"/>
          </p:nvPr>
        </p:nvSpPr>
        <p:spPr>
          <a:xfrm>
            <a:off x="1043608" y="1052736"/>
            <a:ext cx="6743328" cy="4536504"/>
          </a:xfrm>
        </p:spPr>
        <p:txBody>
          <a:bodyPr>
            <a:normAutofit/>
          </a:bodyPr>
          <a:lstStyle/>
          <a:p>
            <a:pPr>
              <a:buFontTx/>
              <a:buNone/>
            </a:pPr>
            <a:r>
              <a:rPr lang="nl-NL" altLang="nl-NL" sz="2800" b="1" i="1" dirty="0" smtClean="0">
                <a:solidFill>
                  <a:schemeClr val="tx1"/>
                </a:solidFill>
                <a:latin typeface="Times New Roman" panose="02020603050405020304" pitchFamily="18" charset="0"/>
                <a:cs typeface="Times New Roman" panose="02020603050405020304" pitchFamily="18" charset="0"/>
              </a:rPr>
              <a:t>inscripties</a:t>
            </a:r>
            <a:endParaRPr lang="nl-NL" altLang="nl-NL" sz="2800" b="1" i="1" dirty="0">
              <a:solidFill>
                <a:schemeClr val="tx1"/>
              </a:solidFill>
              <a:latin typeface="Times New Roman" panose="02020603050405020304" pitchFamily="18" charset="0"/>
              <a:cs typeface="Times New Roman" panose="02020603050405020304" pitchFamily="18" charset="0"/>
            </a:endParaRPr>
          </a:p>
          <a:p>
            <a:pPr algn="just"/>
            <a:r>
              <a:rPr lang="en-AU" altLang="nl-NL" sz="2800" dirty="0" err="1" smtClean="0">
                <a:solidFill>
                  <a:schemeClr val="tx1"/>
                </a:solidFill>
                <a:latin typeface="Times New Roman" panose="02020603050405020304" pitchFamily="18" charset="0"/>
                <a:cs typeface="Times New Roman" panose="02020603050405020304" pitchFamily="18" charset="0"/>
              </a:rPr>
              <a:t>mobiel</a:t>
            </a:r>
            <a:endParaRPr lang="en-AU" altLang="nl-NL" sz="2800" dirty="0">
              <a:solidFill>
                <a:schemeClr val="tx1"/>
              </a:solidFill>
              <a:latin typeface="Times New Roman" panose="02020603050405020304" pitchFamily="18" charset="0"/>
              <a:cs typeface="Times New Roman" panose="02020603050405020304" pitchFamily="18" charset="0"/>
            </a:endParaRPr>
          </a:p>
          <a:p>
            <a:pPr algn="just"/>
            <a:r>
              <a:rPr lang="en-AU" altLang="nl-NL" sz="2800" dirty="0" err="1" smtClean="0">
                <a:solidFill>
                  <a:schemeClr val="tx1"/>
                </a:solidFill>
                <a:latin typeface="Times New Roman" panose="02020603050405020304" pitchFamily="18" charset="0"/>
                <a:cs typeface="Times New Roman" panose="02020603050405020304" pitchFamily="18" charset="0"/>
              </a:rPr>
              <a:t>onveranderlijk</a:t>
            </a:r>
            <a:r>
              <a:rPr lang="en-AU" altLang="nl-NL" sz="2800" dirty="0" smtClean="0">
                <a:solidFill>
                  <a:schemeClr val="tx1"/>
                </a:solidFill>
                <a:latin typeface="Times New Roman" panose="02020603050405020304" pitchFamily="18" charset="0"/>
                <a:cs typeface="Times New Roman" panose="02020603050405020304" pitchFamily="18" charset="0"/>
              </a:rPr>
              <a:t>/</a:t>
            </a:r>
            <a:r>
              <a:rPr lang="en-AU" altLang="nl-NL" sz="2800" dirty="0" err="1" smtClean="0">
                <a:solidFill>
                  <a:schemeClr val="tx1"/>
                </a:solidFill>
                <a:latin typeface="Times New Roman" panose="02020603050405020304" pitchFamily="18" charset="0"/>
                <a:cs typeface="Times New Roman" panose="02020603050405020304" pitchFamily="18" charset="0"/>
              </a:rPr>
              <a:t>transporteerbaar</a:t>
            </a:r>
            <a:endParaRPr lang="en-AU" altLang="nl-NL" sz="2800" dirty="0">
              <a:solidFill>
                <a:schemeClr val="tx1"/>
              </a:solidFill>
              <a:latin typeface="Times New Roman" panose="02020603050405020304" pitchFamily="18" charset="0"/>
              <a:cs typeface="Times New Roman" panose="02020603050405020304" pitchFamily="18" charset="0"/>
            </a:endParaRPr>
          </a:p>
          <a:p>
            <a:pPr algn="just"/>
            <a:r>
              <a:rPr lang="en-AU" altLang="nl-NL" sz="2800" dirty="0" err="1" smtClean="0">
                <a:solidFill>
                  <a:schemeClr val="tx1"/>
                </a:solidFill>
                <a:latin typeface="Times New Roman" panose="02020603050405020304" pitchFamily="18" charset="0"/>
                <a:cs typeface="Times New Roman" panose="02020603050405020304" pitchFamily="18" charset="0"/>
              </a:rPr>
              <a:t>schaalbaar</a:t>
            </a:r>
            <a:endParaRPr lang="en-AU" altLang="nl-NL" sz="2800" dirty="0">
              <a:solidFill>
                <a:schemeClr val="tx1"/>
              </a:solidFill>
              <a:latin typeface="Times New Roman" panose="02020603050405020304" pitchFamily="18" charset="0"/>
              <a:cs typeface="Times New Roman" panose="02020603050405020304" pitchFamily="18" charset="0"/>
            </a:endParaRPr>
          </a:p>
          <a:p>
            <a:pPr algn="just"/>
            <a:r>
              <a:rPr lang="en-AU" altLang="nl-NL" sz="2800" dirty="0" err="1" smtClean="0">
                <a:solidFill>
                  <a:schemeClr val="tx1"/>
                </a:solidFill>
                <a:latin typeface="Times New Roman" panose="02020603050405020304" pitchFamily="18" charset="0"/>
                <a:cs typeface="Times New Roman" panose="02020603050405020304" pitchFamily="18" charset="0"/>
              </a:rPr>
              <a:t>reproduceerbaar</a:t>
            </a:r>
            <a:r>
              <a:rPr lang="en-AU" altLang="nl-NL" sz="2800" dirty="0" smtClean="0">
                <a:solidFill>
                  <a:schemeClr val="tx1"/>
                </a:solidFill>
                <a:latin typeface="Times New Roman" panose="02020603050405020304" pitchFamily="18" charset="0"/>
                <a:cs typeface="Times New Roman" panose="02020603050405020304" pitchFamily="18" charset="0"/>
              </a:rPr>
              <a:t> (</a:t>
            </a:r>
            <a:r>
              <a:rPr lang="nl-NL" altLang="nl-NL" sz="2800" dirty="0" smtClean="0">
                <a:solidFill>
                  <a:schemeClr val="tx1"/>
                </a:solidFill>
                <a:latin typeface="Times New Roman" panose="02020603050405020304" pitchFamily="18" charset="0"/>
                <a:cs typeface="Times New Roman" panose="02020603050405020304" pitchFamily="18" charset="0"/>
              </a:rPr>
              <a:t>drukpers)</a:t>
            </a:r>
            <a:endParaRPr lang="en-AU" altLang="nl-NL" sz="2800" dirty="0">
              <a:solidFill>
                <a:schemeClr val="tx1"/>
              </a:solidFill>
              <a:latin typeface="Times New Roman" panose="02020603050405020304" pitchFamily="18" charset="0"/>
              <a:cs typeface="Times New Roman" panose="02020603050405020304" pitchFamily="18" charset="0"/>
            </a:endParaRPr>
          </a:p>
          <a:p>
            <a:pPr algn="just"/>
            <a:r>
              <a:rPr lang="en-AU" altLang="nl-NL" sz="2800" dirty="0" err="1" smtClean="0">
                <a:solidFill>
                  <a:schemeClr val="tx1"/>
                </a:solidFill>
                <a:latin typeface="Times New Roman" panose="02020603050405020304" pitchFamily="18" charset="0"/>
                <a:cs typeface="Times New Roman" panose="02020603050405020304" pitchFamily="18" charset="0"/>
              </a:rPr>
              <a:t>combineerbaar</a:t>
            </a:r>
            <a:endParaRPr lang="en-AU" altLang="nl-NL" sz="2800" dirty="0">
              <a:solidFill>
                <a:schemeClr val="tx1"/>
              </a:solidFill>
              <a:latin typeface="Times New Roman" panose="02020603050405020304" pitchFamily="18" charset="0"/>
              <a:cs typeface="Times New Roman" panose="02020603050405020304" pitchFamily="18" charset="0"/>
            </a:endParaRPr>
          </a:p>
          <a:p>
            <a:pPr algn="just"/>
            <a:r>
              <a:rPr lang="en-AU" altLang="nl-NL" sz="2800" dirty="0" err="1" smtClean="0">
                <a:solidFill>
                  <a:schemeClr val="tx1"/>
                </a:solidFill>
                <a:latin typeface="Times New Roman" panose="02020603050405020304" pitchFamily="18" charset="0"/>
                <a:cs typeface="Times New Roman" panose="02020603050405020304" pitchFamily="18" charset="0"/>
              </a:rPr>
              <a:t>inpasbaar</a:t>
            </a:r>
            <a:r>
              <a:rPr lang="en-AU" altLang="nl-NL" sz="2800" dirty="0" smtClean="0">
                <a:solidFill>
                  <a:schemeClr val="tx1"/>
                </a:solidFill>
                <a:latin typeface="Times New Roman" panose="02020603050405020304" pitchFamily="18" charset="0"/>
                <a:cs typeface="Times New Roman" panose="02020603050405020304" pitchFamily="18" charset="0"/>
              </a:rPr>
              <a:t> in </a:t>
            </a:r>
            <a:r>
              <a:rPr lang="en-AU" altLang="nl-NL" sz="2800" dirty="0" err="1" smtClean="0">
                <a:solidFill>
                  <a:schemeClr val="tx1"/>
                </a:solidFill>
                <a:latin typeface="Times New Roman" panose="02020603050405020304" pitchFamily="18" charset="0"/>
                <a:cs typeface="Times New Roman" panose="02020603050405020304" pitchFamily="18" charset="0"/>
              </a:rPr>
              <a:t>geschreven</a:t>
            </a:r>
            <a:r>
              <a:rPr lang="en-AU" altLang="nl-NL" sz="2800" dirty="0" smtClean="0">
                <a:solidFill>
                  <a:schemeClr val="tx1"/>
                </a:solidFill>
                <a:latin typeface="Times New Roman" panose="02020603050405020304" pitchFamily="18" charset="0"/>
                <a:cs typeface="Times New Roman" panose="02020603050405020304" pitchFamily="18" charset="0"/>
              </a:rPr>
              <a:t> </a:t>
            </a:r>
            <a:r>
              <a:rPr lang="en-AU" altLang="nl-NL" sz="2800" dirty="0" err="1" smtClean="0">
                <a:solidFill>
                  <a:schemeClr val="tx1"/>
                </a:solidFill>
                <a:latin typeface="Times New Roman" panose="02020603050405020304" pitchFamily="18" charset="0"/>
                <a:cs typeface="Times New Roman" panose="02020603050405020304" pitchFamily="18" charset="0"/>
              </a:rPr>
              <a:t>tekst</a:t>
            </a:r>
            <a:endParaRPr lang="en-AU" altLang="nl-NL" sz="2800" dirty="0">
              <a:solidFill>
                <a:schemeClr val="tx1"/>
              </a:solidFill>
              <a:latin typeface="Times New Roman" panose="02020603050405020304" pitchFamily="18" charset="0"/>
              <a:cs typeface="Times New Roman" panose="02020603050405020304" pitchFamily="18" charset="0"/>
            </a:endParaRPr>
          </a:p>
          <a:p>
            <a:pPr algn="just"/>
            <a:r>
              <a:rPr lang="en-AU" altLang="nl-NL" sz="2800" dirty="0" err="1" smtClean="0">
                <a:solidFill>
                  <a:schemeClr val="tx1"/>
                </a:solidFill>
                <a:latin typeface="Times New Roman" panose="02020603050405020304" pitchFamily="18" charset="0"/>
                <a:cs typeface="Times New Roman" panose="02020603050405020304" pitchFamily="18" charset="0"/>
              </a:rPr>
              <a:t>bruikbaar</a:t>
            </a:r>
            <a:r>
              <a:rPr lang="en-AU" altLang="nl-NL" sz="2800" dirty="0" smtClean="0">
                <a:solidFill>
                  <a:schemeClr val="tx1"/>
                </a:solidFill>
                <a:latin typeface="Times New Roman" panose="02020603050405020304" pitchFamily="18" charset="0"/>
                <a:cs typeface="Times New Roman" panose="02020603050405020304" pitchFamily="18" charset="0"/>
              </a:rPr>
              <a:t> </a:t>
            </a:r>
            <a:r>
              <a:rPr lang="en-AU" altLang="nl-NL" sz="2800" dirty="0" err="1" smtClean="0">
                <a:solidFill>
                  <a:schemeClr val="tx1"/>
                </a:solidFill>
                <a:latin typeface="Times New Roman" panose="02020603050405020304" pitchFamily="18" charset="0"/>
                <a:cs typeface="Times New Roman" panose="02020603050405020304" pitchFamily="18" charset="0"/>
              </a:rPr>
              <a:t>bij</a:t>
            </a:r>
            <a:r>
              <a:rPr lang="en-AU" altLang="nl-NL" sz="2800" dirty="0" smtClean="0">
                <a:solidFill>
                  <a:schemeClr val="tx1"/>
                </a:solidFill>
                <a:latin typeface="Times New Roman" panose="02020603050405020304" pitchFamily="18" charset="0"/>
                <a:cs typeface="Times New Roman" panose="02020603050405020304" pitchFamily="18" charset="0"/>
              </a:rPr>
              <a:t> </a:t>
            </a:r>
            <a:r>
              <a:rPr lang="en-AU" altLang="nl-NL" sz="2800" dirty="0" err="1" smtClean="0">
                <a:solidFill>
                  <a:schemeClr val="tx1"/>
                </a:solidFill>
                <a:latin typeface="Times New Roman" panose="02020603050405020304" pitchFamily="18" charset="0"/>
                <a:cs typeface="Times New Roman" panose="02020603050405020304" pitchFamily="18" charset="0"/>
              </a:rPr>
              <a:t>meetkunde</a:t>
            </a:r>
            <a:r>
              <a:rPr lang="en-AU" altLang="nl-NL" sz="2800" dirty="0" smtClean="0">
                <a:solidFill>
                  <a:schemeClr val="tx1"/>
                </a:solidFill>
                <a:latin typeface="Times New Roman" panose="02020603050405020304" pitchFamily="18" charset="0"/>
                <a:cs typeface="Times New Roman" panose="02020603050405020304" pitchFamily="18" charset="0"/>
              </a:rPr>
              <a:t> (3D</a:t>
            </a:r>
            <a:r>
              <a:rPr lang="en-AU" altLang="nl-NL" sz="2800" dirty="0">
                <a:solidFill>
                  <a:schemeClr val="tx1"/>
                </a:solidFill>
                <a:latin typeface="Times New Roman" panose="02020603050405020304" pitchFamily="18" charset="0"/>
                <a:cs typeface="Times New Roman" panose="02020603050405020304" pitchFamily="18" charset="0"/>
              </a:rPr>
              <a:t>)</a:t>
            </a:r>
          </a:p>
          <a:p>
            <a:endParaRPr lang="en-US" altLang="nl-NL"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335324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jdelijke aanduiding voor dianummer 5"/>
          <p:cNvSpPr>
            <a:spLocks noGrp="1"/>
          </p:cNvSpPr>
          <p:nvPr>
            <p:ph type="sldNum" sz="quarter" idx="12"/>
          </p:nvPr>
        </p:nvSpPr>
        <p:spPr/>
        <p:txBody>
          <a:bodyPr/>
          <a:lstStyle/>
          <a:p>
            <a:fld id="{3445DFB5-B14B-43E9-A5F8-FDEC1F390C70}" type="slidenum">
              <a:rPr lang="nl-NL" altLang="nl-NL"/>
              <a:pPr/>
              <a:t>6</a:t>
            </a:fld>
            <a:endParaRPr lang="nl-NL" altLang="nl-NL"/>
          </a:p>
        </p:txBody>
      </p:sp>
      <p:sp>
        <p:nvSpPr>
          <p:cNvPr id="189443" name="Rectangle 3"/>
          <p:cNvSpPr>
            <a:spLocks noGrp="1" noChangeArrowheads="1"/>
          </p:cNvSpPr>
          <p:nvPr>
            <p:ph type="body" idx="1"/>
          </p:nvPr>
        </p:nvSpPr>
        <p:spPr/>
        <p:txBody>
          <a:bodyPr>
            <a:normAutofit lnSpcReduction="10000"/>
          </a:bodyPr>
          <a:lstStyle/>
          <a:p>
            <a:r>
              <a:rPr lang="nl-NL" altLang="nl-NL" sz="2800" dirty="0" smtClean="0">
                <a:solidFill>
                  <a:schemeClr val="tx1"/>
                </a:solidFill>
                <a:latin typeface="Times New Roman" panose="02020603050405020304" pitchFamily="18" charset="0"/>
                <a:cs typeface="Times New Roman" panose="02020603050405020304" pitchFamily="18" charset="0"/>
              </a:rPr>
              <a:t>Boekdrukkunst</a:t>
            </a:r>
          </a:p>
          <a:p>
            <a:r>
              <a:rPr lang="nl-NL" altLang="nl-NL" sz="2800" dirty="0" smtClean="0">
                <a:solidFill>
                  <a:schemeClr val="tx1"/>
                </a:solidFill>
                <a:latin typeface="Times New Roman" panose="02020603050405020304" pitchFamily="18" charset="0"/>
                <a:cs typeface="Times New Roman" panose="02020603050405020304" pitchFamily="18" charset="0"/>
              </a:rPr>
              <a:t>Kenniscentra: verzamelen, vermenigvuldigen van tekeningen, kaarten, modellen en formules </a:t>
            </a:r>
            <a:r>
              <a:rPr lang="nl-NL" altLang="nl-NL" sz="2800" dirty="0" smtClean="0">
                <a:solidFill>
                  <a:schemeClr val="tx1"/>
                </a:solidFill>
                <a:latin typeface="Times New Roman" panose="02020603050405020304" pitchFamily="18" charset="0"/>
                <a:cs typeface="Times New Roman" panose="02020603050405020304" pitchFamily="18" charset="0"/>
                <a:sym typeface="Wingdings" panose="05000000000000000000" pitchFamily="2" charset="2"/>
              </a:rPr>
              <a:t> verspreiding van kennis &amp; verbetering van kennis</a:t>
            </a:r>
            <a:endParaRPr lang="nl-NL" altLang="nl-NL" sz="2800" dirty="0" smtClean="0">
              <a:solidFill>
                <a:schemeClr val="tx1"/>
              </a:solidFill>
              <a:latin typeface="Times New Roman" panose="02020603050405020304" pitchFamily="18" charset="0"/>
              <a:cs typeface="Times New Roman" panose="02020603050405020304" pitchFamily="18" charset="0"/>
            </a:endParaRPr>
          </a:p>
          <a:p>
            <a:endParaRPr lang="nl-NL" altLang="nl-NL" sz="2800" dirty="0">
              <a:solidFill>
                <a:schemeClr val="tx1"/>
              </a:solidFill>
              <a:latin typeface="Times New Roman" panose="02020603050405020304" pitchFamily="18" charset="0"/>
              <a:cs typeface="Times New Roman" panose="02020603050405020304" pitchFamily="18" charset="0"/>
              <a:sym typeface="Wingdings" pitchFamily="2" charset="2"/>
            </a:endParaRPr>
          </a:p>
          <a:p>
            <a:r>
              <a:rPr lang="nl-NL" altLang="nl-NL" sz="2800" dirty="0" smtClean="0">
                <a:solidFill>
                  <a:schemeClr val="tx1"/>
                </a:solidFill>
                <a:latin typeface="Times New Roman" panose="02020603050405020304" pitchFamily="18" charset="0"/>
                <a:cs typeface="Times New Roman" panose="02020603050405020304" pitchFamily="18" charset="0"/>
              </a:rPr>
              <a:t>Cascade of </a:t>
            </a:r>
            <a:r>
              <a:rPr lang="nl-NL" altLang="nl-NL" sz="2800" dirty="0" err="1" smtClean="0">
                <a:solidFill>
                  <a:schemeClr val="tx1"/>
                </a:solidFill>
                <a:latin typeface="Times New Roman" panose="02020603050405020304" pitchFamily="18" charset="0"/>
                <a:cs typeface="Times New Roman" panose="02020603050405020304" pitchFamily="18" charset="0"/>
              </a:rPr>
              <a:t>inscriptions</a:t>
            </a:r>
            <a:endParaRPr lang="nl-NL" altLang="nl-NL" sz="2800" dirty="0" smtClean="0">
              <a:solidFill>
                <a:schemeClr val="tx1"/>
              </a:solidFill>
              <a:latin typeface="Times New Roman" panose="02020603050405020304" pitchFamily="18" charset="0"/>
              <a:cs typeface="Times New Roman" panose="02020603050405020304" pitchFamily="18" charset="0"/>
            </a:endParaRPr>
          </a:p>
          <a:p>
            <a:r>
              <a:rPr lang="nl-NL" altLang="nl-NL" sz="2800" dirty="0" smtClean="0">
                <a:solidFill>
                  <a:schemeClr val="tx1"/>
                </a:solidFill>
                <a:latin typeface="Times New Roman" panose="02020603050405020304" pitchFamily="18" charset="0"/>
                <a:cs typeface="Times New Roman" panose="02020603050405020304" pitchFamily="18" charset="0"/>
              </a:rPr>
              <a:t>Algemene trend</a:t>
            </a:r>
            <a:r>
              <a:rPr lang="nl-NL" altLang="nl-NL" sz="2800" dirty="0">
                <a:solidFill>
                  <a:schemeClr val="tx1"/>
                </a:solidFill>
                <a:latin typeface="Times New Roman" panose="02020603050405020304" pitchFamily="18" charset="0"/>
                <a:cs typeface="Times New Roman" panose="02020603050405020304" pitchFamily="18" charset="0"/>
              </a:rPr>
              <a:t>: </a:t>
            </a:r>
            <a:r>
              <a:rPr lang="nl-NL" altLang="nl-NL" sz="2800" dirty="0" smtClean="0">
                <a:solidFill>
                  <a:schemeClr val="tx1"/>
                </a:solidFill>
                <a:latin typeface="Times New Roman" panose="02020603050405020304" pitchFamily="18" charset="0"/>
                <a:cs typeface="Times New Roman" panose="02020603050405020304" pitchFamily="18" charset="0"/>
              </a:rPr>
              <a:t>streven om zoveel mogelijk te beschrijven met zo weinig mogelijk</a:t>
            </a:r>
          </a:p>
          <a:p>
            <a:r>
              <a:rPr lang="en-US" altLang="nl-NL" sz="2800" dirty="0" smtClean="0">
                <a:latin typeface="Times New Roman" panose="02020603050405020304" pitchFamily="18" charset="0"/>
                <a:cs typeface="Times New Roman" panose="02020603050405020304" pitchFamily="18" charset="0"/>
                <a:sym typeface="Wingdings" panose="05000000000000000000" pitchFamily="2" charset="2"/>
              </a:rPr>
              <a:t> </a:t>
            </a:r>
            <a:r>
              <a:rPr lang="en-US" altLang="nl-NL" sz="2800" dirty="0" err="1" smtClean="0">
                <a:latin typeface="Times New Roman" panose="02020603050405020304" pitchFamily="18" charset="0"/>
                <a:cs typeface="Times New Roman" panose="02020603050405020304" pitchFamily="18" charset="0"/>
                <a:sym typeface="Wingdings" panose="05000000000000000000" pitchFamily="2" charset="2"/>
              </a:rPr>
              <a:t>overtuigingskracht</a:t>
            </a:r>
            <a:r>
              <a:rPr lang="en-US" altLang="nl-NL" sz="2800" dirty="0" smtClean="0">
                <a:latin typeface="Times New Roman" panose="02020603050405020304" pitchFamily="18" charset="0"/>
                <a:cs typeface="Times New Roman" panose="02020603050405020304" pitchFamily="18" charset="0"/>
                <a:sym typeface="Wingdings" panose="05000000000000000000" pitchFamily="2" charset="2"/>
              </a:rPr>
              <a:t> (</a:t>
            </a:r>
            <a:r>
              <a:rPr lang="en-US" altLang="nl-NL" sz="2800" dirty="0" err="1" smtClean="0">
                <a:latin typeface="Times New Roman" panose="02020603050405020304" pitchFamily="18" charset="0"/>
                <a:cs typeface="Times New Roman" panose="02020603050405020304" pitchFamily="18" charset="0"/>
                <a:sym typeface="Wingdings" panose="05000000000000000000" pitchFamily="2" charset="2"/>
              </a:rPr>
              <a:t>macht</a:t>
            </a:r>
            <a:r>
              <a:rPr lang="en-US" altLang="nl-NL" sz="2800" dirty="0" smtClean="0">
                <a:latin typeface="Times New Roman" panose="02020603050405020304" pitchFamily="18" charset="0"/>
                <a:cs typeface="Times New Roman" panose="02020603050405020304" pitchFamily="18" charset="0"/>
                <a:sym typeface="Wingdings" panose="05000000000000000000" pitchFamily="2" charset="2"/>
              </a:rPr>
              <a:t>)</a:t>
            </a:r>
          </a:p>
          <a:p>
            <a:r>
              <a:rPr lang="en-US" altLang="nl-NL" sz="2800" dirty="0" smtClean="0">
                <a:solidFill>
                  <a:schemeClr val="tx1"/>
                </a:solidFill>
                <a:latin typeface="Times New Roman" panose="02020603050405020304" pitchFamily="18" charset="0"/>
                <a:cs typeface="Times New Roman" panose="02020603050405020304" pitchFamily="18" charset="0"/>
                <a:sym typeface="Wingdings" panose="05000000000000000000" pitchFamily="2" charset="2"/>
              </a:rPr>
              <a:t>Met </a:t>
            </a:r>
            <a:r>
              <a:rPr lang="en-US" altLang="nl-NL" sz="2800" dirty="0" err="1" smtClean="0">
                <a:solidFill>
                  <a:schemeClr val="tx1"/>
                </a:solidFill>
                <a:latin typeface="Times New Roman" panose="02020603050405020304" pitchFamily="18" charset="0"/>
                <a:cs typeface="Times New Roman" panose="02020603050405020304" pitchFamily="18" charset="0"/>
                <a:sym typeface="Wingdings" panose="05000000000000000000" pitchFamily="2" charset="2"/>
              </a:rPr>
              <a:t>een</a:t>
            </a:r>
            <a:r>
              <a:rPr lang="en-US" altLang="nl-NL" sz="2800" dirty="0" smtClean="0">
                <a:solidFill>
                  <a:schemeClr val="tx1"/>
                </a:solidFill>
                <a:latin typeface="Times New Roman" panose="02020603050405020304" pitchFamily="18" charset="0"/>
                <a:cs typeface="Times New Roman" panose="02020603050405020304" pitchFamily="18" charset="0"/>
                <a:sym typeface="Wingdings" panose="05000000000000000000" pitchFamily="2" charset="2"/>
              </a:rPr>
              <a:t> “</a:t>
            </a:r>
            <a:r>
              <a:rPr lang="en-US" altLang="nl-NL" sz="2800" dirty="0" err="1" smtClean="0">
                <a:solidFill>
                  <a:schemeClr val="tx1"/>
                </a:solidFill>
                <a:latin typeface="Times New Roman" panose="02020603050405020304" pitchFamily="18" charset="0"/>
                <a:cs typeface="Times New Roman" panose="02020603050405020304" pitchFamily="18" charset="0"/>
                <a:sym typeface="Wingdings" panose="05000000000000000000" pitchFamily="2" charset="2"/>
              </a:rPr>
              <a:t>eenvoudiger</a:t>
            </a:r>
            <a:r>
              <a:rPr lang="en-US" altLang="nl-NL" sz="2800" dirty="0" smtClean="0">
                <a:solidFill>
                  <a:schemeClr val="tx1"/>
                </a:solidFill>
                <a:latin typeface="Times New Roman" panose="02020603050405020304" pitchFamily="18" charset="0"/>
                <a:cs typeface="Times New Roman" panose="02020603050405020304" pitchFamily="18" charset="0"/>
                <a:sym typeface="Wingdings" panose="05000000000000000000" pitchFamily="2" charset="2"/>
              </a:rPr>
              <a:t>” </a:t>
            </a:r>
            <a:r>
              <a:rPr lang="en-US" altLang="nl-NL" sz="2800" dirty="0" err="1" smtClean="0">
                <a:solidFill>
                  <a:schemeClr val="tx1"/>
                </a:solidFill>
                <a:latin typeface="Times New Roman" panose="02020603050405020304" pitchFamily="18" charset="0"/>
                <a:cs typeface="Times New Roman" panose="02020603050405020304" pitchFamily="18" charset="0"/>
                <a:sym typeface="Wingdings" panose="05000000000000000000" pitchFamily="2" charset="2"/>
              </a:rPr>
              <a:t>theorie</a:t>
            </a:r>
            <a:r>
              <a:rPr lang="en-US" altLang="nl-NL" sz="2800" dirty="0" smtClean="0">
                <a:solidFill>
                  <a:schemeClr val="tx1"/>
                </a:solidFill>
                <a:latin typeface="Times New Roman" panose="02020603050405020304" pitchFamily="18" charset="0"/>
                <a:cs typeface="Times New Roman" panose="02020603050405020304" pitchFamily="18" charset="0"/>
                <a:sym typeface="Wingdings" panose="05000000000000000000" pitchFamily="2" charset="2"/>
              </a:rPr>
              <a:t> kun je </a:t>
            </a:r>
            <a:r>
              <a:rPr lang="en-US" altLang="nl-NL" sz="2800" dirty="0" err="1" smtClean="0">
                <a:solidFill>
                  <a:schemeClr val="tx1"/>
                </a:solidFill>
                <a:latin typeface="Times New Roman" panose="02020603050405020304" pitchFamily="18" charset="0"/>
                <a:cs typeface="Times New Roman" panose="02020603050405020304" pitchFamily="18" charset="0"/>
                <a:sym typeface="Wingdings" panose="05000000000000000000" pitchFamily="2" charset="2"/>
              </a:rPr>
              <a:t>meer</a:t>
            </a:r>
            <a:endParaRPr lang="en-US" altLang="nl-NL" sz="2800" dirty="0">
              <a:solidFill>
                <a:schemeClr val="tx1"/>
              </a:solidFill>
              <a:latin typeface="Times New Roman" panose="02020603050405020304" pitchFamily="18" charset="0"/>
              <a:cs typeface="Times New Roman" panose="02020603050405020304" pitchFamily="18" charset="0"/>
            </a:endParaRPr>
          </a:p>
        </p:txBody>
      </p:sp>
      <p:sp>
        <p:nvSpPr>
          <p:cNvPr id="2" name="Titel 1"/>
          <p:cNvSpPr>
            <a:spLocks noGrp="1"/>
          </p:cNvSpPr>
          <p:nvPr>
            <p:ph type="title"/>
          </p:nvPr>
        </p:nvSpPr>
        <p:spPr/>
        <p:txBody>
          <a:bodyPr>
            <a:normAutofit/>
          </a:bodyPr>
          <a:lstStyle/>
          <a:p>
            <a:r>
              <a:rPr lang="en-US" dirty="0" err="1" smtClean="0">
                <a:solidFill>
                  <a:schemeClr val="tx1"/>
                </a:solidFill>
                <a:latin typeface="Times New Roman" panose="02020603050405020304" pitchFamily="18" charset="0"/>
                <a:cs typeface="Times New Roman" panose="02020603050405020304" pitchFamily="18" charset="0"/>
              </a:rPr>
              <a:t>Stabiele</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en</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verplaatsbare</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inscripties</a:t>
            </a:r>
            <a:endParaRPr lang="nl-NL"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43063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a:p>
        </p:txBody>
      </p:sp>
      <p:sp>
        <p:nvSpPr>
          <p:cNvPr id="3" name="Tijdelijke aanduiding voor inhoud 2"/>
          <p:cNvSpPr>
            <a:spLocks noGrp="1"/>
          </p:cNvSpPr>
          <p:nvPr>
            <p:ph idx="1"/>
          </p:nvPr>
        </p:nvSpPr>
        <p:spPr/>
        <p:txBody>
          <a:bodyPr>
            <a:normAutofit lnSpcReduction="10000"/>
          </a:bodyPr>
          <a:lstStyle/>
          <a:p>
            <a:r>
              <a:rPr lang="nl-NL" altLang="nl-NL" dirty="0" smtClean="0">
                <a:latin typeface="Times New Roman" panose="02020603050405020304" pitchFamily="18" charset="0"/>
                <a:cs typeface="Times New Roman" panose="02020603050405020304" pitchFamily="18" charset="0"/>
                <a:sym typeface="Wingdings" panose="05000000000000000000" pitchFamily="2" charset="2"/>
              </a:rPr>
              <a:t>Maar, abstracte </a:t>
            </a:r>
            <a:r>
              <a:rPr lang="nl-NL" altLang="nl-NL" dirty="0">
                <a:latin typeface="Times New Roman" panose="02020603050405020304" pitchFamily="18" charset="0"/>
                <a:cs typeface="Times New Roman" panose="02020603050405020304" pitchFamily="18" charset="0"/>
                <a:sym typeface="Wingdings" panose="05000000000000000000" pitchFamily="2" charset="2"/>
              </a:rPr>
              <a:t>formele notaties, schema’s e.d. </a:t>
            </a:r>
            <a:r>
              <a:rPr lang="nl-NL" altLang="nl-NL" dirty="0" smtClean="0">
                <a:latin typeface="Times New Roman" panose="02020603050405020304" pitchFamily="18" charset="0"/>
                <a:cs typeface="Times New Roman" panose="02020603050405020304" pitchFamily="18" charset="0"/>
                <a:sym typeface="Wingdings" panose="05000000000000000000" pitchFamily="2" charset="2"/>
              </a:rPr>
              <a:t>zijn ontoegankelijk </a:t>
            </a:r>
            <a:r>
              <a:rPr lang="nl-NL" altLang="nl-NL" dirty="0">
                <a:latin typeface="Times New Roman" panose="02020603050405020304" pitchFamily="18" charset="0"/>
                <a:cs typeface="Times New Roman" panose="02020603050405020304" pitchFamily="18" charset="0"/>
                <a:sym typeface="Wingdings" panose="05000000000000000000" pitchFamily="2" charset="2"/>
              </a:rPr>
              <a:t>voor leerlingen</a:t>
            </a:r>
            <a:r>
              <a:rPr lang="nl-NL" altLang="nl-NL" dirty="0" smtClean="0">
                <a:latin typeface="Times New Roman" panose="02020603050405020304" pitchFamily="18" charset="0"/>
                <a:cs typeface="Times New Roman" panose="02020603050405020304" pitchFamily="18" charset="0"/>
                <a:sym typeface="Wingdings" panose="05000000000000000000" pitchFamily="2" charset="2"/>
              </a:rPr>
              <a:t>!</a:t>
            </a:r>
          </a:p>
          <a:p>
            <a:r>
              <a:rPr lang="en-US" altLang="nl-NL">
                <a:latin typeface="Times New Roman" panose="02020603050405020304" pitchFamily="18" charset="0"/>
                <a:cs typeface="Times New Roman" panose="02020603050405020304" pitchFamily="18" charset="0"/>
              </a:rPr>
              <a:t>Learning paradox</a:t>
            </a:r>
            <a:endParaRPr lang="en-US" altLang="nl-NL" dirty="0" smtClean="0">
              <a:latin typeface="Times New Roman" panose="02020603050405020304" pitchFamily="18" charset="0"/>
              <a:cs typeface="Times New Roman" panose="02020603050405020304" pitchFamily="18" charset="0"/>
            </a:endParaRPr>
          </a:p>
          <a:p>
            <a:r>
              <a:rPr lang="nl-NL" dirty="0">
                <a:latin typeface="Times New Roman" panose="02020603050405020304" pitchFamily="18" charset="0"/>
                <a:cs typeface="Times New Roman" panose="02020603050405020304" pitchFamily="18" charset="0"/>
              </a:rPr>
              <a:t>“Om toegang te krijgen tot een nieuw kennisgebied, moet je de symbolen – die in dat kennisgebied worden gebruikt – begrijpen, maar die symbolen ontlenen hun betekenis nu juist aan dit kennisgebied wat je je eigen wilt maken.” </a:t>
            </a:r>
          </a:p>
          <a:p>
            <a:endParaRPr lang="en-US" altLang="nl-NL" dirty="0">
              <a:latin typeface="Times New Roman" panose="02020603050405020304" pitchFamily="18" charset="0"/>
              <a:cs typeface="Times New Roman" panose="02020603050405020304" pitchFamily="18" charset="0"/>
            </a:endParaRPr>
          </a:p>
          <a:p>
            <a:endParaRPr lang="nl-NL" dirty="0"/>
          </a:p>
        </p:txBody>
      </p:sp>
      <p:sp>
        <p:nvSpPr>
          <p:cNvPr id="4" name="Tijdelijke aanduiding voor dianummer 3"/>
          <p:cNvSpPr>
            <a:spLocks noGrp="1"/>
          </p:cNvSpPr>
          <p:nvPr>
            <p:ph type="sldNum" sz="quarter" idx="12"/>
          </p:nvPr>
        </p:nvSpPr>
        <p:spPr/>
        <p:txBody>
          <a:bodyPr/>
          <a:lstStyle/>
          <a:p>
            <a:fld id="{9C36FB1A-0C9A-48AA-ADF6-ED70034B4B67}" type="slidenum">
              <a:rPr lang="nl-NL" smtClean="0"/>
              <a:t>7</a:t>
            </a:fld>
            <a:endParaRPr lang="nl-NL"/>
          </a:p>
        </p:txBody>
      </p:sp>
    </p:spTree>
    <p:extLst>
      <p:ext uri="{BB962C8B-B14F-4D97-AF65-F5344CB8AC3E}">
        <p14:creationId xmlns:p14="http://schemas.microsoft.com/office/powerpoint/2010/main" val="15067361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jdelijke aanduiding voor dianummer 5"/>
          <p:cNvSpPr>
            <a:spLocks noGrp="1"/>
          </p:cNvSpPr>
          <p:nvPr>
            <p:ph type="sldNum" sz="quarter" idx="12"/>
          </p:nvPr>
        </p:nvSpPr>
        <p:spPr/>
        <p:txBody>
          <a:bodyPr/>
          <a:lstStyle/>
          <a:p>
            <a:fld id="{AAA8FEE9-A890-4827-8DA5-B1D0FE529BD2}" type="slidenum">
              <a:rPr lang="nl-NL" altLang="nl-NL"/>
              <a:pPr/>
              <a:t>8</a:t>
            </a:fld>
            <a:endParaRPr lang="nl-NL" altLang="nl-NL"/>
          </a:p>
        </p:txBody>
      </p:sp>
      <p:sp>
        <p:nvSpPr>
          <p:cNvPr id="113666" name="Rectangle 2"/>
          <p:cNvSpPr>
            <a:spLocks noGrp="1" noChangeArrowheads="1"/>
          </p:cNvSpPr>
          <p:nvPr>
            <p:ph type="title"/>
          </p:nvPr>
        </p:nvSpPr>
        <p:spPr/>
        <p:txBody>
          <a:bodyPr>
            <a:normAutofit fontScale="90000"/>
          </a:bodyPr>
          <a:lstStyle/>
          <a:p>
            <a:r>
              <a:rPr lang="en-US" altLang="nl-NL" dirty="0" err="1" smtClean="0">
                <a:latin typeface="Times New Roman" panose="02020603050405020304" pitchFamily="18" charset="0"/>
                <a:cs typeface="Times New Roman" panose="02020603050405020304" pitchFamily="18" charset="0"/>
              </a:rPr>
              <a:t>Doorlopen</a:t>
            </a:r>
            <a:r>
              <a:rPr lang="en-US" altLang="nl-NL" dirty="0" smtClean="0">
                <a:latin typeface="Times New Roman" panose="02020603050405020304" pitchFamily="18" charset="0"/>
                <a:cs typeface="Times New Roman" panose="02020603050405020304" pitchFamily="18" charset="0"/>
              </a:rPr>
              <a:t> van </a:t>
            </a:r>
            <a:r>
              <a:rPr lang="en-US" altLang="nl-NL" dirty="0" err="1" smtClean="0">
                <a:latin typeface="Times New Roman" panose="02020603050405020304" pitchFamily="18" charset="0"/>
                <a:cs typeface="Times New Roman" panose="02020603050405020304" pitchFamily="18" charset="0"/>
              </a:rPr>
              <a:t>historisch</a:t>
            </a:r>
            <a:r>
              <a:rPr lang="en-US" altLang="nl-NL" dirty="0" smtClean="0">
                <a:latin typeface="Times New Roman" panose="02020603050405020304" pitchFamily="18" charset="0"/>
                <a:cs typeface="Times New Roman" panose="02020603050405020304" pitchFamily="18" charset="0"/>
              </a:rPr>
              <a:t> </a:t>
            </a:r>
            <a:r>
              <a:rPr lang="en-US" altLang="nl-NL" dirty="0" err="1" smtClean="0">
                <a:latin typeface="Times New Roman" panose="02020603050405020304" pitchFamily="18" charset="0"/>
                <a:cs typeface="Times New Roman" panose="02020603050405020304" pitchFamily="18" charset="0"/>
              </a:rPr>
              <a:t>leerproces</a:t>
            </a:r>
            <a:endParaRPr lang="en-US" altLang="nl-NL" dirty="0">
              <a:solidFill>
                <a:schemeClr val="tx1"/>
              </a:solidFill>
              <a:latin typeface="Times New Roman" panose="02020603050405020304" pitchFamily="18" charset="0"/>
              <a:cs typeface="Times New Roman" panose="02020603050405020304" pitchFamily="18" charset="0"/>
            </a:endParaRPr>
          </a:p>
        </p:txBody>
      </p:sp>
      <p:sp>
        <p:nvSpPr>
          <p:cNvPr id="113667" name="Rectangle 3"/>
          <p:cNvSpPr>
            <a:spLocks noGrp="1" noChangeArrowheads="1"/>
          </p:cNvSpPr>
          <p:nvPr>
            <p:ph type="body" idx="1"/>
          </p:nvPr>
        </p:nvSpPr>
        <p:spPr>
          <a:xfrm>
            <a:off x="457200" y="1600200"/>
            <a:ext cx="8229600" cy="4637112"/>
          </a:xfrm>
        </p:spPr>
        <p:txBody>
          <a:bodyPr>
            <a:normAutofit/>
          </a:bodyPr>
          <a:lstStyle/>
          <a:p>
            <a:pPr>
              <a:lnSpc>
                <a:spcPct val="90000"/>
              </a:lnSpc>
            </a:pPr>
            <a:endParaRPr lang="en-US" altLang="nl-NL" sz="2800" dirty="0">
              <a:solidFill>
                <a:schemeClr val="tx1"/>
              </a:solidFill>
              <a:latin typeface="Times New Roman" panose="02020603050405020304" pitchFamily="18" charset="0"/>
              <a:cs typeface="Times New Roman" panose="02020603050405020304" pitchFamily="18" charset="0"/>
            </a:endParaRPr>
          </a:p>
          <a:p>
            <a:r>
              <a:rPr lang="nl-NL" altLang="nl-NL" sz="2800" dirty="0">
                <a:solidFill>
                  <a:schemeClr val="tx1"/>
                </a:solidFill>
                <a:latin typeface="Times New Roman" panose="02020603050405020304" pitchFamily="18" charset="0"/>
                <a:ea typeface="Times"/>
                <a:cs typeface="Times New Roman" panose="02020603050405020304" pitchFamily="18" charset="0"/>
              </a:rPr>
              <a:t>Omzeilen van de </a:t>
            </a:r>
            <a:r>
              <a:rPr lang="en-US" altLang="nl-NL" sz="2800" dirty="0">
                <a:solidFill>
                  <a:schemeClr val="tx1"/>
                </a:solidFill>
                <a:latin typeface="Times New Roman" panose="02020603050405020304" pitchFamily="18" charset="0"/>
                <a:ea typeface="Times"/>
                <a:cs typeface="Times New Roman" panose="02020603050405020304" pitchFamily="18" charset="0"/>
              </a:rPr>
              <a:t>learning </a:t>
            </a:r>
            <a:r>
              <a:rPr lang="en-US" altLang="nl-NL" sz="2800" dirty="0" smtClean="0">
                <a:solidFill>
                  <a:schemeClr val="tx1"/>
                </a:solidFill>
                <a:latin typeface="Times New Roman" panose="02020603050405020304" pitchFamily="18" charset="0"/>
                <a:ea typeface="Times"/>
                <a:cs typeface="Times New Roman" panose="02020603050405020304" pitchFamily="18" charset="0"/>
              </a:rPr>
              <a:t>paradox (</a:t>
            </a:r>
            <a:r>
              <a:rPr lang="en-US" altLang="nl-NL" sz="2800" dirty="0" err="1" smtClean="0">
                <a:solidFill>
                  <a:schemeClr val="tx1"/>
                </a:solidFill>
                <a:latin typeface="Times New Roman" panose="02020603050405020304" pitchFamily="18" charset="0"/>
                <a:ea typeface="Times"/>
                <a:cs typeface="Times New Roman" panose="02020603050405020304" pitchFamily="18" charset="0"/>
              </a:rPr>
              <a:t>Meira</a:t>
            </a:r>
            <a:r>
              <a:rPr lang="en-US" altLang="nl-NL" sz="2800" dirty="0" smtClean="0">
                <a:solidFill>
                  <a:schemeClr val="tx1"/>
                </a:solidFill>
                <a:latin typeface="Times New Roman" panose="02020603050405020304" pitchFamily="18" charset="0"/>
                <a:ea typeface="Times"/>
                <a:cs typeface="Times New Roman" panose="02020603050405020304" pitchFamily="18" charset="0"/>
              </a:rPr>
              <a:t>, 1995)</a:t>
            </a:r>
            <a:endParaRPr lang="en-US" altLang="nl-NL" sz="2800" dirty="0">
              <a:solidFill>
                <a:schemeClr val="tx1"/>
              </a:solidFill>
              <a:latin typeface="Times New Roman" panose="02020603050405020304" pitchFamily="18" charset="0"/>
              <a:ea typeface="Times"/>
              <a:cs typeface="Times New Roman" panose="02020603050405020304" pitchFamily="18" charset="0"/>
            </a:endParaRPr>
          </a:p>
          <a:p>
            <a:r>
              <a:rPr lang="en-US" altLang="nl-NL" sz="2800" dirty="0" err="1">
                <a:solidFill>
                  <a:schemeClr val="tx1"/>
                </a:solidFill>
                <a:latin typeface="Times New Roman" panose="02020603050405020304" pitchFamily="18" charset="0"/>
                <a:ea typeface="Times"/>
                <a:cs typeface="Times New Roman" panose="02020603050405020304" pitchFamily="18" charset="0"/>
              </a:rPr>
              <a:t>Symboliseringen</a:t>
            </a:r>
            <a:r>
              <a:rPr lang="en-US" altLang="nl-NL" sz="2800" dirty="0">
                <a:solidFill>
                  <a:schemeClr val="tx1"/>
                </a:solidFill>
                <a:latin typeface="Times New Roman" panose="02020603050405020304" pitchFamily="18" charset="0"/>
                <a:ea typeface="Times"/>
                <a:cs typeface="Times New Roman" panose="02020603050405020304" pitchFamily="18" charset="0"/>
              </a:rPr>
              <a:t> </a:t>
            </a:r>
            <a:r>
              <a:rPr lang="en-US" altLang="nl-NL" sz="2800" dirty="0" err="1">
                <a:solidFill>
                  <a:schemeClr val="tx1"/>
                </a:solidFill>
                <a:latin typeface="Times New Roman" panose="02020603050405020304" pitchFamily="18" charset="0"/>
                <a:ea typeface="Times"/>
                <a:cs typeface="Times New Roman" panose="02020603050405020304" pitchFamily="18" charset="0"/>
              </a:rPr>
              <a:t>en</a:t>
            </a:r>
            <a:r>
              <a:rPr lang="en-US" altLang="nl-NL" sz="2800" dirty="0">
                <a:solidFill>
                  <a:schemeClr val="tx1"/>
                </a:solidFill>
                <a:latin typeface="Times New Roman" panose="02020603050405020304" pitchFamily="18" charset="0"/>
                <a:ea typeface="Times"/>
                <a:cs typeface="Times New Roman" panose="02020603050405020304" pitchFamily="18" charset="0"/>
              </a:rPr>
              <a:t> </a:t>
            </a:r>
            <a:r>
              <a:rPr lang="en-US" altLang="nl-NL" sz="2800" dirty="0" err="1">
                <a:solidFill>
                  <a:schemeClr val="tx1"/>
                </a:solidFill>
                <a:latin typeface="Times New Roman" panose="02020603050405020304" pitchFamily="18" charset="0"/>
                <a:ea typeface="Times"/>
                <a:cs typeface="Times New Roman" panose="02020603050405020304" pitchFamily="18" charset="0"/>
              </a:rPr>
              <a:t>betekenissen</a:t>
            </a:r>
            <a:r>
              <a:rPr lang="en-US" altLang="nl-NL" sz="2800" dirty="0">
                <a:solidFill>
                  <a:schemeClr val="tx1"/>
                </a:solidFill>
                <a:latin typeface="Times New Roman" panose="02020603050405020304" pitchFamily="18" charset="0"/>
                <a:ea typeface="Times"/>
                <a:cs typeface="Times New Roman" panose="02020603050405020304" pitchFamily="18" charset="0"/>
              </a:rPr>
              <a:t> tot </a:t>
            </a:r>
            <a:r>
              <a:rPr lang="en-US" altLang="nl-NL" sz="2800" dirty="0" err="1">
                <a:solidFill>
                  <a:schemeClr val="tx1"/>
                </a:solidFill>
                <a:latin typeface="Times New Roman" panose="02020603050405020304" pitchFamily="18" charset="0"/>
                <a:ea typeface="Times"/>
                <a:cs typeface="Times New Roman" panose="02020603050405020304" pitchFamily="18" charset="0"/>
              </a:rPr>
              <a:t>ontwikkeling</a:t>
            </a:r>
            <a:r>
              <a:rPr lang="en-US" altLang="nl-NL" sz="2800" dirty="0">
                <a:solidFill>
                  <a:schemeClr val="tx1"/>
                </a:solidFill>
                <a:latin typeface="Times New Roman" panose="02020603050405020304" pitchFamily="18" charset="0"/>
                <a:ea typeface="Times"/>
                <a:cs typeface="Times New Roman" panose="02020603050405020304" pitchFamily="18" charset="0"/>
              </a:rPr>
              <a:t> </a:t>
            </a:r>
            <a:r>
              <a:rPr lang="en-US" altLang="nl-NL" sz="2800" dirty="0" err="1">
                <a:solidFill>
                  <a:schemeClr val="tx1"/>
                </a:solidFill>
                <a:latin typeface="Times New Roman" panose="02020603050405020304" pitchFamily="18" charset="0"/>
                <a:ea typeface="Times"/>
                <a:cs typeface="Times New Roman" panose="02020603050405020304" pitchFamily="18" charset="0"/>
              </a:rPr>
              <a:t>laten</a:t>
            </a:r>
            <a:r>
              <a:rPr lang="en-US" altLang="nl-NL" sz="2800" dirty="0">
                <a:solidFill>
                  <a:schemeClr val="tx1"/>
                </a:solidFill>
                <a:latin typeface="Times New Roman" panose="02020603050405020304" pitchFamily="18" charset="0"/>
                <a:ea typeface="Times"/>
                <a:cs typeface="Times New Roman" panose="02020603050405020304" pitchFamily="18" charset="0"/>
              </a:rPr>
              <a:t> </a:t>
            </a:r>
            <a:r>
              <a:rPr lang="en-US" altLang="nl-NL" sz="2800" dirty="0" err="1">
                <a:solidFill>
                  <a:schemeClr val="tx1"/>
                </a:solidFill>
                <a:latin typeface="Times New Roman" panose="02020603050405020304" pitchFamily="18" charset="0"/>
                <a:ea typeface="Times"/>
                <a:cs typeface="Times New Roman" panose="02020603050405020304" pitchFamily="18" charset="0"/>
              </a:rPr>
              <a:t>komen</a:t>
            </a:r>
            <a:r>
              <a:rPr lang="en-US" altLang="nl-NL" sz="2800" dirty="0">
                <a:solidFill>
                  <a:schemeClr val="tx1"/>
                </a:solidFill>
                <a:latin typeface="Times New Roman" panose="02020603050405020304" pitchFamily="18" charset="0"/>
                <a:ea typeface="Times"/>
                <a:cs typeface="Times New Roman" panose="02020603050405020304" pitchFamily="18" charset="0"/>
              </a:rPr>
              <a:t> in </a:t>
            </a:r>
            <a:r>
              <a:rPr lang="en-US" altLang="nl-NL" sz="2800" dirty="0" err="1">
                <a:solidFill>
                  <a:schemeClr val="tx1"/>
                </a:solidFill>
                <a:latin typeface="Times New Roman" panose="02020603050405020304" pitchFamily="18" charset="0"/>
                <a:ea typeface="Times"/>
                <a:cs typeface="Times New Roman" panose="02020603050405020304" pitchFamily="18" charset="0"/>
              </a:rPr>
              <a:t>een</a:t>
            </a:r>
            <a:r>
              <a:rPr lang="en-US" altLang="nl-NL" sz="2800" dirty="0">
                <a:solidFill>
                  <a:schemeClr val="tx1"/>
                </a:solidFill>
                <a:latin typeface="Times New Roman" panose="02020603050405020304" pitchFamily="18" charset="0"/>
                <a:ea typeface="Times"/>
                <a:cs typeface="Times New Roman" panose="02020603050405020304" pitchFamily="18" charset="0"/>
              </a:rPr>
              <a:t> </a:t>
            </a:r>
            <a:r>
              <a:rPr lang="en-US" altLang="nl-NL" sz="2800" dirty="0" err="1">
                <a:solidFill>
                  <a:schemeClr val="tx1"/>
                </a:solidFill>
                <a:latin typeface="Times New Roman" panose="02020603050405020304" pitchFamily="18" charset="0"/>
                <a:ea typeface="Times"/>
                <a:cs typeface="Times New Roman" panose="02020603050405020304" pitchFamily="18" charset="0"/>
              </a:rPr>
              <a:t>reflexief</a:t>
            </a:r>
            <a:r>
              <a:rPr lang="en-US" altLang="nl-NL" sz="2800" dirty="0">
                <a:solidFill>
                  <a:schemeClr val="tx1"/>
                </a:solidFill>
                <a:latin typeface="Times New Roman" panose="02020603050405020304" pitchFamily="18" charset="0"/>
                <a:ea typeface="Times"/>
                <a:cs typeface="Times New Roman" panose="02020603050405020304" pitchFamily="18" charset="0"/>
              </a:rPr>
              <a:t> </a:t>
            </a:r>
            <a:r>
              <a:rPr lang="en-US" altLang="nl-NL" sz="2800" dirty="0" err="1">
                <a:solidFill>
                  <a:schemeClr val="tx1"/>
                </a:solidFill>
                <a:latin typeface="Times New Roman" panose="02020603050405020304" pitchFamily="18" charset="0"/>
                <a:ea typeface="Times"/>
                <a:cs typeface="Times New Roman" panose="02020603050405020304" pitchFamily="18" charset="0"/>
              </a:rPr>
              <a:t>proces</a:t>
            </a:r>
            <a:r>
              <a:rPr lang="en-US" altLang="nl-NL" sz="2800" dirty="0">
                <a:solidFill>
                  <a:schemeClr val="tx1"/>
                </a:solidFill>
                <a:latin typeface="Times New Roman" panose="02020603050405020304" pitchFamily="18" charset="0"/>
                <a:ea typeface="Times"/>
                <a:cs typeface="Times New Roman" panose="02020603050405020304" pitchFamily="18" charset="0"/>
              </a:rPr>
              <a:t> </a:t>
            </a:r>
            <a:r>
              <a:rPr lang="en-US" altLang="nl-NL" sz="2800" dirty="0" err="1">
                <a:solidFill>
                  <a:schemeClr val="tx1"/>
                </a:solidFill>
                <a:latin typeface="Times New Roman" panose="02020603050405020304" pitchFamily="18" charset="0"/>
                <a:ea typeface="Times"/>
                <a:cs typeface="Times New Roman" panose="02020603050405020304" pitchFamily="18" charset="0"/>
              </a:rPr>
              <a:t>waarin</a:t>
            </a:r>
            <a:r>
              <a:rPr lang="en-US" altLang="nl-NL" sz="2800" dirty="0">
                <a:solidFill>
                  <a:schemeClr val="tx1"/>
                </a:solidFill>
                <a:latin typeface="Times New Roman" panose="02020603050405020304" pitchFamily="18" charset="0"/>
                <a:ea typeface="Times"/>
                <a:cs typeface="Times New Roman" panose="02020603050405020304" pitchFamily="18" charset="0"/>
              </a:rPr>
              <a:t> in </a:t>
            </a:r>
            <a:r>
              <a:rPr lang="en-US" altLang="nl-NL" sz="2800" dirty="0" err="1">
                <a:solidFill>
                  <a:schemeClr val="tx1"/>
                </a:solidFill>
                <a:latin typeface="Times New Roman" panose="02020603050405020304" pitchFamily="18" charset="0"/>
                <a:ea typeface="Times"/>
                <a:cs typeface="Times New Roman" panose="02020603050405020304" pitchFamily="18" charset="0"/>
              </a:rPr>
              <a:t>nieuwe</a:t>
            </a:r>
            <a:r>
              <a:rPr lang="en-US" altLang="nl-NL" sz="2800" dirty="0">
                <a:solidFill>
                  <a:schemeClr val="tx1"/>
                </a:solidFill>
                <a:latin typeface="Times New Roman" panose="02020603050405020304" pitchFamily="18" charset="0"/>
                <a:ea typeface="Times"/>
                <a:cs typeface="Times New Roman" panose="02020603050405020304" pitchFamily="18" charset="0"/>
              </a:rPr>
              <a:t> </a:t>
            </a:r>
            <a:r>
              <a:rPr lang="en-US" altLang="nl-NL" sz="2800" dirty="0" err="1">
                <a:solidFill>
                  <a:schemeClr val="tx1"/>
                </a:solidFill>
                <a:latin typeface="Times New Roman" panose="02020603050405020304" pitchFamily="18" charset="0"/>
                <a:ea typeface="Times"/>
                <a:cs typeface="Times New Roman" panose="02020603050405020304" pitchFamily="18" charset="0"/>
              </a:rPr>
              <a:t>betekenissen</a:t>
            </a:r>
            <a:r>
              <a:rPr lang="en-US" altLang="nl-NL" sz="2800" dirty="0">
                <a:solidFill>
                  <a:schemeClr val="tx1"/>
                </a:solidFill>
                <a:latin typeface="Times New Roman" panose="02020603050405020304" pitchFamily="18" charset="0"/>
                <a:ea typeface="Times"/>
                <a:cs typeface="Times New Roman" panose="02020603050405020304" pitchFamily="18" charset="0"/>
              </a:rPr>
              <a:t> </a:t>
            </a:r>
            <a:r>
              <a:rPr lang="en-US" altLang="nl-NL" sz="2800" dirty="0" err="1">
                <a:solidFill>
                  <a:schemeClr val="tx1"/>
                </a:solidFill>
                <a:latin typeface="Times New Roman" panose="02020603050405020304" pitchFamily="18" charset="0"/>
                <a:ea typeface="Times"/>
                <a:cs typeface="Times New Roman" panose="02020603050405020304" pitchFamily="18" charset="0"/>
              </a:rPr>
              <a:t>leiden</a:t>
            </a:r>
            <a:r>
              <a:rPr lang="en-US" altLang="nl-NL" sz="2800" dirty="0">
                <a:solidFill>
                  <a:schemeClr val="tx1"/>
                </a:solidFill>
                <a:latin typeface="Times New Roman" panose="02020603050405020304" pitchFamily="18" charset="0"/>
                <a:ea typeface="Times"/>
                <a:cs typeface="Times New Roman" panose="02020603050405020304" pitchFamily="18" charset="0"/>
              </a:rPr>
              <a:t> tot </a:t>
            </a:r>
            <a:r>
              <a:rPr lang="en-US" altLang="nl-NL" sz="2800" dirty="0" err="1">
                <a:solidFill>
                  <a:schemeClr val="tx1"/>
                </a:solidFill>
                <a:latin typeface="Times New Roman" panose="02020603050405020304" pitchFamily="18" charset="0"/>
                <a:ea typeface="Times"/>
                <a:cs typeface="Times New Roman" panose="02020603050405020304" pitchFamily="18" charset="0"/>
              </a:rPr>
              <a:t>nieuwe</a:t>
            </a:r>
            <a:r>
              <a:rPr lang="en-US" altLang="nl-NL" sz="2800" dirty="0">
                <a:solidFill>
                  <a:schemeClr val="tx1"/>
                </a:solidFill>
                <a:latin typeface="Times New Roman" panose="02020603050405020304" pitchFamily="18" charset="0"/>
                <a:ea typeface="Times"/>
                <a:cs typeface="Times New Roman" panose="02020603050405020304" pitchFamily="18" charset="0"/>
              </a:rPr>
              <a:t> </a:t>
            </a:r>
            <a:r>
              <a:rPr lang="en-US" altLang="nl-NL" sz="2800" dirty="0" err="1">
                <a:solidFill>
                  <a:schemeClr val="tx1"/>
                </a:solidFill>
                <a:latin typeface="Times New Roman" panose="02020603050405020304" pitchFamily="18" charset="0"/>
                <a:ea typeface="Times"/>
                <a:cs typeface="Times New Roman" panose="02020603050405020304" pitchFamily="18" charset="0"/>
              </a:rPr>
              <a:t>symboliseringen</a:t>
            </a:r>
            <a:r>
              <a:rPr lang="en-US" altLang="nl-NL" sz="2800" dirty="0">
                <a:solidFill>
                  <a:schemeClr val="tx1"/>
                </a:solidFill>
                <a:latin typeface="Times New Roman" panose="02020603050405020304" pitchFamily="18" charset="0"/>
                <a:ea typeface="Times"/>
                <a:cs typeface="Times New Roman" panose="02020603050405020304" pitchFamily="18" charset="0"/>
              </a:rPr>
              <a:t> </a:t>
            </a:r>
            <a:r>
              <a:rPr lang="en-US" altLang="nl-NL" sz="2800" dirty="0" err="1">
                <a:solidFill>
                  <a:schemeClr val="tx1"/>
                </a:solidFill>
                <a:latin typeface="Times New Roman" panose="02020603050405020304" pitchFamily="18" charset="0"/>
                <a:ea typeface="Times"/>
                <a:cs typeface="Times New Roman" panose="02020603050405020304" pitchFamily="18" charset="0"/>
              </a:rPr>
              <a:t>en</a:t>
            </a:r>
            <a:r>
              <a:rPr lang="en-US" altLang="nl-NL" sz="2800" dirty="0">
                <a:solidFill>
                  <a:schemeClr val="tx1"/>
                </a:solidFill>
                <a:latin typeface="Times New Roman" panose="02020603050405020304" pitchFamily="18" charset="0"/>
                <a:ea typeface="Times"/>
                <a:cs typeface="Times New Roman" panose="02020603050405020304" pitchFamily="18" charset="0"/>
              </a:rPr>
              <a:t> het </a:t>
            </a:r>
            <a:r>
              <a:rPr lang="en-US" altLang="nl-NL" sz="2800" dirty="0" err="1">
                <a:solidFill>
                  <a:schemeClr val="tx1"/>
                </a:solidFill>
                <a:latin typeface="Times New Roman" panose="02020603050405020304" pitchFamily="18" charset="0"/>
                <a:ea typeface="Times"/>
                <a:cs typeface="Times New Roman" panose="02020603050405020304" pitchFamily="18" charset="0"/>
              </a:rPr>
              <a:t>werken</a:t>
            </a:r>
            <a:r>
              <a:rPr lang="en-US" altLang="nl-NL" sz="2800" dirty="0">
                <a:solidFill>
                  <a:schemeClr val="tx1"/>
                </a:solidFill>
                <a:latin typeface="Times New Roman" panose="02020603050405020304" pitchFamily="18" charset="0"/>
                <a:ea typeface="Times"/>
                <a:cs typeface="Times New Roman" panose="02020603050405020304" pitchFamily="18" charset="0"/>
              </a:rPr>
              <a:t> met </a:t>
            </a:r>
            <a:r>
              <a:rPr lang="en-US" altLang="nl-NL" sz="2800" dirty="0" err="1">
                <a:solidFill>
                  <a:schemeClr val="tx1"/>
                </a:solidFill>
                <a:latin typeface="Times New Roman" panose="02020603050405020304" pitchFamily="18" charset="0"/>
                <a:ea typeface="Times"/>
                <a:cs typeface="Times New Roman" panose="02020603050405020304" pitchFamily="18" charset="0"/>
              </a:rPr>
              <a:t>deze</a:t>
            </a:r>
            <a:r>
              <a:rPr lang="en-US" altLang="nl-NL" sz="2800" dirty="0">
                <a:solidFill>
                  <a:schemeClr val="tx1"/>
                </a:solidFill>
                <a:latin typeface="Times New Roman" panose="02020603050405020304" pitchFamily="18" charset="0"/>
                <a:ea typeface="Times"/>
                <a:cs typeface="Times New Roman" panose="02020603050405020304" pitchFamily="18" charset="0"/>
              </a:rPr>
              <a:t> </a:t>
            </a:r>
            <a:r>
              <a:rPr lang="en-US" altLang="nl-NL" sz="2800" dirty="0" err="1">
                <a:solidFill>
                  <a:schemeClr val="tx1"/>
                </a:solidFill>
                <a:latin typeface="Times New Roman" panose="02020603050405020304" pitchFamily="18" charset="0"/>
                <a:ea typeface="Times"/>
                <a:cs typeface="Times New Roman" panose="02020603050405020304" pitchFamily="18" charset="0"/>
              </a:rPr>
              <a:t>nieuwe</a:t>
            </a:r>
            <a:r>
              <a:rPr lang="en-US" altLang="nl-NL" sz="2800" dirty="0">
                <a:solidFill>
                  <a:schemeClr val="tx1"/>
                </a:solidFill>
                <a:latin typeface="Times New Roman" panose="02020603050405020304" pitchFamily="18" charset="0"/>
                <a:ea typeface="Times"/>
                <a:cs typeface="Times New Roman" panose="02020603050405020304" pitchFamily="18" charset="0"/>
              </a:rPr>
              <a:t> </a:t>
            </a:r>
            <a:r>
              <a:rPr lang="en-US" altLang="nl-NL" sz="2800" dirty="0" err="1">
                <a:solidFill>
                  <a:schemeClr val="tx1"/>
                </a:solidFill>
                <a:latin typeface="Times New Roman" panose="02020603050405020304" pitchFamily="18" charset="0"/>
                <a:ea typeface="Times"/>
                <a:cs typeface="Times New Roman" panose="02020603050405020304" pitchFamily="18" charset="0"/>
              </a:rPr>
              <a:t>symbolen</a:t>
            </a:r>
            <a:r>
              <a:rPr lang="en-US" altLang="nl-NL" sz="2800" dirty="0">
                <a:solidFill>
                  <a:schemeClr val="tx1"/>
                </a:solidFill>
                <a:latin typeface="Times New Roman" panose="02020603050405020304" pitchFamily="18" charset="0"/>
                <a:ea typeface="Times"/>
                <a:cs typeface="Times New Roman" panose="02020603050405020304" pitchFamily="18" charset="0"/>
              </a:rPr>
              <a:t> </a:t>
            </a:r>
            <a:r>
              <a:rPr lang="en-US" altLang="nl-NL" sz="2800" dirty="0" err="1">
                <a:solidFill>
                  <a:schemeClr val="tx1"/>
                </a:solidFill>
                <a:latin typeface="Times New Roman" panose="02020603050405020304" pitchFamily="18" charset="0"/>
                <a:ea typeface="Times"/>
                <a:cs typeface="Times New Roman" panose="02020603050405020304" pitchFamily="18" charset="0"/>
              </a:rPr>
              <a:t>weer</a:t>
            </a:r>
            <a:r>
              <a:rPr lang="en-US" altLang="nl-NL" sz="2800" dirty="0">
                <a:solidFill>
                  <a:schemeClr val="tx1"/>
                </a:solidFill>
                <a:latin typeface="Times New Roman" panose="02020603050405020304" pitchFamily="18" charset="0"/>
                <a:ea typeface="Times"/>
                <a:cs typeface="Times New Roman" panose="02020603050405020304" pitchFamily="18" charset="0"/>
              </a:rPr>
              <a:t> </a:t>
            </a:r>
            <a:r>
              <a:rPr lang="en-US" altLang="nl-NL" sz="2800" dirty="0" err="1">
                <a:solidFill>
                  <a:schemeClr val="tx1"/>
                </a:solidFill>
                <a:latin typeface="Times New Roman" panose="02020603050405020304" pitchFamily="18" charset="0"/>
                <a:ea typeface="Times"/>
                <a:cs typeface="Times New Roman" panose="02020603050405020304" pitchFamily="18" charset="0"/>
              </a:rPr>
              <a:t>leidt</a:t>
            </a:r>
            <a:r>
              <a:rPr lang="en-US" altLang="nl-NL" sz="2800" dirty="0">
                <a:solidFill>
                  <a:schemeClr val="tx1"/>
                </a:solidFill>
                <a:latin typeface="Times New Roman" panose="02020603050405020304" pitchFamily="18" charset="0"/>
                <a:ea typeface="Times"/>
                <a:cs typeface="Times New Roman" panose="02020603050405020304" pitchFamily="18" charset="0"/>
              </a:rPr>
              <a:t> tot </a:t>
            </a:r>
            <a:r>
              <a:rPr lang="en-US" altLang="nl-NL" sz="2800" dirty="0" err="1">
                <a:solidFill>
                  <a:schemeClr val="tx1"/>
                </a:solidFill>
                <a:latin typeface="Times New Roman" panose="02020603050405020304" pitchFamily="18" charset="0"/>
                <a:ea typeface="Times"/>
                <a:cs typeface="Times New Roman" panose="02020603050405020304" pitchFamily="18" charset="0"/>
              </a:rPr>
              <a:t>nieuwe</a:t>
            </a:r>
            <a:r>
              <a:rPr lang="en-US" altLang="nl-NL" sz="2800" dirty="0">
                <a:solidFill>
                  <a:schemeClr val="tx1"/>
                </a:solidFill>
                <a:latin typeface="Times New Roman" panose="02020603050405020304" pitchFamily="18" charset="0"/>
                <a:ea typeface="Times"/>
                <a:cs typeface="Times New Roman" panose="02020603050405020304" pitchFamily="18" charset="0"/>
              </a:rPr>
              <a:t> </a:t>
            </a:r>
            <a:r>
              <a:rPr lang="en-US" altLang="nl-NL" sz="2800" dirty="0" err="1">
                <a:solidFill>
                  <a:schemeClr val="tx1"/>
                </a:solidFill>
                <a:latin typeface="Times New Roman" panose="02020603050405020304" pitchFamily="18" charset="0"/>
                <a:ea typeface="Times"/>
                <a:cs typeface="Times New Roman" panose="02020603050405020304" pitchFamily="18" charset="0"/>
              </a:rPr>
              <a:t>betekenissen</a:t>
            </a:r>
            <a:r>
              <a:rPr lang="en-US" altLang="nl-NL" sz="2800" dirty="0">
                <a:solidFill>
                  <a:schemeClr val="tx1"/>
                </a:solidFill>
                <a:latin typeface="Times New Roman" panose="02020603050405020304" pitchFamily="18" charset="0"/>
                <a:ea typeface="Times"/>
                <a:cs typeface="Times New Roman" panose="02020603050405020304" pitchFamily="18" charset="0"/>
              </a:rPr>
              <a:t>.</a:t>
            </a:r>
          </a:p>
          <a:p>
            <a:pPr>
              <a:lnSpc>
                <a:spcPct val="90000"/>
              </a:lnSpc>
            </a:pPr>
            <a:endParaRPr lang="en-US" altLang="nl-NL"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055921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jdelijke aanduiding voor dianummer 3"/>
          <p:cNvSpPr>
            <a:spLocks noGrp="1"/>
          </p:cNvSpPr>
          <p:nvPr>
            <p:ph type="sldNum" sz="quarter" idx="12"/>
          </p:nvPr>
        </p:nvSpPr>
        <p:spPr/>
        <p:txBody>
          <a:bodyPr/>
          <a:lstStyle/>
          <a:p>
            <a:fld id="{1B90102E-0C66-451B-8C82-E6B7C9CA9DFA}" type="slidenum">
              <a:rPr lang="nl-NL" altLang="nl-NL"/>
              <a:pPr/>
              <a:t>9</a:t>
            </a:fld>
            <a:endParaRPr lang="nl-NL" altLang="nl-NL"/>
          </a:p>
        </p:txBody>
      </p:sp>
      <p:sp>
        <p:nvSpPr>
          <p:cNvPr id="10242" name="Rectangle 2"/>
          <p:cNvSpPr>
            <a:spLocks noGrp="1" noChangeArrowheads="1"/>
          </p:cNvSpPr>
          <p:nvPr>
            <p:ph type="title" idx="4294967295"/>
          </p:nvPr>
        </p:nvSpPr>
        <p:spPr>
          <a:xfrm>
            <a:off x="228600" y="2514600"/>
            <a:ext cx="3276600" cy="914400"/>
          </a:xfrm>
        </p:spPr>
        <p:txBody>
          <a:bodyPr>
            <a:normAutofit fontScale="90000"/>
          </a:bodyPr>
          <a:lstStyle/>
          <a:p>
            <a:r>
              <a:rPr lang="nl-NL" altLang="nl-NL" b="0" dirty="0" smtClean="0">
                <a:solidFill>
                  <a:schemeClr val="tx1"/>
                </a:solidFill>
                <a:latin typeface="Times New Roman" panose="02020603050405020304" pitchFamily="18" charset="0"/>
                <a:cs typeface="Times New Roman" panose="02020603050405020304" pitchFamily="18" charset="0"/>
              </a:rPr>
              <a:t>verplaatsingen</a:t>
            </a:r>
            <a:endParaRPr lang="nl-NL" altLang="nl-NL" b="0" dirty="0">
              <a:solidFill>
                <a:schemeClr val="tx1"/>
              </a:solidFill>
              <a:latin typeface="Times New Roman" panose="02020603050405020304" pitchFamily="18" charset="0"/>
              <a:cs typeface="Times New Roman" panose="02020603050405020304" pitchFamily="18" charset="0"/>
            </a:endParaRPr>
          </a:p>
        </p:txBody>
      </p:sp>
      <p:pic>
        <p:nvPicPr>
          <p:cNvPr id="277507" name="Picture 3" descr="mexicoOlivia_klei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14725" y="1919288"/>
            <a:ext cx="4183063" cy="3951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2"/>
          <p:cNvSpPr>
            <a:spLocks noChangeArrowheads="1"/>
          </p:cNvSpPr>
          <p:nvPr/>
        </p:nvSpPr>
        <p:spPr bwMode="auto">
          <a:xfrm>
            <a:off x="611560" y="647700"/>
            <a:ext cx="75438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itchFamily="34" charset="0"/>
              </a:defRPr>
            </a:lvl1pPr>
            <a:lvl2pPr>
              <a:defRPr>
                <a:solidFill>
                  <a:schemeClr val="tx1"/>
                </a:solidFill>
                <a:latin typeface="Arial" pitchFamily="34" charset="0"/>
              </a:defRPr>
            </a:lvl2pPr>
            <a:lvl3pPr>
              <a:defRPr>
                <a:solidFill>
                  <a:schemeClr val="tx1"/>
                </a:solidFill>
                <a:latin typeface="Arial" pitchFamily="34" charset="0"/>
              </a:defRPr>
            </a:lvl3pPr>
            <a:lvl4pPr>
              <a:defRPr>
                <a:solidFill>
                  <a:schemeClr val="tx1"/>
                </a:solidFill>
                <a:latin typeface="Arial" pitchFamily="34" charset="0"/>
              </a:defRPr>
            </a:lvl4pPr>
            <a:lvl5pPr>
              <a:defRPr>
                <a:solidFill>
                  <a:schemeClr val="tx1"/>
                </a:solidFill>
                <a:latin typeface="Arial" pitchFamily="34" charset="0"/>
              </a:defRPr>
            </a:lvl5pPr>
            <a:lvl6pPr marL="457200" fontAlgn="base">
              <a:spcBef>
                <a:spcPct val="0"/>
              </a:spcBef>
              <a:spcAft>
                <a:spcPct val="0"/>
              </a:spcAft>
              <a:defRPr>
                <a:solidFill>
                  <a:schemeClr val="tx1"/>
                </a:solidFill>
                <a:latin typeface="Arial" pitchFamily="34" charset="0"/>
              </a:defRPr>
            </a:lvl6pPr>
            <a:lvl7pPr marL="914400" fontAlgn="base">
              <a:spcBef>
                <a:spcPct val="0"/>
              </a:spcBef>
              <a:spcAft>
                <a:spcPct val="0"/>
              </a:spcAft>
              <a:defRPr>
                <a:solidFill>
                  <a:schemeClr val="tx1"/>
                </a:solidFill>
                <a:latin typeface="Arial" pitchFamily="34" charset="0"/>
              </a:defRPr>
            </a:lvl7pPr>
            <a:lvl8pPr marL="1371600" fontAlgn="base">
              <a:spcBef>
                <a:spcPct val="0"/>
              </a:spcBef>
              <a:spcAft>
                <a:spcPct val="0"/>
              </a:spcAft>
              <a:defRPr>
                <a:solidFill>
                  <a:schemeClr val="tx1"/>
                </a:solidFill>
                <a:latin typeface="Arial" pitchFamily="34" charset="0"/>
              </a:defRPr>
            </a:lvl8pPr>
            <a:lvl9pPr marL="1828800" fontAlgn="base">
              <a:spcBef>
                <a:spcPct val="0"/>
              </a:spcBef>
              <a:spcAft>
                <a:spcPct val="0"/>
              </a:spcAft>
              <a:defRPr>
                <a:solidFill>
                  <a:schemeClr val="tx1"/>
                </a:solidFill>
                <a:latin typeface="Arial" pitchFamily="34" charset="0"/>
              </a:defRPr>
            </a:lvl9pPr>
          </a:lstStyle>
          <a:p>
            <a:pPr eaLnBrk="0" hangingPunct="0"/>
            <a:r>
              <a:rPr lang="nl-NL" altLang="nl-NL" sz="2800" b="1" dirty="0" smtClean="0">
                <a:solidFill>
                  <a:srgbClr val="000099"/>
                </a:solidFill>
                <a:latin typeface="Verdana" pitchFamily="34" charset="0"/>
              </a:rPr>
              <a:t>Michiel </a:t>
            </a:r>
            <a:r>
              <a:rPr lang="nl-NL" altLang="nl-NL" sz="2800" b="1" dirty="0" err="1" smtClean="0">
                <a:solidFill>
                  <a:srgbClr val="000099"/>
                </a:solidFill>
                <a:latin typeface="Verdana" pitchFamily="34" charset="0"/>
              </a:rPr>
              <a:t>Doorman</a:t>
            </a:r>
            <a:endParaRPr lang="nl-NL" altLang="nl-NL" sz="2800" b="1" dirty="0" smtClean="0">
              <a:solidFill>
                <a:srgbClr val="000099"/>
              </a:solidFill>
              <a:latin typeface="Verdana" pitchFamily="34" charset="0"/>
            </a:endParaRPr>
          </a:p>
          <a:p>
            <a:pPr eaLnBrk="0" hangingPunct="0"/>
            <a:r>
              <a:rPr lang="nl-NL" altLang="nl-NL" sz="2800" b="1" dirty="0" smtClean="0">
                <a:solidFill>
                  <a:srgbClr val="000099"/>
                </a:solidFill>
                <a:latin typeface="Verdana" pitchFamily="34" charset="0"/>
              </a:rPr>
              <a:t>Greep </a:t>
            </a:r>
            <a:r>
              <a:rPr lang="nl-NL" altLang="nl-NL" sz="2800" b="1" dirty="0">
                <a:solidFill>
                  <a:srgbClr val="000099"/>
                </a:solidFill>
                <a:latin typeface="Verdana" pitchFamily="34" charset="0"/>
              </a:rPr>
              <a:t>krijgen op verandering</a:t>
            </a:r>
          </a:p>
        </p:txBody>
      </p:sp>
    </p:spTree>
    <p:extLst>
      <p:ext uri="{BB962C8B-B14F-4D97-AF65-F5344CB8AC3E}">
        <p14:creationId xmlns:p14="http://schemas.microsoft.com/office/powerpoint/2010/main" val="1238843981"/>
      </p:ext>
    </p:extLst>
  </p:cSld>
  <p:clrMapOvr>
    <a:masterClrMapping/>
  </p:clrMapOvr>
  <p:timing>
    <p:tnLst>
      <p:par>
        <p:cTn id="1" dur="indefinite" restart="never" nodeType="tmRoot"/>
      </p:par>
    </p:tnLst>
  </p:timing>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5889</TotalTime>
  <Words>869</Words>
  <Application>Microsoft Office PowerPoint</Application>
  <PresentationFormat>Diavoorstelling (4:3)</PresentationFormat>
  <Paragraphs>126</Paragraphs>
  <Slides>25</Slides>
  <Notes>4</Notes>
  <HiddenSlides>0</HiddenSlides>
  <MMClips>0</MMClips>
  <ScaleCrop>false</ScaleCrop>
  <HeadingPairs>
    <vt:vector size="6" baseType="variant">
      <vt:variant>
        <vt:lpstr>Thema</vt:lpstr>
      </vt:variant>
      <vt:variant>
        <vt:i4>1</vt:i4>
      </vt:variant>
      <vt:variant>
        <vt:lpstr>Ingesloten OLE-bronprogramma's</vt:lpstr>
      </vt:variant>
      <vt:variant>
        <vt:i4>1</vt:i4>
      </vt:variant>
      <vt:variant>
        <vt:lpstr>Diatitels</vt:lpstr>
      </vt:variant>
      <vt:variant>
        <vt:i4>25</vt:i4>
      </vt:variant>
    </vt:vector>
  </HeadingPairs>
  <TitlesOfParts>
    <vt:vector size="27" baseType="lpstr">
      <vt:lpstr>Kantoorthema</vt:lpstr>
      <vt:lpstr>Picture</vt:lpstr>
      <vt:lpstr>De taal van de natuurkunde</vt:lpstr>
      <vt:lpstr>PowerPoint-presentatie</vt:lpstr>
      <vt:lpstr>PowerPoint-presentatie</vt:lpstr>
      <vt:lpstr>PowerPoint-presentatie</vt:lpstr>
      <vt:lpstr>PowerPoint-presentatie</vt:lpstr>
      <vt:lpstr>Stabiele en verplaatsbare inscripties</vt:lpstr>
      <vt:lpstr>PowerPoint-presentatie</vt:lpstr>
      <vt:lpstr>Doorlopen van historisch leerproces</vt:lpstr>
      <vt:lpstr>verplaatsingen</vt:lpstr>
      <vt:lpstr>verplaatsingen </vt:lpstr>
      <vt:lpstr>Gebruik van een discrete benadering om continue grafieken te interpreteren</vt:lpstr>
      <vt:lpstr>Nature of Science</vt:lpstr>
      <vt:lpstr>Vinden van een balans</vt:lpstr>
      <vt:lpstr>Samenvattend </vt:lpstr>
      <vt:lpstr>PowerPoint-presentatie</vt:lpstr>
      <vt:lpstr>PowerPoint-presentatie</vt:lpstr>
      <vt:lpstr>PowerPoint-presentatie</vt:lpstr>
      <vt:lpstr>Emergent Modeling</vt:lpstr>
      <vt:lpstr>Normale verdeling</vt:lpstr>
      <vt:lpstr>PowerPoint-presentatie</vt:lpstr>
      <vt:lpstr>Dot plot</vt:lpstr>
      <vt:lpstr>PowerPoint-presentatie</vt:lpstr>
      <vt:lpstr>Indeling in vier gelijke groepen</vt:lpstr>
      <vt:lpstr>Boxplot als model voor het redeneren over verdelingen</vt:lpstr>
      <vt:lpstr>conclusie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Visualizing as the core activity of science and technology</dc:title>
  <dc:creator>Samsung</dc:creator>
  <cp:lastModifiedBy>Beheer</cp:lastModifiedBy>
  <cp:revision>21</cp:revision>
  <cp:lastPrinted>2014-12-12T09:02:05Z</cp:lastPrinted>
  <dcterms:created xsi:type="dcterms:W3CDTF">2014-11-12T09:19:38Z</dcterms:created>
  <dcterms:modified xsi:type="dcterms:W3CDTF">2015-01-19T12:12:14Z</dcterms:modified>
</cp:coreProperties>
</file>