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52" r:id="rId1"/>
    <p:sldMasterId id="2147483654" r:id="rId2"/>
    <p:sldMasterId id="2147483656" r:id="rId3"/>
  </p:sldMasterIdLst>
  <p:notesMasterIdLst>
    <p:notesMasterId r:id="rId18"/>
  </p:notesMasterIdLst>
  <p:sldIdLst>
    <p:sldId id="256" r:id="rId4"/>
    <p:sldId id="257" r:id="rId5"/>
    <p:sldId id="264" r:id="rId6"/>
    <p:sldId id="258" r:id="rId7"/>
    <p:sldId id="259" r:id="rId8"/>
    <p:sldId id="260" r:id="rId9"/>
    <p:sldId id="261" r:id="rId10"/>
    <p:sldId id="265" r:id="rId11"/>
    <p:sldId id="266" r:id="rId12"/>
    <p:sldId id="262" r:id="rId13"/>
    <p:sldId id="263" r:id="rId14"/>
    <p:sldId id="267" r:id="rId15"/>
    <p:sldId id="269" r:id="rId16"/>
    <p:sldId id="268" r:id="rId17"/>
  </p:sldIdLst>
  <p:sldSz cx="9144000" cy="6858000" type="screen4x3"/>
  <p:notesSz cx="6858000" cy="9144000"/>
  <p:custDataLst>
    <p:tags r:id="rId19"/>
  </p:custDataLst>
  <p:defaultTextStyle>
    <a:defPPr>
      <a:defRPr lang="nl-NL"/>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sé Spanjaard" initials="" lastIdx="0" clrIdx="0"/>
  <p:cmAuthor id="2" name="TU/e" initials="" lastIdx="1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94629" autoAdjust="0"/>
  </p:normalViewPr>
  <p:slideViewPr>
    <p:cSldViewPr>
      <p:cViewPr varScale="1">
        <p:scale>
          <a:sx n="125" d="100"/>
          <a:sy n="125" d="100"/>
        </p:scale>
        <p:origin x="816" y="108"/>
      </p:cViewPr>
      <p:guideLst>
        <p:guide orient="horz" pos="2160"/>
        <p:guide pos="2880"/>
      </p:guideLst>
    </p:cSldViewPr>
  </p:slideViewPr>
  <p:outlineViewPr>
    <p:cViewPr>
      <p:scale>
        <a:sx n="33" d="100"/>
        <a:sy n="33" d="100"/>
      </p:scale>
      <p:origin x="36" y="108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tags" Target="tags/tag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nl-NL" altLang="nl-NL"/>
          </a:p>
        </p:txBody>
      </p:sp>
      <p:sp>
        <p:nvSpPr>
          <p:cNvPr id="819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nl-NL" altLang="nl-NL"/>
          </a:p>
        </p:txBody>
      </p:sp>
      <p:sp>
        <p:nvSpPr>
          <p:cNvPr id="81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19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nl-NL" altLang="nl-NL" smtClean="0"/>
              <a:t>Click to edit Master text styles</a:t>
            </a:r>
          </a:p>
          <a:p>
            <a:pPr lvl="1"/>
            <a:r>
              <a:rPr lang="nl-NL" altLang="nl-NL" smtClean="0"/>
              <a:t>Second level</a:t>
            </a:r>
          </a:p>
          <a:p>
            <a:pPr lvl="2"/>
            <a:r>
              <a:rPr lang="nl-NL" altLang="nl-NL" smtClean="0"/>
              <a:t>Third level</a:t>
            </a:r>
          </a:p>
          <a:p>
            <a:pPr lvl="3"/>
            <a:r>
              <a:rPr lang="nl-NL" altLang="nl-NL" smtClean="0"/>
              <a:t>Fourth level</a:t>
            </a:r>
          </a:p>
          <a:p>
            <a:pPr lvl="4"/>
            <a:r>
              <a:rPr lang="nl-NL" altLang="nl-NL" smtClean="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nl-NL" altLang="nl-NL"/>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EAA6B54E-6CD9-40B7-8D30-14BC4131E4A0}" type="slidenum">
              <a:rPr lang="nl-NL" altLang="nl-NL"/>
              <a:pPr/>
              <a:t>‹#›</a:t>
            </a:fld>
            <a:endParaRPr lang="nl-NL" altLang="nl-NL"/>
          </a:p>
        </p:txBody>
      </p:sp>
    </p:spTree>
    <p:extLst>
      <p:ext uri="{BB962C8B-B14F-4D97-AF65-F5344CB8AC3E}">
        <p14:creationId xmlns:p14="http://schemas.microsoft.com/office/powerpoint/2010/main" val="108195986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ctrTitle"/>
          </p:nvPr>
        </p:nvSpPr>
        <p:spPr>
          <a:xfrm>
            <a:off x="611188" y="1619250"/>
            <a:ext cx="5616575" cy="1470025"/>
          </a:xfrm>
        </p:spPr>
        <p:txBody>
          <a:bodyPr anchor="t"/>
          <a:lstStyle>
            <a:lvl1pPr>
              <a:defRPr/>
            </a:lvl1pPr>
          </a:lstStyle>
          <a:p>
            <a:pPr lvl="0"/>
            <a:r>
              <a:rPr lang="en-US" altLang="nl-NL" noProof="0" smtClean="0"/>
              <a:t>Click to edit Master title style</a:t>
            </a:r>
            <a:endParaRPr lang="nl-NL" altLang="nl-NL" noProof="0" smtClean="0"/>
          </a:p>
        </p:txBody>
      </p:sp>
      <p:sp>
        <p:nvSpPr>
          <p:cNvPr id="24579" name="Rectangle 3"/>
          <p:cNvSpPr>
            <a:spLocks noGrp="1" noChangeArrowheads="1"/>
          </p:cNvSpPr>
          <p:nvPr>
            <p:ph type="subTitle" idx="1"/>
          </p:nvPr>
        </p:nvSpPr>
        <p:spPr>
          <a:xfrm>
            <a:off x="611188" y="3238500"/>
            <a:ext cx="5113337" cy="550863"/>
          </a:xfrm>
        </p:spPr>
        <p:txBody>
          <a:bodyPr/>
          <a:lstStyle>
            <a:lvl1pPr marL="0" indent="0">
              <a:buFontTx/>
              <a:buNone/>
              <a:defRPr sz="1800">
                <a:solidFill>
                  <a:schemeClr val="tx2"/>
                </a:solidFill>
              </a:defRPr>
            </a:lvl1pPr>
          </a:lstStyle>
          <a:p>
            <a:pPr lvl="0"/>
            <a:r>
              <a:rPr lang="en-US" altLang="nl-NL" noProof="0" smtClean="0"/>
              <a:t>Click to edit Master subtitle style</a:t>
            </a:r>
            <a:endParaRPr lang="nl-NL" altLang="nl-NL" noProof="0" smtClean="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D88B143B-77E0-4E63-8C18-CB538DB441A7}"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48B0517D-53BF-4F54-9AB0-78D504A002FB}" type="datetime1">
              <a:rPr lang="nl-NL" altLang="nl-NL"/>
              <a:pPr/>
              <a:t>22-12-2015</a:t>
            </a:fld>
            <a:endParaRPr lang="nl-NL" altLang="nl-NL"/>
          </a:p>
        </p:txBody>
      </p:sp>
    </p:spTree>
    <p:extLst>
      <p:ext uri="{BB962C8B-B14F-4D97-AF65-F5344CB8AC3E}">
        <p14:creationId xmlns:p14="http://schemas.microsoft.com/office/powerpoint/2010/main" val="2778491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nl-NL"/>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6E710585-C20E-4C49-985C-6727CA025764}"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1A03492E-46A0-4AEA-87EF-3FDFA7AD8F98}" type="datetime1">
              <a:rPr lang="nl-NL" altLang="nl-NL"/>
              <a:pPr/>
              <a:t>22-12-2015</a:t>
            </a:fld>
            <a:endParaRPr lang="nl-NL" altLang="nl-NL"/>
          </a:p>
        </p:txBody>
      </p:sp>
    </p:spTree>
    <p:extLst>
      <p:ext uri="{BB962C8B-B14F-4D97-AF65-F5344CB8AC3E}">
        <p14:creationId xmlns:p14="http://schemas.microsoft.com/office/powerpoint/2010/main" val="311595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611188" y="1600200"/>
            <a:ext cx="3921125" cy="39592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84713" y="1600200"/>
            <a:ext cx="3921125" cy="39592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62B9E621-5DB9-41D9-97A4-0491AC763308}"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BC1AC71D-3E00-43F7-805D-712444FBAE6D}" type="datetime1">
              <a:rPr lang="nl-NL" altLang="nl-NL"/>
              <a:pPr/>
              <a:t>22-12-2015</a:t>
            </a:fld>
            <a:endParaRPr lang="nl-NL" altLang="nl-NL"/>
          </a:p>
        </p:txBody>
      </p:sp>
    </p:spTree>
    <p:extLst>
      <p:ext uri="{BB962C8B-B14F-4D97-AF65-F5344CB8AC3E}">
        <p14:creationId xmlns:p14="http://schemas.microsoft.com/office/powerpoint/2010/main" val="3839566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nl-NL"/>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Footer Placeholder 6"/>
          <p:cNvSpPr>
            <a:spLocks noGrp="1"/>
          </p:cNvSpPr>
          <p:nvPr>
            <p:ph type="ftr" sz="quarter" idx="10"/>
          </p:nvPr>
        </p:nvSpPr>
        <p:spPr/>
        <p:txBody>
          <a:bodyPr/>
          <a:lstStyle>
            <a:lvl1pPr>
              <a:defRPr/>
            </a:lvl1pPr>
          </a:lstStyle>
          <a:p>
            <a:r>
              <a:rPr lang="nl-NL" altLang="nl-NL"/>
              <a:t>/ name of department</a:t>
            </a:r>
          </a:p>
        </p:txBody>
      </p:sp>
      <p:sp>
        <p:nvSpPr>
          <p:cNvPr id="8" name="Slide Number Placeholder 7"/>
          <p:cNvSpPr>
            <a:spLocks noGrp="1"/>
          </p:cNvSpPr>
          <p:nvPr>
            <p:ph type="sldNum" sz="quarter" idx="11"/>
          </p:nvPr>
        </p:nvSpPr>
        <p:spPr/>
        <p:txBody>
          <a:bodyPr/>
          <a:lstStyle>
            <a:lvl1pPr>
              <a:defRPr/>
            </a:lvl1pPr>
          </a:lstStyle>
          <a:p>
            <a:r>
              <a:rPr lang="nl-NL" altLang="nl-NL"/>
              <a:t>PAGE </a:t>
            </a:r>
            <a:fld id="{56C93F50-795C-4DEB-9E8E-6ED53F791182}" type="slidenum">
              <a:rPr lang="nl-NL" altLang="nl-NL"/>
              <a:pPr/>
              <a:t>‹#›</a:t>
            </a:fld>
            <a:endParaRPr lang="nl-NL" altLang="nl-NL"/>
          </a:p>
        </p:txBody>
      </p:sp>
      <p:sp>
        <p:nvSpPr>
          <p:cNvPr id="9" name="Date Placeholder 8"/>
          <p:cNvSpPr>
            <a:spLocks noGrp="1"/>
          </p:cNvSpPr>
          <p:nvPr>
            <p:ph type="dt" sz="half" idx="12"/>
          </p:nvPr>
        </p:nvSpPr>
        <p:spPr/>
        <p:txBody>
          <a:bodyPr/>
          <a:lstStyle>
            <a:lvl1pPr>
              <a:defRPr/>
            </a:lvl1pPr>
          </a:lstStyle>
          <a:p>
            <a:fld id="{4F10E851-C482-4C7E-B055-9FC834290491}" type="datetime1">
              <a:rPr lang="nl-NL" altLang="nl-NL"/>
              <a:pPr/>
              <a:t>22-12-2015</a:t>
            </a:fld>
            <a:endParaRPr lang="nl-NL" altLang="nl-NL"/>
          </a:p>
        </p:txBody>
      </p:sp>
    </p:spTree>
    <p:extLst>
      <p:ext uri="{BB962C8B-B14F-4D97-AF65-F5344CB8AC3E}">
        <p14:creationId xmlns:p14="http://schemas.microsoft.com/office/powerpoint/2010/main" val="1419289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Footer Placeholder 2"/>
          <p:cNvSpPr>
            <a:spLocks noGrp="1"/>
          </p:cNvSpPr>
          <p:nvPr>
            <p:ph type="ftr" sz="quarter" idx="10"/>
          </p:nvPr>
        </p:nvSpPr>
        <p:spPr/>
        <p:txBody>
          <a:bodyPr/>
          <a:lstStyle>
            <a:lvl1pPr>
              <a:defRPr/>
            </a:lvl1pPr>
          </a:lstStyle>
          <a:p>
            <a:r>
              <a:rPr lang="nl-NL" altLang="nl-NL"/>
              <a:t>/ name of department</a:t>
            </a:r>
          </a:p>
        </p:txBody>
      </p:sp>
      <p:sp>
        <p:nvSpPr>
          <p:cNvPr id="4" name="Slide Number Placeholder 3"/>
          <p:cNvSpPr>
            <a:spLocks noGrp="1"/>
          </p:cNvSpPr>
          <p:nvPr>
            <p:ph type="sldNum" sz="quarter" idx="11"/>
          </p:nvPr>
        </p:nvSpPr>
        <p:spPr/>
        <p:txBody>
          <a:bodyPr/>
          <a:lstStyle>
            <a:lvl1pPr>
              <a:defRPr/>
            </a:lvl1pPr>
          </a:lstStyle>
          <a:p>
            <a:r>
              <a:rPr lang="nl-NL" altLang="nl-NL"/>
              <a:t>PAGE </a:t>
            </a:r>
            <a:fld id="{2CC1B347-3481-4DDE-AB59-570FEE0B730C}" type="slidenum">
              <a:rPr lang="nl-NL" altLang="nl-NL"/>
              <a:pPr/>
              <a:t>‹#›</a:t>
            </a:fld>
            <a:endParaRPr lang="nl-NL" altLang="nl-NL"/>
          </a:p>
        </p:txBody>
      </p:sp>
      <p:sp>
        <p:nvSpPr>
          <p:cNvPr id="5" name="Date Placeholder 4"/>
          <p:cNvSpPr>
            <a:spLocks noGrp="1"/>
          </p:cNvSpPr>
          <p:nvPr>
            <p:ph type="dt" sz="half" idx="12"/>
          </p:nvPr>
        </p:nvSpPr>
        <p:spPr/>
        <p:txBody>
          <a:bodyPr/>
          <a:lstStyle>
            <a:lvl1pPr>
              <a:defRPr/>
            </a:lvl1pPr>
          </a:lstStyle>
          <a:p>
            <a:fld id="{F8D1BC19-903C-46BC-85F0-3F8321EF7BAE}" type="datetime1">
              <a:rPr lang="nl-NL" altLang="nl-NL"/>
              <a:pPr/>
              <a:t>22-12-2015</a:t>
            </a:fld>
            <a:endParaRPr lang="nl-NL" altLang="nl-NL"/>
          </a:p>
        </p:txBody>
      </p:sp>
    </p:spTree>
    <p:extLst>
      <p:ext uri="{BB962C8B-B14F-4D97-AF65-F5344CB8AC3E}">
        <p14:creationId xmlns:p14="http://schemas.microsoft.com/office/powerpoint/2010/main" val="2474982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nl-NL" altLang="nl-NL"/>
              <a:t>/ name of department</a:t>
            </a:r>
          </a:p>
        </p:txBody>
      </p:sp>
      <p:sp>
        <p:nvSpPr>
          <p:cNvPr id="3" name="Slide Number Placeholder 2"/>
          <p:cNvSpPr>
            <a:spLocks noGrp="1"/>
          </p:cNvSpPr>
          <p:nvPr>
            <p:ph type="sldNum" sz="quarter" idx="11"/>
          </p:nvPr>
        </p:nvSpPr>
        <p:spPr/>
        <p:txBody>
          <a:bodyPr/>
          <a:lstStyle>
            <a:lvl1pPr>
              <a:defRPr/>
            </a:lvl1pPr>
          </a:lstStyle>
          <a:p>
            <a:r>
              <a:rPr lang="nl-NL" altLang="nl-NL"/>
              <a:t>PAGE </a:t>
            </a:r>
            <a:fld id="{67C4DAEA-CB5D-49C7-9FFB-07BC3CEA9E0D}" type="slidenum">
              <a:rPr lang="nl-NL" altLang="nl-NL"/>
              <a:pPr/>
              <a:t>‹#›</a:t>
            </a:fld>
            <a:endParaRPr lang="nl-NL" altLang="nl-NL"/>
          </a:p>
        </p:txBody>
      </p:sp>
      <p:sp>
        <p:nvSpPr>
          <p:cNvPr id="4" name="Date Placeholder 3"/>
          <p:cNvSpPr>
            <a:spLocks noGrp="1"/>
          </p:cNvSpPr>
          <p:nvPr>
            <p:ph type="dt" sz="half" idx="12"/>
          </p:nvPr>
        </p:nvSpPr>
        <p:spPr/>
        <p:txBody>
          <a:bodyPr/>
          <a:lstStyle>
            <a:lvl1pPr>
              <a:defRPr/>
            </a:lvl1pPr>
          </a:lstStyle>
          <a:p>
            <a:fld id="{DB5FCFFB-185C-4694-A8F1-DAEDA39EAB06}" type="datetime1">
              <a:rPr lang="nl-NL" altLang="nl-NL"/>
              <a:pPr/>
              <a:t>22-12-2015</a:t>
            </a:fld>
            <a:endParaRPr lang="nl-NL" altLang="nl-NL"/>
          </a:p>
        </p:txBody>
      </p:sp>
    </p:spTree>
    <p:extLst>
      <p:ext uri="{BB962C8B-B14F-4D97-AF65-F5344CB8AC3E}">
        <p14:creationId xmlns:p14="http://schemas.microsoft.com/office/powerpoint/2010/main" val="1988507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nl-NL"/>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FC49A5A8-7B7F-4682-A9C8-9F2DC71092E5}"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0EB37B81-AB03-4488-B089-D69A9F41106C}" type="datetime1">
              <a:rPr lang="nl-NL" altLang="nl-NL"/>
              <a:pPr/>
              <a:t>22-12-2015</a:t>
            </a:fld>
            <a:endParaRPr lang="nl-NL" altLang="nl-NL"/>
          </a:p>
        </p:txBody>
      </p:sp>
    </p:spTree>
    <p:extLst>
      <p:ext uri="{BB962C8B-B14F-4D97-AF65-F5344CB8AC3E}">
        <p14:creationId xmlns:p14="http://schemas.microsoft.com/office/powerpoint/2010/main" val="1511334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nl-NL"/>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nl-NL"/>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7014048C-2768-4E97-AD9E-8A7AF7F7E614}"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EF0BD8B9-488C-4F98-BB48-DD1534FC074B}" type="datetime1">
              <a:rPr lang="nl-NL" altLang="nl-NL"/>
              <a:pPr/>
              <a:t>22-12-2015</a:t>
            </a:fld>
            <a:endParaRPr lang="nl-NL" altLang="nl-NL"/>
          </a:p>
        </p:txBody>
      </p:sp>
    </p:spTree>
    <p:extLst>
      <p:ext uri="{BB962C8B-B14F-4D97-AF65-F5344CB8AC3E}">
        <p14:creationId xmlns:p14="http://schemas.microsoft.com/office/powerpoint/2010/main" val="3559514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1BE74F51-7C9E-4D3A-99F7-4381D2CA17EE}"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2E176B0E-1D30-4E08-9C99-74A0A00901CF}" type="datetime1">
              <a:rPr lang="nl-NL" altLang="nl-NL"/>
              <a:pPr/>
              <a:t>22-12-2015</a:t>
            </a:fld>
            <a:endParaRPr lang="nl-NL" altLang="nl-NL"/>
          </a:p>
        </p:txBody>
      </p:sp>
    </p:spTree>
    <p:extLst>
      <p:ext uri="{BB962C8B-B14F-4D97-AF65-F5344CB8AC3E}">
        <p14:creationId xmlns:p14="http://schemas.microsoft.com/office/powerpoint/2010/main" val="2286910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0988" y="215900"/>
            <a:ext cx="2005012" cy="5343525"/>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611188" y="215900"/>
            <a:ext cx="5867400" cy="5343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5CF1394D-F9D0-422D-AD17-A07B86B52184}"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9845B671-1505-4324-B565-FE5D7609AD81}" type="datetime1">
              <a:rPr lang="nl-NL" altLang="nl-NL"/>
              <a:pPr/>
              <a:t>22-12-2015</a:t>
            </a:fld>
            <a:endParaRPr lang="nl-NL" altLang="nl-NL"/>
          </a:p>
        </p:txBody>
      </p:sp>
    </p:spTree>
    <p:extLst>
      <p:ext uri="{BB962C8B-B14F-4D97-AF65-F5344CB8AC3E}">
        <p14:creationId xmlns:p14="http://schemas.microsoft.com/office/powerpoint/2010/main" val="152157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50192" name="Picture 16" descr="blue pho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2125" y="1125538"/>
            <a:ext cx="3571875" cy="4133850"/>
          </a:xfrm>
          <a:prstGeom prst="rect">
            <a:avLst/>
          </a:prstGeom>
          <a:noFill/>
          <a:extLst>
            <a:ext uri="{909E8E84-426E-40DD-AFC4-6F175D3DCCD1}">
              <a14:hiddenFill xmlns:a14="http://schemas.microsoft.com/office/drawing/2010/main">
                <a:solidFill>
                  <a:srgbClr val="FFFFFF"/>
                </a:solidFill>
              </a14:hiddenFill>
            </a:ext>
          </a:extLst>
        </p:spPr>
      </p:pic>
      <p:pic>
        <p:nvPicPr>
          <p:cNvPr id="50191" name="Picture 15" descr="blue tit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0825" cy="6854825"/>
          </a:xfrm>
          <a:prstGeom prst="rect">
            <a:avLst/>
          </a:prstGeom>
          <a:noFill/>
          <a:extLst>
            <a:ext uri="{909E8E84-426E-40DD-AFC4-6F175D3DCCD1}">
              <a14:hiddenFill xmlns:a14="http://schemas.microsoft.com/office/drawing/2010/main">
                <a:solidFill>
                  <a:srgbClr val="FFFFFF"/>
                </a:solidFill>
              </a14:hiddenFill>
            </a:ext>
          </a:extLst>
        </p:spPr>
      </p:pic>
      <p:sp>
        <p:nvSpPr>
          <p:cNvPr id="50178" name="Rectangle 2"/>
          <p:cNvSpPr>
            <a:spLocks noGrp="1" noChangeArrowheads="1"/>
          </p:cNvSpPr>
          <p:nvPr>
            <p:ph type="ctrTitle"/>
          </p:nvPr>
        </p:nvSpPr>
        <p:spPr>
          <a:xfrm>
            <a:off x="611188" y="1619250"/>
            <a:ext cx="5616575" cy="1470025"/>
          </a:xfrm>
        </p:spPr>
        <p:txBody>
          <a:bodyPr anchor="t"/>
          <a:lstStyle>
            <a:lvl1pPr>
              <a:defRPr/>
            </a:lvl1pPr>
          </a:lstStyle>
          <a:p>
            <a:pPr lvl="0"/>
            <a:r>
              <a:rPr lang="nl-NL" altLang="nl-NL" noProof="0" smtClean="0"/>
              <a:t>Click to edit Master title style</a:t>
            </a:r>
          </a:p>
        </p:txBody>
      </p:sp>
      <p:sp>
        <p:nvSpPr>
          <p:cNvPr id="50179" name="Rectangle 3"/>
          <p:cNvSpPr>
            <a:spLocks noGrp="1" noChangeArrowheads="1"/>
          </p:cNvSpPr>
          <p:nvPr>
            <p:ph type="subTitle" idx="1"/>
          </p:nvPr>
        </p:nvSpPr>
        <p:spPr>
          <a:xfrm>
            <a:off x="611188" y="3238500"/>
            <a:ext cx="5113337" cy="550863"/>
          </a:xfrm>
        </p:spPr>
        <p:txBody>
          <a:bodyPr/>
          <a:lstStyle>
            <a:lvl1pPr marL="0" indent="0">
              <a:buFontTx/>
              <a:buNone/>
              <a:defRPr sz="1800">
                <a:solidFill>
                  <a:schemeClr val="tx2"/>
                </a:solidFill>
              </a:defRPr>
            </a:lvl1pPr>
          </a:lstStyle>
          <a:p>
            <a:pPr lvl="0"/>
            <a:r>
              <a:rPr lang="nl-NL" altLang="nl-NL" noProof="0" smtClean="0"/>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931DD45F-2046-491E-9ED9-E2D7C239E189}"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ED2EE75A-A695-4D28-8F99-3CBCF17415FA}" type="datetime1">
              <a:rPr lang="nl-NL" altLang="nl-NL"/>
              <a:pPr/>
              <a:t>22-12-2015</a:t>
            </a:fld>
            <a:endParaRPr lang="nl-NL" altLang="nl-NL"/>
          </a:p>
        </p:txBody>
      </p:sp>
    </p:spTree>
    <p:extLst>
      <p:ext uri="{BB962C8B-B14F-4D97-AF65-F5344CB8AC3E}">
        <p14:creationId xmlns:p14="http://schemas.microsoft.com/office/powerpoint/2010/main" val="3618805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nl-NL"/>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92653012-5BC5-4F8C-9809-2484BE22566D}"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04A7E0DB-4F5C-4B1C-8F64-6FE7E87DB3D6}" type="datetime1">
              <a:rPr lang="nl-NL" altLang="nl-NL"/>
              <a:pPr/>
              <a:t>22-12-2015</a:t>
            </a:fld>
            <a:endParaRPr lang="nl-NL" altLang="nl-NL"/>
          </a:p>
        </p:txBody>
      </p:sp>
    </p:spTree>
    <p:extLst>
      <p:ext uri="{BB962C8B-B14F-4D97-AF65-F5344CB8AC3E}">
        <p14:creationId xmlns:p14="http://schemas.microsoft.com/office/powerpoint/2010/main" val="2436524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611188" y="1600200"/>
            <a:ext cx="3919537" cy="4138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83125" y="1600200"/>
            <a:ext cx="3921125" cy="4138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F48CA99D-2021-4197-8AAE-6D35E3858C71}"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D70E18C3-A41A-4279-A73D-C92D26D5AF56}" type="datetime1">
              <a:rPr lang="nl-NL" altLang="nl-NL"/>
              <a:pPr/>
              <a:t>22-12-2015</a:t>
            </a:fld>
            <a:endParaRPr lang="nl-NL" altLang="nl-NL"/>
          </a:p>
        </p:txBody>
      </p:sp>
    </p:spTree>
    <p:extLst>
      <p:ext uri="{BB962C8B-B14F-4D97-AF65-F5344CB8AC3E}">
        <p14:creationId xmlns:p14="http://schemas.microsoft.com/office/powerpoint/2010/main" val="1645136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nl-NL"/>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Footer Placeholder 6"/>
          <p:cNvSpPr>
            <a:spLocks noGrp="1"/>
          </p:cNvSpPr>
          <p:nvPr>
            <p:ph type="ftr" sz="quarter" idx="10"/>
          </p:nvPr>
        </p:nvSpPr>
        <p:spPr/>
        <p:txBody>
          <a:bodyPr/>
          <a:lstStyle>
            <a:lvl1pPr>
              <a:defRPr/>
            </a:lvl1pPr>
          </a:lstStyle>
          <a:p>
            <a:r>
              <a:rPr lang="nl-NL" altLang="nl-NL"/>
              <a:t>/ name of department</a:t>
            </a:r>
          </a:p>
        </p:txBody>
      </p:sp>
      <p:sp>
        <p:nvSpPr>
          <p:cNvPr id="8" name="Slide Number Placeholder 7"/>
          <p:cNvSpPr>
            <a:spLocks noGrp="1"/>
          </p:cNvSpPr>
          <p:nvPr>
            <p:ph type="sldNum" sz="quarter" idx="11"/>
          </p:nvPr>
        </p:nvSpPr>
        <p:spPr/>
        <p:txBody>
          <a:bodyPr/>
          <a:lstStyle>
            <a:lvl1pPr>
              <a:defRPr/>
            </a:lvl1pPr>
          </a:lstStyle>
          <a:p>
            <a:r>
              <a:rPr lang="nl-NL" altLang="nl-NL"/>
              <a:t>PAGE </a:t>
            </a:r>
            <a:fld id="{C996A98B-1AFB-4368-968B-CB06130383BB}" type="slidenum">
              <a:rPr lang="nl-NL" altLang="nl-NL"/>
              <a:pPr/>
              <a:t>‹#›</a:t>
            </a:fld>
            <a:endParaRPr lang="nl-NL" altLang="nl-NL"/>
          </a:p>
        </p:txBody>
      </p:sp>
      <p:sp>
        <p:nvSpPr>
          <p:cNvPr id="9" name="Date Placeholder 8"/>
          <p:cNvSpPr>
            <a:spLocks noGrp="1"/>
          </p:cNvSpPr>
          <p:nvPr>
            <p:ph type="dt" sz="half" idx="12"/>
          </p:nvPr>
        </p:nvSpPr>
        <p:spPr/>
        <p:txBody>
          <a:bodyPr/>
          <a:lstStyle>
            <a:lvl1pPr>
              <a:defRPr/>
            </a:lvl1pPr>
          </a:lstStyle>
          <a:p>
            <a:fld id="{6F84B617-665C-4EE3-9CF2-E70AB73C9E38}" type="datetime1">
              <a:rPr lang="nl-NL" altLang="nl-NL"/>
              <a:pPr/>
              <a:t>22-12-2015</a:t>
            </a:fld>
            <a:endParaRPr lang="nl-NL" altLang="nl-NL"/>
          </a:p>
        </p:txBody>
      </p:sp>
    </p:spTree>
    <p:extLst>
      <p:ext uri="{BB962C8B-B14F-4D97-AF65-F5344CB8AC3E}">
        <p14:creationId xmlns:p14="http://schemas.microsoft.com/office/powerpoint/2010/main" val="1878992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Footer Placeholder 2"/>
          <p:cNvSpPr>
            <a:spLocks noGrp="1"/>
          </p:cNvSpPr>
          <p:nvPr>
            <p:ph type="ftr" sz="quarter" idx="10"/>
          </p:nvPr>
        </p:nvSpPr>
        <p:spPr/>
        <p:txBody>
          <a:bodyPr/>
          <a:lstStyle>
            <a:lvl1pPr>
              <a:defRPr/>
            </a:lvl1pPr>
          </a:lstStyle>
          <a:p>
            <a:r>
              <a:rPr lang="nl-NL" altLang="nl-NL"/>
              <a:t>/ name of department</a:t>
            </a:r>
          </a:p>
        </p:txBody>
      </p:sp>
      <p:sp>
        <p:nvSpPr>
          <p:cNvPr id="4" name="Slide Number Placeholder 3"/>
          <p:cNvSpPr>
            <a:spLocks noGrp="1"/>
          </p:cNvSpPr>
          <p:nvPr>
            <p:ph type="sldNum" sz="quarter" idx="11"/>
          </p:nvPr>
        </p:nvSpPr>
        <p:spPr/>
        <p:txBody>
          <a:bodyPr/>
          <a:lstStyle>
            <a:lvl1pPr>
              <a:defRPr/>
            </a:lvl1pPr>
          </a:lstStyle>
          <a:p>
            <a:r>
              <a:rPr lang="nl-NL" altLang="nl-NL"/>
              <a:t>PAGE </a:t>
            </a:r>
            <a:fld id="{E074DB94-655B-4D0E-AFAF-60B3E836E924}" type="slidenum">
              <a:rPr lang="nl-NL" altLang="nl-NL"/>
              <a:pPr/>
              <a:t>‹#›</a:t>
            </a:fld>
            <a:endParaRPr lang="nl-NL" altLang="nl-NL"/>
          </a:p>
        </p:txBody>
      </p:sp>
      <p:sp>
        <p:nvSpPr>
          <p:cNvPr id="5" name="Date Placeholder 4"/>
          <p:cNvSpPr>
            <a:spLocks noGrp="1"/>
          </p:cNvSpPr>
          <p:nvPr>
            <p:ph type="dt" sz="half" idx="12"/>
          </p:nvPr>
        </p:nvSpPr>
        <p:spPr/>
        <p:txBody>
          <a:bodyPr/>
          <a:lstStyle>
            <a:lvl1pPr>
              <a:defRPr/>
            </a:lvl1pPr>
          </a:lstStyle>
          <a:p>
            <a:fld id="{7BB0D2C2-3334-43A5-B760-6281C6E1365F}" type="datetime1">
              <a:rPr lang="nl-NL" altLang="nl-NL"/>
              <a:pPr/>
              <a:t>22-12-2015</a:t>
            </a:fld>
            <a:endParaRPr lang="nl-NL" altLang="nl-NL"/>
          </a:p>
        </p:txBody>
      </p:sp>
    </p:spTree>
    <p:extLst>
      <p:ext uri="{BB962C8B-B14F-4D97-AF65-F5344CB8AC3E}">
        <p14:creationId xmlns:p14="http://schemas.microsoft.com/office/powerpoint/2010/main" val="27919822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nl-NL" altLang="nl-NL"/>
              <a:t>/ name of department</a:t>
            </a:r>
          </a:p>
        </p:txBody>
      </p:sp>
      <p:sp>
        <p:nvSpPr>
          <p:cNvPr id="3" name="Slide Number Placeholder 2"/>
          <p:cNvSpPr>
            <a:spLocks noGrp="1"/>
          </p:cNvSpPr>
          <p:nvPr>
            <p:ph type="sldNum" sz="quarter" idx="11"/>
          </p:nvPr>
        </p:nvSpPr>
        <p:spPr/>
        <p:txBody>
          <a:bodyPr/>
          <a:lstStyle>
            <a:lvl1pPr>
              <a:defRPr/>
            </a:lvl1pPr>
          </a:lstStyle>
          <a:p>
            <a:r>
              <a:rPr lang="nl-NL" altLang="nl-NL"/>
              <a:t>PAGE </a:t>
            </a:r>
            <a:fld id="{FCAA6E07-CE0F-4EF0-989D-3C8F8514ED66}" type="slidenum">
              <a:rPr lang="nl-NL" altLang="nl-NL"/>
              <a:pPr/>
              <a:t>‹#›</a:t>
            </a:fld>
            <a:endParaRPr lang="nl-NL" altLang="nl-NL"/>
          </a:p>
        </p:txBody>
      </p:sp>
      <p:sp>
        <p:nvSpPr>
          <p:cNvPr id="4" name="Date Placeholder 3"/>
          <p:cNvSpPr>
            <a:spLocks noGrp="1"/>
          </p:cNvSpPr>
          <p:nvPr>
            <p:ph type="dt" sz="half" idx="12"/>
          </p:nvPr>
        </p:nvSpPr>
        <p:spPr/>
        <p:txBody>
          <a:bodyPr/>
          <a:lstStyle>
            <a:lvl1pPr>
              <a:defRPr/>
            </a:lvl1pPr>
          </a:lstStyle>
          <a:p>
            <a:fld id="{351F87FF-8EE3-4119-9A48-E1F7021C2D06}" type="datetime1">
              <a:rPr lang="nl-NL" altLang="nl-NL"/>
              <a:pPr/>
              <a:t>22-12-2015</a:t>
            </a:fld>
            <a:endParaRPr lang="nl-NL" altLang="nl-NL"/>
          </a:p>
        </p:txBody>
      </p:sp>
    </p:spTree>
    <p:extLst>
      <p:ext uri="{BB962C8B-B14F-4D97-AF65-F5344CB8AC3E}">
        <p14:creationId xmlns:p14="http://schemas.microsoft.com/office/powerpoint/2010/main" val="12718145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nl-NL"/>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6E086DC9-4065-4BFF-9742-75F30EE1FB65}"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2C4F2D49-17CD-4729-9B97-8063DA51729B}" type="datetime1">
              <a:rPr lang="nl-NL" altLang="nl-NL"/>
              <a:pPr/>
              <a:t>22-12-2015</a:t>
            </a:fld>
            <a:endParaRPr lang="nl-NL" altLang="nl-NL"/>
          </a:p>
        </p:txBody>
      </p:sp>
    </p:spTree>
    <p:extLst>
      <p:ext uri="{BB962C8B-B14F-4D97-AF65-F5344CB8AC3E}">
        <p14:creationId xmlns:p14="http://schemas.microsoft.com/office/powerpoint/2010/main" val="31649733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nl-NL"/>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419F17F9-9703-4ABB-B814-7C7B60A5778D}"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6F26520C-1FFD-4386-BA28-A4F9B072719E}" type="datetime1">
              <a:rPr lang="nl-NL" altLang="nl-NL"/>
              <a:pPr/>
              <a:t>22-12-2015</a:t>
            </a:fld>
            <a:endParaRPr lang="nl-NL" altLang="nl-NL"/>
          </a:p>
        </p:txBody>
      </p:sp>
    </p:spTree>
    <p:extLst>
      <p:ext uri="{BB962C8B-B14F-4D97-AF65-F5344CB8AC3E}">
        <p14:creationId xmlns:p14="http://schemas.microsoft.com/office/powerpoint/2010/main" val="33897391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50C1A9DB-1B25-451C-BE1C-B07C0C030E8D}"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C11C4010-B675-424F-9DA7-6F23E4FB245F}" type="datetime1">
              <a:rPr lang="nl-NL" altLang="nl-NL"/>
              <a:pPr/>
              <a:t>22-12-2015</a:t>
            </a:fld>
            <a:endParaRPr lang="nl-NL" altLang="nl-NL"/>
          </a:p>
        </p:txBody>
      </p:sp>
    </p:spTree>
    <p:extLst>
      <p:ext uri="{BB962C8B-B14F-4D97-AF65-F5344CB8AC3E}">
        <p14:creationId xmlns:p14="http://schemas.microsoft.com/office/powerpoint/2010/main" val="4126143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0988" y="215900"/>
            <a:ext cx="2005012" cy="5522913"/>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611188" y="215900"/>
            <a:ext cx="5867400" cy="55229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0C8A98AB-DDD8-450D-8E0A-BA2C507E212F}"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CCC828B4-C94C-4AC7-BF9F-5093320599F7}" type="datetime1">
              <a:rPr lang="nl-NL" altLang="nl-NL"/>
              <a:pPr/>
              <a:t>22-12-2015</a:t>
            </a:fld>
            <a:endParaRPr lang="nl-NL" altLang="nl-NL"/>
          </a:p>
        </p:txBody>
      </p:sp>
    </p:spTree>
    <p:extLst>
      <p:ext uri="{BB962C8B-B14F-4D97-AF65-F5344CB8AC3E}">
        <p14:creationId xmlns:p14="http://schemas.microsoft.com/office/powerpoint/2010/main" val="31218743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20164" name="Rectangle 4"/>
          <p:cNvSpPr>
            <a:spLocks noGrp="1" noChangeArrowheads="1"/>
          </p:cNvSpPr>
          <p:nvPr>
            <p:ph type="ctrTitle"/>
          </p:nvPr>
        </p:nvSpPr>
        <p:spPr>
          <a:xfrm>
            <a:off x="611188" y="1619250"/>
            <a:ext cx="5616575" cy="1470025"/>
          </a:xfrm>
        </p:spPr>
        <p:txBody>
          <a:bodyPr anchor="t"/>
          <a:lstStyle>
            <a:lvl1pPr>
              <a:defRPr/>
            </a:lvl1pPr>
          </a:lstStyle>
          <a:p>
            <a:pPr lvl="0"/>
            <a:r>
              <a:rPr lang="nl-NL" altLang="nl-NL" noProof="0" smtClean="0"/>
              <a:t>Click to edit Master title style</a:t>
            </a:r>
          </a:p>
        </p:txBody>
      </p:sp>
      <p:sp>
        <p:nvSpPr>
          <p:cNvPr id="220165" name="Rectangle 5"/>
          <p:cNvSpPr>
            <a:spLocks noGrp="1" noChangeArrowheads="1"/>
          </p:cNvSpPr>
          <p:nvPr>
            <p:ph type="subTitle" idx="1"/>
          </p:nvPr>
        </p:nvSpPr>
        <p:spPr>
          <a:xfrm>
            <a:off x="611188" y="3238500"/>
            <a:ext cx="5113337" cy="550863"/>
          </a:xfrm>
        </p:spPr>
        <p:txBody>
          <a:bodyPr/>
          <a:lstStyle>
            <a:lvl1pPr marL="0" indent="0">
              <a:buFontTx/>
              <a:buNone/>
              <a:defRPr sz="1800">
                <a:solidFill>
                  <a:schemeClr val="tx2"/>
                </a:solidFill>
              </a:defRPr>
            </a:lvl1pPr>
          </a:lstStyle>
          <a:p>
            <a:pPr lvl="0"/>
            <a:r>
              <a:rPr lang="nl-NL" altLang="nl-NL" noProof="0" smtClean="0"/>
              <a:t>Click to edit Master subtitle style</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06FE1561-A9DC-4207-8CD9-F4EA0440C892}"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32EEDFFB-9CC8-4B65-8B9F-B287AFC9CB19}" type="datetime1">
              <a:rPr lang="nl-NL" altLang="nl-NL"/>
              <a:pPr/>
              <a:t>22-12-2015</a:t>
            </a:fld>
            <a:endParaRPr lang="nl-NL" altLang="nl-NL"/>
          </a:p>
        </p:txBody>
      </p:sp>
    </p:spTree>
    <p:extLst>
      <p:ext uri="{BB962C8B-B14F-4D97-AF65-F5344CB8AC3E}">
        <p14:creationId xmlns:p14="http://schemas.microsoft.com/office/powerpoint/2010/main" val="14280859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nl-NL"/>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5AD168CB-90D3-40F2-90D1-EAE264250C73}"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F281F37D-A82D-44BA-A625-C5686373AA0C}" type="datetime1">
              <a:rPr lang="nl-NL" altLang="nl-NL"/>
              <a:pPr/>
              <a:t>22-12-2015</a:t>
            </a:fld>
            <a:endParaRPr lang="nl-NL" altLang="nl-NL"/>
          </a:p>
        </p:txBody>
      </p:sp>
    </p:spTree>
    <p:extLst>
      <p:ext uri="{BB962C8B-B14F-4D97-AF65-F5344CB8AC3E}">
        <p14:creationId xmlns:p14="http://schemas.microsoft.com/office/powerpoint/2010/main" val="15018722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Content Placeholder 2"/>
          <p:cNvSpPr>
            <a:spLocks noGrp="1"/>
          </p:cNvSpPr>
          <p:nvPr>
            <p:ph sz="half" idx="1"/>
          </p:nvPr>
        </p:nvSpPr>
        <p:spPr>
          <a:xfrm>
            <a:off x="611188" y="1600200"/>
            <a:ext cx="3919537" cy="4138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Content Placeholder 3"/>
          <p:cNvSpPr>
            <a:spLocks noGrp="1"/>
          </p:cNvSpPr>
          <p:nvPr>
            <p:ph sz="half" idx="2"/>
          </p:nvPr>
        </p:nvSpPr>
        <p:spPr>
          <a:xfrm>
            <a:off x="4683125" y="1600200"/>
            <a:ext cx="3921125" cy="4138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63B59F24-A976-4324-A349-318DB3E5C92A}"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95498802-D13D-40B8-A171-753810E1A9F8}" type="datetime1">
              <a:rPr lang="nl-NL" altLang="nl-NL"/>
              <a:pPr/>
              <a:t>22-12-2015</a:t>
            </a:fld>
            <a:endParaRPr lang="nl-NL" altLang="nl-NL"/>
          </a:p>
        </p:txBody>
      </p:sp>
    </p:spTree>
    <p:extLst>
      <p:ext uri="{BB962C8B-B14F-4D97-AF65-F5344CB8AC3E}">
        <p14:creationId xmlns:p14="http://schemas.microsoft.com/office/powerpoint/2010/main" val="24239936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nl-NL"/>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7" name="Footer Placeholder 6"/>
          <p:cNvSpPr>
            <a:spLocks noGrp="1"/>
          </p:cNvSpPr>
          <p:nvPr>
            <p:ph type="ftr" sz="quarter" idx="10"/>
          </p:nvPr>
        </p:nvSpPr>
        <p:spPr/>
        <p:txBody>
          <a:bodyPr/>
          <a:lstStyle>
            <a:lvl1pPr>
              <a:defRPr/>
            </a:lvl1pPr>
          </a:lstStyle>
          <a:p>
            <a:r>
              <a:rPr lang="nl-NL" altLang="nl-NL"/>
              <a:t>/ name of department</a:t>
            </a:r>
          </a:p>
        </p:txBody>
      </p:sp>
      <p:sp>
        <p:nvSpPr>
          <p:cNvPr id="8" name="Slide Number Placeholder 7"/>
          <p:cNvSpPr>
            <a:spLocks noGrp="1"/>
          </p:cNvSpPr>
          <p:nvPr>
            <p:ph type="sldNum" sz="quarter" idx="11"/>
          </p:nvPr>
        </p:nvSpPr>
        <p:spPr/>
        <p:txBody>
          <a:bodyPr/>
          <a:lstStyle>
            <a:lvl1pPr>
              <a:defRPr/>
            </a:lvl1pPr>
          </a:lstStyle>
          <a:p>
            <a:r>
              <a:rPr lang="nl-NL" altLang="nl-NL"/>
              <a:t>PAGE </a:t>
            </a:r>
            <a:fld id="{7898409F-7361-4A80-A765-C38832CF74FB}" type="slidenum">
              <a:rPr lang="nl-NL" altLang="nl-NL"/>
              <a:pPr/>
              <a:t>‹#›</a:t>
            </a:fld>
            <a:endParaRPr lang="nl-NL" altLang="nl-NL"/>
          </a:p>
        </p:txBody>
      </p:sp>
      <p:sp>
        <p:nvSpPr>
          <p:cNvPr id="9" name="Date Placeholder 8"/>
          <p:cNvSpPr>
            <a:spLocks noGrp="1"/>
          </p:cNvSpPr>
          <p:nvPr>
            <p:ph type="dt" sz="half" idx="12"/>
          </p:nvPr>
        </p:nvSpPr>
        <p:spPr/>
        <p:txBody>
          <a:bodyPr/>
          <a:lstStyle>
            <a:lvl1pPr>
              <a:defRPr/>
            </a:lvl1pPr>
          </a:lstStyle>
          <a:p>
            <a:fld id="{69BDDF51-CCBD-4851-A9AC-8061F375601F}" type="datetime1">
              <a:rPr lang="nl-NL" altLang="nl-NL"/>
              <a:pPr/>
              <a:t>22-12-2015</a:t>
            </a:fld>
            <a:endParaRPr lang="nl-NL" altLang="nl-NL"/>
          </a:p>
        </p:txBody>
      </p:sp>
    </p:spTree>
    <p:extLst>
      <p:ext uri="{BB962C8B-B14F-4D97-AF65-F5344CB8AC3E}">
        <p14:creationId xmlns:p14="http://schemas.microsoft.com/office/powerpoint/2010/main" val="8556219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Footer Placeholder 2"/>
          <p:cNvSpPr>
            <a:spLocks noGrp="1"/>
          </p:cNvSpPr>
          <p:nvPr>
            <p:ph type="ftr" sz="quarter" idx="10"/>
          </p:nvPr>
        </p:nvSpPr>
        <p:spPr/>
        <p:txBody>
          <a:bodyPr/>
          <a:lstStyle>
            <a:lvl1pPr>
              <a:defRPr/>
            </a:lvl1pPr>
          </a:lstStyle>
          <a:p>
            <a:r>
              <a:rPr lang="nl-NL" altLang="nl-NL"/>
              <a:t>/ name of department</a:t>
            </a:r>
          </a:p>
        </p:txBody>
      </p:sp>
      <p:sp>
        <p:nvSpPr>
          <p:cNvPr id="4" name="Slide Number Placeholder 3"/>
          <p:cNvSpPr>
            <a:spLocks noGrp="1"/>
          </p:cNvSpPr>
          <p:nvPr>
            <p:ph type="sldNum" sz="quarter" idx="11"/>
          </p:nvPr>
        </p:nvSpPr>
        <p:spPr/>
        <p:txBody>
          <a:bodyPr/>
          <a:lstStyle>
            <a:lvl1pPr>
              <a:defRPr/>
            </a:lvl1pPr>
          </a:lstStyle>
          <a:p>
            <a:r>
              <a:rPr lang="nl-NL" altLang="nl-NL"/>
              <a:t>PAGE </a:t>
            </a:r>
            <a:fld id="{15935D35-3DF5-4E09-B448-0BDDB4BD0EE7}" type="slidenum">
              <a:rPr lang="nl-NL" altLang="nl-NL"/>
              <a:pPr/>
              <a:t>‹#›</a:t>
            </a:fld>
            <a:endParaRPr lang="nl-NL" altLang="nl-NL"/>
          </a:p>
        </p:txBody>
      </p:sp>
      <p:sp>
        <p:nvSpPr>
          <p:cNvPr id="5" name="Date Placeholder 4"/>
          <p:cNvSpPr>
            <a:spLocks noGrp="1"/>
          </p:cNvSpPr>
          <p:nvPr>
            <p:ph type="dt" sz="half" idx="12"/>
          </p:nvPr>
        </p:nvSpPr>
        <p:spPr/>
        <p:txBody>
          <a:bodyPr/>
          <a:lstStyle>
            <a:lvl1pPr>
              <a:defRPr/>
            </a:lvl1pPr>
          </a:lstStyle>
          <a:p>
            <a:fld id="{601A429D-F199-4FA5-A728-E7B3CA51E684}" type="datetime1">
              <a:rPr lang="nl-NL" altLang="nl-NL"/>
              <a:pPr/>
              <a:t>22-12-2015</a:t>
            </a:fld>
            <a:endParaRPr lang="nl-NL" altLang="nl-NL"/>
          </a:p>
        </p:txBody>
      </p:sp>
    </p:spTree>
    <p:extLst>
      <p:ext uri="{BB962C8B-B14F-4D97-AF65-F5344CB8AC3E}">
        <p14:creationId xmlns:p14="http://schemas.microsoft.com/office/powerpoint/2010/main" val="14387667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nl-NL" altLang="nl-NL"/>
              <a:t>/ name of department</a:t>
            </a:r>
          </a:p>
        </p:txBody>
      </p:sp>
      <p:sp>
        <p:nvSpPr>
          <p:cNvPr id="3" name="Slide Number Placeholder 2"/>
          <p:cNvSpPr>
            <a:spLocks noGrp="1"/>
          </p:cNvSpPr>
          <p:nvPr>
            <p:ph type="sldNum" sz="quarter" idx="11"/>
          </p:nvPr>
        </p:nvSpPr>
        <p:spPr/>
        <p:txBody>
          <a:bodyPr/>
          <a:lstStyle>
            <a:lvl1pPr>
              <a:defRPr/>
            </a:lvl1pPr>
          </a:lstStyle>
          <a:p>
            <a:r>
              <a:rPr lang="nl-NL" altLang="nl-NL"/>
              <a:t>PAGE </a:t>
            </a:r>
            <a:fld id="{EDB4E495-4DA6-499C-B0C9-CF44D8E3FED9}" type="slidenum">
              <a:rPr lang="nl-NL" altLang="nl-NL"/>
              <a:pPr/>
              <a:t>‹#›</a:t>
            </a:fld>
            <a:endParaRPr lang="nl-NL" altLang="nl-NL"/>
          </a:p>
        </p:txBody>
      </p:sp>
      <p:sp>
        <p:nvSpPr>
          <p:cNvPr id="4" name="Date Placeholder 3"/>
          <p:cNvSpPr>
            <a:spLocks noGrp="1"/>
          </p:cNvSpPr>
          <p:nvPr>
            <p:ph type="dt" sz="half" idx="12"/>
          </p:nvPr>
        </p:nvSpPr>
        <p:spPr/>
        <p:txBody>
          <a:bodyPr/>
          <a:lstStyle>
            <a:lvl1pPr>
              <a:defRPr/>
            </a:lvl1pPr>
          </a:lstStyle>
          <a:p>
            <a:fld id="{4FB66073-286E-4ABF-97D2-0426744E5304}" type="datetime1">
              <a:rPr lang="nl-NL" altLang="nl-NL"/>
              <a:pPr/>
              <a:t>22-12-2015</a:t>
            </a:fld>
            <a:endParaRPr lang="nl-NL" altLang="nl-NL"/>
          </a:p>
        </p:txBody>
      </p:sp>
    </p:spTree>
    <p:extLst>
      <p:ext uri="{BB962C8B-B14F-4D97-AF65-F5344CB8AC3E}">
        <p14:creationId xmlns:p14="http://schemas.microsoft.com/office/powerpoint/2010/main" val="35692778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nl-NL"/>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A76757AC-EE72-4772-9746-6742420EA84D}"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1432752A-25E9-4D05-9F75-082E370D33A4}" type="datetime1">
              <a:rPr lang="nl-NL" altLang="nl-NL"/>
              <a:pPr/>
              <a:t>22-12-2015</a:t>
            </a:fld>
            <a:endParaRPr lang="nl-NL" altLang="nl-NL"/>
          </a:p>
        </p:txBody>
      </p:sp>
    </p:spTree>
    <p:extLst>
      <p:ext uri="{BB962C8B-B14F-4D97-AF65-F5344CB8AC3E}">
        <p14:creationId xmlns:p14="http://schemas.microsoft.com/office/powerpoint/2010/main" val="26423054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nl-NL"/>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nl-NL" altLang="nl-NL"/>
              <a:t>/ name of department</a:t>
            </a:r>
          </a:p>
        </p:txBody>
      </p:sp>
      <p:sp>
        <p:nvSpPr>
          <p:cNvPr id="6" name="Slide Number Placeholder 5"/>
          <p:cNvSpPr>
            <a:spLocks noGrp="1"/>
          </p:cNvSpPr>
          <p:nvPr>
            <p:ph type="sldNum" sz="quarter" idx="11"/>
          </p:nvPr>
        </p:nvSpPr>
        <p:spPr/>
        <p:txBody>
          <a:bodyPr/>
          <a:lstStyle>
            <a:lvl1pPr>
              <a:defRPr/>
            </a:lvl1pPr>
          </a:lstStyle>
          <a:p>
            <a:r>
              <a:rPr lang="nl-NL" altLang="nl-NL"/>
              <a:t>PAGE </a:t>
            </a:r>
            <a:fld id="{A694DAD5-7F60-4657-92AC-67D2C7B4F6AD}" type="slidenum">
              <a:rPr lang="nl-NL" altLang="nl-NL"/>
              <a:pPr/>
              <a:t>‹#›</a:t>
            </a:fld>
            <a:endParaRPr lang="nl-NL" altLang="nl-NL"/>
          </a:p>
        </p:txBody>
      </p:sp>
      <p:sp>
        <p:nvSpPr>
          <p:cNvPr id="7" name="Date Placeholder 6"/>
          <p:cNvSpPr>
            <a:spLocks noGrp="1"/>
          </p:cNvSpPr>
          <p:nvPr>
            <p:ph type="dt" sz="half" idx="12"/>
          </p:nvPr>
        </p:nvSpPr>
        <p:spPr/>
        <p:txBody>
          <a:bodyPr/>
          <a:lstStyle>
            <a:lvl1pPr>
              <a:defRPr/>
            </a:lvl1pPr>
          </a:lstStyle>
          <a:p>
            <a:fld id="{D5F59B47-6B79-44A6-998F-7699503B71E4}" type="datetime1">
              <a:rPr lang="nl-NL" altLang="nl-NL"/>
              <a:pPr/>
              <a:t>22-12-2015</a:t>
            </a:fld>
            <a:endParaRPr lang="nl-NL" altLang="nl-NL"/>
          </a:p>
        </p:txBody>
      </p:sp>
    </p:spTree>
    <p:extLst>
      <p:ext uri="{BB962C8B-B14F-4D97-AF65-F5344CB8AC3E}">
        <p14:creationId xmlns:p14="http://schemas.microsoft.com/office/powerpoint/2010/main" val="12426926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nl-NL"/>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8C9282D2-9532-43C0-A6DC-34C4D5D97FE3}"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08138FD2-82F5-48CA-B785-3C18474F84A1}" type="datetime1">
              <a:rPr lang="nl-NL" altLang="nl-NL"/>
              <a:pPr/>
              <a:t>22-12-2015</a:t>
            </a:fld>
            <a:endParaRPr lang="nl-NL" altLang="nl-NL"/>
          </a:p>
        </p:txBody>
      </p:sp>
    </p:spTree>
    <p:extLst>
      <p:ext uri="{BB962C8B-B14F-4D97-AF65-F5344CB8AC3E}">
        <p14:creationId xmlns:p14="http://schemas.microsoft.com/office/powerpoint/2010/main" val="40432579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0988" y="215900"/>
            <a:ext cx="2005012" cy="5522913"/>
          </a:xfrm>
        </p:spPr>
        <p:txBody>
          <a:bodyPr vert="eaVert"/>
          <a:lstStyle/>
          <a:p>
            <a:r>
              <a:rPr lang="en-US" smtClean="0"/>
              <a:t>Click to edit Master title style</a:t>
            </a:r>
            <a:endParaRPr lang="nl-NL"/>
          </a:p>
        </p:txBody>
      </p:sp>
      <p:sp>
        <p:nvSpPr>
          <p:cNvPr id="3" name="Vertical Text Placeholder 2"/>
          <p:cNvSpPr>
            <a:spLocks noGrp="1"/>
          </p:cNvSpPr>
          <p:nvPr>
            <p:ph type="body" orient="vert" idx="1"/>
          </p:nvPr>
        </p:nvSpPr>
        <p:spPr>
          <a:xfrm>
            <a:off x="611188" y="215900"/>
            <a:ext cx="5867400" cy="55229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Footer Placeholder 3"/>
          <p:cNvSpPr>
            <a:spLocks noGrp="1"/>
          </p:cNvSpPr>
          <p:nvPr>
            <p:ph type="ftr" sz="quarter" idx="10"/>
          </p:nvPr>
        </p:nvSpPr>
        <p:spPr/>
        <p:txBody>
          <a:bodyPr/>
          <a:lstStyle>
            <a:lvl1pPr>
              <a:defRPr/>
            </a:lvl1pPr>
          </a:lstStyle>
          <a:p>
            <a:r>
              <a:rPr lang="nl-NL" altLang="nl-NL"/>
              <a:t>/ name of department</a:t>
            </a:r>
          </a:p>
        </p:txBody>
      </p:sp>
      <p:sp>
        <p:nvSpPr>
          <p:cNvPr id="5" name="Slide Number Placeholder 4"/>
          <p:cNvSpPr>
            <a:spLocks noGrp="1"/>
          </p:cNvSpPr>
          <p:nvPr>
            <p:ph type="sldNum" sz="quarter" idx="11"/>
          </p:nvPr>
        </p:nvSpPr>
        <p:spPr/>
        <p:txBody>
          <a:bodyPr/>
          <a:lstStyle>
            <a:lvl1pPr>
              <a:defRPr/>
            </a:lvl1pPr>
          </a:lstStyle>
          <a:p>
            <a:r>
              <a:rPr lang="nl-NL" altLang="nl-NL"/>
              <a:t>PAGE </a:t>
            </a:r>
            <a:fld id="{F9AE5AFC-AFBE-4243-98E1-ECF7B42E914A}" type="slidenum">
              <a:rPr lang="nl-NL" altLang="nl-NL"/>
              <a:pPr/>
              <a:t>‹#›</a:t>
            </a:fld>
            <a:endParaRPr lang="nl-NL" altLang="nl-NL"/>
          </a:p>
        </p:txBody>
      </p:sp>
      <p:sp>
        <p:nvSpPr>
          <p:cNvPr id="6" name="Date Placeholder 5"/>
          <p:cNvSpPr>
            <a:spLocks noGrp="1"/>
          </p:cNvSpPr>
          <p:nvPr>
            <p:ph type="dt" sz="half" idx="12"/>
          </p:nvPr>
        </p:nvSpPr>
        <p:spPr/>
        <p:txBody>
          <a:bodyPr/>
          <a:lstStyle>
            <a:lvl1pPr>
              <a:defRPr/>
            </a:lvl1pPr>
          </a:lstStyle>
          <a:p>
            <a:fld id="{AD9EF7F5-582A-47EF-9257-E65B9A099F45}" type="datetime1">
              <a:rPr lang="nl-NL" altLang="nl-NL"/>
              <a:pPr/>
              <a:t>22-12-2015</a:t>
            </a:fld>
            <a:endParaRPr lang="nl-NL" altLang="nl-NL"/>
          </a:p>
        </p:txBody>
      </p:sp>
    </p:spTree>
    <p:extLst>
      <p:ext uri="{BB962C8B-B14F-4D97-AF65-F5344CB8AC3E}">
        <p14:creationId xmlns:p14="http://schemas.microsoft.com/office/powerpoint/2010/main" val="688581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3.pn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pic>
        <p:nvPicPr>
          <p:cNvPr id="23570" name="Picture 18" descr="blue ba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8982075" cy="1295400"/>
          </a:xfrm>
          <a:prstGeom prst="rect">
            <a:avLst/>
          </a:prstGeom>
          <a:noFill/>
          <a:extLst>
            <a:ext uri="{909E8E84-426E-40DD-AFC4-6F175D3DCCD1}">
              <a14:hiddenFill xmlns:a14="http://schemas.microsoft.com/office/drawing/2010/main">
                <a:solidFill>
                  <a:srgbClr val="FFFFFF"/>
                </a:solidFill>
              </a14:hiddenFill>
            </a:ext>
          </a:extLst>
        </p:spPr>
      </p:pic>
      <p:sp>
        <p:nvSpPr>
          <p:cNvPr id="23556" name="Rectangle 4"/>
          <p:cNvSpPr>
            <a:spLocks noGrp="1" noChangeArrowheads="1"/>
          </p:cNvSpPr>
          <p:nvPr>
            <p:ph type="title"/>
          </p:nvPr>
        </p:nvSpPr>
        <p:spPr bwMode="auto">
          <a:xfrm>
            <a:off x="611188" y="215900"/>
            <a:ext cx="8024812" cy="922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US" altLang="nl-NL" smtClean="0"/>
              <a:t>Click to edit Master title style</a:t>
            </a:r>
            <a:endParaRPr lang="nl-NL" altLang="nl-NL" smtClean="0"/>
          </a:p>
        </p:txBody>
      </p:sp>
      <p:sp>
        <p:nvSpPr>
          <p:cNvPr id="23558" name="Rectangle 6"/>
          <p:cNvSpPr>
            <a:spLocks noGrp="1" noChangeArrowheads="1"/>
          </p:cNvSpPr>
          <p:nvPr>
            <p:ph type="ftr" sz="quarter" idx="3"/>
          </p:nvPr>
        </p:nvSpPr>
        <p:spPr bwMode="auto">
          <a:xfrm>
            <a:off x="179388" y="6548438"/>
            <a:ext cx="3598862"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1000"/>
            </a:lvl1pPr>
          </a:lstStyle>
          <a:p>
            <a:r>
              <a:rPr lang="nl-NL" altLang="nl-NL"/>
              <a:t>/ name of department</a:t>
            </a:r>
          </a:p>
        </p:txBody>
      </p:sp>
      <p:pic>
        <p:nvPicPr>
          <p:cNvPr id="23562" name="Picture 10" descr="date ba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019925" y="6408738"/>
            <a:ext cx="2124075" cy="447675"/>
          </a:xfrm>
          <a:prstGeom prst="rect">
            <a:avLst/>
          </a:prstGeom>
          <a:noFill/>
          <a:extLst>
            <a:ext uri="{909E8E84-426E-40DD-AFC4-6F175D3DCCD1}">
              <a14:hiddenFill xmlns:a14="http://schemas.microsoft.com/office/drawing/2010/main">
                <a:solidFill>
                  <a:srgbClr val="FFFFFF"/>
                </a:solidFill>
              </a14:hiddenFill>
            </a:ext>
          </a:extLst>
        </p:spPr>
      </p:pic>
      <p:sp>
        <p:nvSpPr>
          <p:cNvPr id="23563" name="Rectangle 11"/>
          <p:cNvSpPr>
            <a:spLocks noGrp="1" noChangeArrowheads="1"/>
          </p:cNvSpPr>
          <p:nvPr>
            <p:ph type="sldNum" sz="quarter" idx="4"/>
          </p:nvPr>
        </p:nvSpPr>
        <p:spPr bwMode="auto">
          <a:xfrm>
            <a:off x="8243888" y="6548438"/>
            <a:ext cx="609600"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800">
                <a:solidFill>
                  <a:schemeClr val="tx2"/>
                </a:solidFill>
              </a:defRPr>
            </a:lvl1pPr>
          </a:lstStyle>
          <a:p>
            <a:r>
              <a:rPr lang="nl-NL" altLang="nl-NL"/>
              <a:t>PAGE </a:t>
            </a:r>
            <a:fld id="{FA95E0B3-3657-4127-B194-160BB9ABB4CE}" type="slidenum">
              <a:rPr lang="nl-NL" altLang="nl-NL"/>
              <a:pPr/>
              <a:t>‹#›</a:t>
            </a:fld>
            <a:endParaRPr lang="nl-NL" altLang="nl-NL"/>
          </a:p>
        </p:txBody>
      </p:sp>
      <p:pic>
        <p:nvPicPr>
          <p:cNvPr id="23564" name="Picture 12" descr="logo"/>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602413" y="5978525"/>
            <a:ext cx="2030412" cy="431800"/>
          </a:xfrm>
          <a:prstGeom prst="rect">
            <a:avLst/>
          </a:prstGeom>
          <a:noFill/>
          <a:extLst>
            <a:ext uri="{909E8E84-426E-40DD-AFC4-6F175D3DCCD1}">
              <a14:hiddenFill xmlns:a14="http://schemas.microsoft.com/office/drawing/2010/main">
                <a:solidFill>
                  <a:srgbClr val="FFFFFF"/>
                </a:solidFill>
              </a14:hiddenFill>
            </a:ext>
          </a:extLst>
        </p:spPr>
      </p:pic>
      <p:sp>
        <p:nvSpPr>
          <p:cNvPr id="23565" name="Rectangle 13"/>
          <p:cNvSpPr>
            <a:spLocks noGrp="1" noChangeArrowheads="1"/>
          </p:cNvSpPr>
          <p:nvPr>
            <p:ph type="dt" sz="half" idx="2"/>
          </p:nvPr>
        </p:nvSpPr>
        <p:spPr bwMode="auto">
          <a:xfrm>
            <a:off x="7527925" y="6548438"/>
            <a:ext cx="647700"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800">
                <a:solidFill>
                  <a:schemeClr val="tx2"/>
                </a:solidFill>
              </a:defRPr>
            </a:lvl1pPr>
          </a:lstStyle>
          <a:p>
            <a:fld id="{E3890572-3C96-4845-ACC0-3293D9D267F1}" type="datetime1">
              <a:rPr lang="nl-NL" altLang="nl-NL"/>
              <a:pPr/>
              <a:t>22-12-2015</a:t>
            </a:fld>
            <a:endParaRPr lang="nl-NL" altLang="nl-NL"/>
          </a:p>
        </p:txBody>
      </p:sp>
      <p:sp>
        <p:nvSpPr>
          <p:cNvPr id="23566" name="Rectangle 14"/>
          <p:cNvSpPr>
            <a:spLocks noGrp="1" noChangeArrowheads="1"/>
          </p:cNvSpPr>
          <p:nvPr>
            <p:ph type="body" idx="1"/>
          </p:nvPr>
        </p:nvSpPr>
        <p:spPr bwMode="auto">
          <a:xfrm>
            <a:off x="611188" y="1600200"/>
            <a:ext cx="7994650" cy="3959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US" altLang="nl-NL" smtClean="0"/>
              <a:t>Click to edit Master text styles</a:t>
            </a:r>
          </a:p>
          <a:p>
            <a:pPr lvl="1"/>
            <a:r>
              <a:rPr lang="en-US" altLang="nl-NL" smtClean="0"/>
              <a:t>Second level</a:t>
            </a:r>
          </a:p>
          <a:p>
            <a:pPr lvl="2"/>
            <a:r>
              <a:rPr lang="en-US" altLang="nl-NL" smtClean="0"/>
              <a:t>Third level</a:t>
            </a:r>
          </a:p>
          <a:p>
            <a:pPr lvl="3"/>
            <a:r>
              <a:rPr lang="en-US" altLang="nl-NL" smtClean="0"/>
              <a:t>Fourth level</a:t>
            </a:r>
          </a:p>
          <a:p>
            <a:pPr lvl="4"/>
            <a:r>
              <a:rPr lang="en-US" altLang="nl-NL" smtClean="0"/>
              <a:t>Fifth level</a:t>
            </a:r>
            <a:endParaRPr lang="nl-NL" altLang="nl-NL" smtClean="0"/>
          </a:p>
        </p:txBody>
      </p:sp>
    </p:spTree>
  </p:cSld>
  <p:clrMap bg1="lt1" tx1="dk1" bg2="lt2" tx2="dk2" accent1="accent1" accent2="accent2" accent3="accent3" accent4="accent4" accent5="accent5" accent6="accent6" hlink="hlink" folHlink="folHlink"/>
  <p:sldLayoutIdLst>
    <p:sldLayoutId id="2147483653" r:id="rId1"/>
    <p:sldLayoutId id="2147483658" r:id="rId2"/>
    <p:sldLayoutId id="2147483659" r:id="rId3"/>
    <p:sldLayoutId id="2147483660" r:id="rId4"/>
    <p:sldLayoutId id="2147483661" r:id="rId5"/>
    <p:sldLayoutId id="2147483662" r:id="rId6"/>
    <p:sldLayoutId id="2147483663" r:id="rId7"/>
    <p:sldLayoutId id="2147483664" r:id="rId8"/>
    <p:sldLayoutId id="2147483665" r:id="rId9"/>
    <p:sldLayoutId id="2147483666" r:id="rId10"/>
    <p:sldLayoutId id="2147483667" r:id="rId11"/>
  </p:sldLayoutIdLst>
  <p:hf hdr="0"/>
  <p:txStyles>
    <p:titleStyle>
      <a:lvl1pPr algn="l" rtl="0" eaLnBrk="1" fontAlgn="base" hangingPunct="1">
        <a:spcBef>
          <a:spcPct val="0"/>
        </a:spcBef>
        <a:spcAft>
          <a:spcPct val="0"/>
        </a:spcAft>
        <a:defRPr sz="3200" b="1" kern="1200">
          <a:solidFill>
            <a:schemeClr val="tx2"/>
          </a:solidFill>
          <a:latin typeface="+mj-lt"/>
          <a:ea typeface="+mj-ea"/>
          <a:cs typeface="+mj-cs"/>
        </a:defRPr>
      </a:lvl1pPr>
      <a:lvl2pPr algn="l" rtl="0" eaLnBrk="1" fontAlgn="base" hangingPunct="1">
        <a:spcBef>
          <a:spcPct val="0"/>
        </a:spcBef>
        <a:spcAft>
          <a:spcPct val="0"/>
        </a:spcAft>
        <a:defRPr sz="3200" b="1">
          <a:solidFill>
            <a:schemeClr val="tx2"/>
          </a:solidFill>
          <a:latin typeface="Arial" panose="020B0604020202020204" pitchFamily="34" charset="0"/>
        </a:defRPr>
      </a:lvl2pPr>
      <a:lvl3pPr algn="l" rtl="0" eaLnBrk="1" fontAlgn="base" hangingPunct="1">
        <a:spcBef>
          <a:spcPct val="0"/>
        </a:spcBef>
        <a:spcAft>
          <a:spcPct val="0"/>
        </a:spcAft>
        <a:defRPr sz="3200" b="1">
          <a:solidFill>
            <a:schemeClr val="tx2"/>
          </a:solidFill>
          <a:latin typeface="Arial" panose="020B0604020202020204" pitchFamily="34" charset="0"/>
        </a:defRPr>
      </a:lvl3pPr>
      <a:lvl4pPr algn="l" rtl="0" eaLnBrk="1" fontAlgn="base" hangingPunct="1">
        <a:spcBef>
          <a:spcPct val="0"/>
        </a:spcBef>
        <a:spcAft>
          <a:spcPct val="0"/>
        </a:spcAft>
        <a:defRPr sz="3200" b="1">
          <a:solidFill>
            <a:schemeClr val="tx2"/>
          </a:solidFill>
          <a:latin typeface="Arial" panose="020B0604020202020204" pitchFamily="34" charset="0"/>
        </a:defRPr>
      </a:lvl4pPr>
      <a:lvl5pPr algn="l" rtl="0" eaLnBrk="1" fontAlgn="base" hangingPunct="1">
        <a:spcBef>
          <a:spcPct val="0"/>
        </a:spcBef>
        <a:spcAft>
          <a:spcPct val="0"/>
        </a:spcAft>
        <a:defRPr sz="3200" b="1">
          <a:solidFill>
            <a:schemeClr val="tx2"/>
          </a:solidFill>
          <a:latin typeface="Arial" panose="020B0604020202020204" pitchFamily="34" charset="0"/>
        </a:defRPr>
      </a:lvl5pPr>
      <a:lvl6pPr marL="457200" algn="l" rtl="0" eaLnBrk="1" fontAlgn="base" hangingPunct="1">
        <a:spcBef>
          <a:spcPct val="0"/>
        </a:spcBef>
        <a:spcAft>
          <a:spcPct val="0"/>
        </a:spcAft>
        <a:defRPr sz="3200" b="1">
          <a:solidFill>
            <a:schemeClr val="tx2"/>
          </a:solidFill>
          <a:latin typeface="Arial" panose="020B0604020202020204" pitchFamily="34" charset="0"/>
        </a:defRPr>
      </a:lvl6pPr>
      <a:lvl7pPr marL="914400" algn="l" rtl="0" eaLnBrk="1" fontAlgn="base" hangingPunct="1">
        <a:spcBef>
          <a:spcPct val="0"/>
        </a:spcBef>
        <a:spcAft>
          <a:spcPct val="0"/>
        </a:spcAft>
        <a:defRPr sz="3200" b="1">
          <a:solidFill>
            <a:schemeClr val="tx2"/>
          </a:solidFill>
          <a:latin typeface="Arial" panose="020B0604020202020204" pitchFamily="34" charset="0"/>
        </a:defRPr>
      </a:lvl7pPr>
      <a:lvl8pPr marL="1371600" algn="l" rtl="0" eaLnBrk="1" fontAlgn="base" hangingPunct="1">
        <a:spcBef>
          <a:spcPct val="0"/>
        </a:spcBef>
        <a:spcAft>
          <a:spcPct val="0"/>
        </a:spcAft>
        <a:defRPr sz="3200" b="1">
          <a:solidFill>
            <a:schemeClr val="tx2"/>
          </a:solidFill>
          <a:latin typeface="Arial" panose="020B0604020202020204" pitchFamily="34" charset="0"/>
        </a:defRPr>
      </a:lvl8pPr>
      <a:lvl9pPr marL="1828800" algn="l" rtl="0" eaLnBrk="1" fontAlgn="base" hangingPunct="1">
        <a:spcBef>
          <a:spcPct val="0"/>
        </a:spcBef>
        <a:spcAft>
          <a:spcPct val="0"/>
        </a:spcAft>
        <a:defRPr sz="3200" b="1">
          <a:solidFill>
            <a:schemeClr val="tx2"/>
          </a:solidFill>
          <a:latin typeface="Arial" panose="020B0604020202020204" pitchFamily="34" charset="0"/>
        </a:defRPr>
      </a:lvl9pPr>
    </p:titleStyle>
    <p:bodyStyle>
      <a:lvl1pPr marL="268288" indent="-268288" algn="l" rtl="0" eaLnBrk="1" fontAlgn="base" hangingPunct="1">
        <a:spcBef>
          <a:spcPct val="20000"/>
        </a:spcBef>
        <a:spcAft>
          <a:spcPct val="0"/>
        </a:spcAft>
        <a:buClr>
          <a:schemeClr val="accent1"/>
        </a:buClr>
        <a:buChar char="•"/>
        <a:defRPr sz="2400" b="1" kern="1200">
          <a:solidFill>
            <a:schemeClr val="tx1"/>
          </a:solidFill>
          <a:latin typeface="+mn-lt"/>
          <a:ea typeface="+mn-ea"/>
          <a:cs typeface="+mn-cs"/>
        </a:defRPr>
      </a:lvl1pPr>
      <a:lvl2pPr marL="536575" indent="-266700" algn="l" rtl="0" eaLnBrk="1" fontAlgn="base" hangingPunct="1">
        <a:spcBef>
          <a:spcPct val="20000"/>
        </a:spcBef>
        <a:spcAft>
          <a:spcPct val="0"/>
        </a:spcAft>
        <a:buClr>
          <a:schemeClr val="tx1"/>
        </a:buClr>
        <a:buChar char="•"/>
        <a:defRPr sz="2200" b="1" kern="1200">
          <a:solidFill>
            <a:schemeClr val="tx1"/>
          </a:solidFill>
          <a:latin typeface="+mn-lt"/>
          <a:ea typeface="+mn-ea"/>
          <a:cs typeface="+mn-cs"/>
        </a:defRPr>
      </a:lvl2pPr>
      <a:lvl3pPr marL="809625" indent="-265113" algn="l" rtl="0" eaLnBrk="1" fontAlgn="base" hangingPunct="1">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3pPr>
      <a:lvl4pPr marL="1090613" indent="-279400" algn="l" rtl="0" eaLnBrk="1" fontAlgn="base" hangingPunct="1">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4pPr>
      <a:lvl5pPr marL="1349375" indent="-257175" algn="l" rtl="0" eaLnBrk="1" fontAlgn="base" hangingPunct="1">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pic>
        <p:nvPicPr>
          <p:cNvPr id="49171" name="Picture 19" descr="blue ba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8982075" cy="1295400"/>
          </a:xfrm>
          <a:prstGeom prst="rect">
            <a:avLst/>
          </a:prstGeom>
          <a:noFill/>
          <a:extLst>
            <a:ext uri="{909E8E84-426E-40DD-AFC4-6F175D3DCCD1}">
              <a14:hiddenFill xmlns:a14="http://schemas.microsoft.com/office/drawing/2010/main">
                <a:solidFill>
                  <a:srgbClr val="FFFFFF"/>
                </a:solidFill>
              </a14:hiddenFill>
            </a:ext>
          </a:extLst>
        </p:spPr>
      </p:pic>
      <p:pic>
        <p:nvPicPr>
          <p:cNvPr id="49161" name="Picture 9" descr="date ba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019925" y="6408738"/>
            <a:ext cx="2124075" cy="447675"/>
          </a:xfrm>
          <a:prstGeom prst="rect">
            <a:avLst/>
          </a:prstGeom>
          <a:noFill/>
          <a:extLst>
            <a:ext uri="{909E8E84-426E-40DD-AFC4-6F175D3DCCD1}">
              <a14:hiddenFill xmlns:a14="http://schemas.microsoft.com/office/drawing/2010/main">
                <a:solidFill>
                  <a:srgbClr val="FFFFFF"/>
                </a:solidFill>
              </a14:hiddenFill>
            </a:ext>
          </a:extLst>
        </p:spPr>
      </p:pic>
      <p:sp>
        <p:nvSpPr>
          <p:cNvPr id="49156" name="Rectangle 4"/>
          <p:cNvSpPr>
            <a:spLocks noGrp="1" noChangeArrowheads="1"/>
          </p:cNvSpPr>
          <p:nvPr>
            <p:ph type="title"/>
          </p:nvPr>
        </p:nvSpPr>
        <p:spPr bwMode="auto">
          <a:xfrm>
            <a:off x="611188" y="215900"/>
            <a:ext cx="8024812" cy="922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nl-NL" altLang="nl-NL" smtClean="0"/>
              <a:t>Click to edit Master title style</a:t>
            </a:r>
          </a:p>
        </p:txBody>
      </p:sp>
      <p:sp>
        <p:nvSpPr>
          <p:cNvPr id="49158" name="Rectangle 6"/>
          <p:cNvSpPr>
            <a:spLocks noGrp="1" noChangeArrowheads="1"/>
          </p:cNvSpPr>
          <p:nvPr>
            <p:ph type="ftr" sz="quarter" idx="3"/>
          </p:nvPr>
        </p:nvSpPr>
        <p:spPr bwMode="auto">
          <a:xfrm>
            <a:off x="179388" y="6548438"/>
            <a:ext cx="3598862"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1000"/>
            </a:lvl1pPr>
          </a:lstStyle>
          <a:p>
            <a:r>
              <a:rPr lang="nl-NL" altLang="nl-NL"/>
              <a:t>/ name of department</a:t>
            </a:r>
          </a:p>
        </p:txBody>
      </p:sp>
      <p:sp>
        <p:nvSpPr>
          <p:cNvPr id="49159" name="Rectangle 7"/>
          <p:cNvSpPr>
            <a:spLocks noGrp="1" noChangeArrowheads="1"/>
          </p:cNvSpPr>
          <p:nvPr>
            <p:ph type="sldNum" sz="quarter" idx="4"/>
          </p:nvPr>
        </p:nvSpPr>
        <p:spPr bwMode="auto">
          <a:xfrm>
            <a:off x="8243888" y="6548438"/>
            <a:ext cx="609600"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800">
                <a:solidFill>
                  <a:schemeClr val="tx2"/>
                </a:solidFill>
              </a:defRPr>
            </a:lvl1pPr>
          </a:lstStyle>
          <a:p>
            <a:r>
              <a:rPr lang="nl-NL" altLang="nl-NL"/>
              <a:t>PAGE </a:t>
            </a:r>
            <a:fld id="{3C01D304-AA0F-44BF-84A2-18F5AE81A56C}" type="slidenum">
              <a:rPr lang="nl-NL" altLang="nl-NL"/>
              <a:pPr/>
              <a:t>‹#›</a:t>
            </a:fld>
            <a:endParaRPr lang="nl-NL" altLang="nl-NL"/>
          </a:p>
        </p:txBody>
      </p:sp>
      <p:pic>
        <p:nvPicPr>
          <p:cNvPr id="49163" name="Picture 11" descr="logo"/>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602413" y="5978525"/>
            <a:ext cx="2030412" cy="431800"/>
          </a:xfrm>
          <a:prstGeom prst="rect">
            <a:avLst/>
          </a:prstGeom>
          <a:noFill/>
          <a:extLst>
            <a:ext uri="{909E8E84-426E-40DD-AFC4-6F175D3DCCD1}">
              <a14:hiddenFill xmlns:a14="http://schemas.microsoft.com/office/drawing/2010/main">
                <a:solidFill>
                  <a:srgbClr val="FFFFFF"/>
                </a:solidFill>
              </a14:hiddenFill>
            </a:ext>
          </a:extLst>
        </p:spPr>
      </p:pic>
      <p:sp>
        <p:nvSpPr>
          <p:cNvPr id="49165" name="Rectangle 13"/>
          <p:cNvSpPr>
            <a:spLocks noGrp="1" noChangeArrowheads="1"/>
          </p:cNvSpPr>
          <p:nvPr>
            <p:ph type="dt" sz="half" idx="2"/>
          </p:nvPr>
        </p:nvSpPr>
        <p:spPr bwMode="auto">
          <a:xfrm>
            <a:off x="7527925" y="6548438"/>
            <a:ext cx="647700"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800">
                <a:solidFill>
                  <a:schemeClr val="tx2"/>
                </a:solidFill>
              </a:defRPr>
            </a:lvl1pPr>
          </a:lstStyle>
          <a:p>
            <a:fld id="{F18924E2-7512-4541-854E-678676361D2D}" type="datetime1">
              <a:rPr lang="nl-NL" altLang="nl-NL"/>
              <a:pPr/>
              <a:t>22-12-2015</a:t>
            </a:fld>
            <a:endParaRPr lang="nl-NL" altLang="nl-NL"/>
          </a:p>
        </p:txBody>
      </p:sp>
      <p:sp>
        <p:nvSpPr>
          <p:cNvPr id="49167" name="Rectangle 15"/>
          <p:cNvSpPr>
            <a:spLocks noGrp="1" noChangeArrowheads="1"/>
          </p:cNvSpPr>
          <p:nvPr>
            <p:ph type="body" idx="1"/>
          </p:nvPr>
        </p:nvSpPr>
        <p:spPr bwMode="auto">
          <a:xfrm>
            <a:off x="611188" y="1600200"/>
            <a:ext cx="7993062" cy="4138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nl-NL" altLang="nl-NL" smtClean="0"/>
              <a:t>Click to edit Master text styles</a:t>
            </a:r>
          </a:p>
          <a:p>
            <a:pPr lvl="1"/>
            <a:r>
              <a:rPr lang="nl-NL" altLang="nl-NL" smtClean="0"/>
              <a:t>Second level</a:t>
            </a:r>
          </a:p>
          <a:p>
            <a:pPr lvl="2"/>
            <a:r>
              <a:rPr lang="nl-NL" altLang="nl-NL" smtClean="0"/>
              <a:t>Third level</a:t>
            </a:r>
          </a:p>
          <a:p>
            <a:pPr lvl="3"/>
            <a:r>
              <a:rPr lang="nl-NL" altLang="nl-NL" smtClean="0"/>
              <a:t>Fourth level</a:t>
            </a:r>
          </a:p>
          <a:p>
            <a:pPr lvl="4"/>
            <a:r>
              <a:rPr lang="nl-NL" altLang="nl-NL" smtClean="0"/>
              <a:t>Fifth level</a:t>
            </a:r>
          </a:p>
        </p:txBody>
      </p:sp>
    </p:spTree>
  </p:cSld>
  <p:clrMap bg1="lt1" tx1="dk1" bg2="lt2" tx2="dk2" accent1="accent1" accent2="accent2" accent3="accent3" accent4="accent4" accent5="accent5" accent6="accent6" hlink="hlink" folHlink="folHlink"/>
  <p:sldLayoutIdLst>
    <p:sldLayoutId id="2147483655"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hf hdr="0"/>
  <p:txStyles>
    <p:titleStyle>
      <a:lvl1pPr algn="l" rtl="0" fontAlgn="base">
        <a:spcBef>
          <a:spcPct val="0"/>
        </a:spcBef>
        <a:spcAft>
          <a:spcPct val="0"/>
        </a:spcAft>
        <a:defRPr sz="3200" b="1" kern="1200">
          <a:solidFill>
            <a:schemeClr val="tx2"/>
          </a:solidFill>
          <a:latin typeface="+mj-lt"/>
          <a:ea typeface="+mj-ea"/>
          <a:cs typeface="+mj-cs"/>
        </a:defRPr>
      </a:lvl1pPr>
      <a:lvl2pPr algn="l" rtl="0" fontAlgn="base">
        <a:spcBef>
          <a:spcPct val="0"/>
        </a:spcBef>
        <a:spcAft>
          <a:spcPct val="0"/>
        </a:spcAft>
        <a:defRPr sz="3200" b="1">
          <a:solidFill>
            <a:schemeClr val="tx2"/>
          </a:solidFill>
          <a:latin typeface="Arial" panose="020B0604020202020204" pitchFamily="34" charset="0"/>
        </a:defRPr>
      </a:lvl2pPr>
      <a:lvl3pPr algn="l" rtl="0" fontAlgn="base">
        <a:spcBef>
          <a:spcPct val="0"/>
        </a:spcBef>
        <a:spcAft>
          <a:spcPct val="0"/>
        </a:spcAft>
        <a:defRPr sz="3200" b="1">
          <a:solidFill>
            <a:schemeClr val="tx2"/>
          </a:solidFill>
          <a:latin typeface="Arial" panose="020B0604020202020204" pitchFamily="34" charset="0"/>
        </a:defRPr>
      </a:lvl3pPr>
      <a:lvl4pPr algn="l" rtl="0" fontAlgn="base">
        <a:spcBef>
          <a:spcPct val="0"/>
        </a:spcBef>
        <a:spcAft>
          <a:spcPct val="0"/>
        </a:spcAft>
        <a:defRPr sz="3200" b="1">
          <a:solidFill>
            <a:schemeClr val="tx2"/>
          </a:solidFill>
          <a:latin typeface="Arial" panose="020B0604020202020204" pitchFamily="34" charset="0"/>
        </a:defRPr>
      </a:lvl4pPr>
      <a:lvl5pPr algn="l" rtl="0" fontAlgn="base">
        <a:spcBef>
          <a:spcPct val="0"/>
        </a:spcBef>
        <a:spcAft>
          <a:spcPct val="0"/>
        </a:spcAft>
        <a:defRPr sz="3200" b="1">
          <a:solidFill>
            <a:schemeClr val="tx2"/>
          </a:solidFill>
          <a:latin typeface="Arial" panose="020B0604020202020204" pitchFamily="34" charset="0"/>
        </a:defRPr>
      </a:lvl5pPr>
      <a:lvl6pPr marL="457200" algn="l" rtl="0" fontAlgn="base">
        <a:spcBef>
          <a:spcPct val="0"/>
        </a:spcBef>
        <a:spcAft>
          <a:spcPct val="0"/>
        </a:spcAft>
        <a:defRPr sz="3200" b="1">
          <a:solidFill>
            <a:schemeClr val="tx2"/>
          </a:solidFill>
          <a:latin typeface="Arial" panose="020B0604020202020204" pitchFamily="34" charset="0"/>
        </a:defRPr>
      </a:lvl6pPr>
      <a:lvl7pPr marL="914400" algn="l" rtl="0" fontAlgn="base">
        <a:spcBef>
          <a:spcPct val="0"/>
        </a:spcBef>
        <a:spcAft>
          <a:spcPct val="0"/>
        </a:spcAft>
        <a:defRPr sz="3200" b="1">
          <a:solidFill>
            <a:schemeClr val="tx2"/>
          </a:solidFill>
          <a:latin typeface="Arial" panose="020B0604020202020204" pitchFamily="34" charset="0"/>
        </a:defRPr>
      </a:lvl7pPr>
      <a:lvl8pPr marL="1371600" algn="l" rtl="0" fontAlgn="base">
        <a:spcBef>
          <a:spcPct val="0"/>
        </a:spcBef>
        <a:spcAft>
          <a:spcPct val="0"/>
        </a:spcAft>
        <a:defRPr sz="3200" b="1">
          <a:solidFill>
            <a:schemeClr val="tx2"/>
          </a:solidFill>
          <a:latin typeface="Arial" panose="020B0604020202020204" pitchFamily="34" charset="0"/>
        </a:defRPr>
      </a:lvl8pPr>
      <a:lvl9pPr marL="1828800" algn="l" rtl="0" fontAlgn="base">
        <a:spcBef>
          <a:spcPct val="0"/>
        </a:spcBef>
        <a:spcAft>
          <a:spcPct val="0"/>
        </a:spcAft>
        <a:defRPr sz="3200" b="1">
          <a:solidFill>
            <a:schemeClr val="tx2"/>
          </a:solidFill>
          <a:latin typeface="Arial" panose="020B0604020202020204" pitchFamily="34" charset="0"/>
        </a:defRPr>
      </a:lvl9pPr>
    </p:titleStyle>
    <p:bodyStyle>
      <a:lvl1pPr marL="268288" indent="-268288" algn="l" rtl="0" fontAlgn="base">
        <a:spcBef>
          <a:spcPct val="20000"/>
        </a:spcBef>
        <a:spcAft>
          <a:spcPct val="0"/>
        </a:spcAft>
        <a:buClr>
          <a:schemeClr val="accent1"/>
        </a:buClr>
        <a:buChar char="•"/>
        <a:defRPr sz="2400" b="1" kern="1200">
          <a:solidFill>
            <a:schemeClr val="tx1"/>
          </a:solidFill>
          <a:latin typeface="+mn-lt"/>
          <a:ea typeface="+mn-ea"/>
          <a:cs typeface="+mn-cs"/>
        </a:defRPr>
      </a:lvl1pPr>
      <a:lvl2pPr marL="534988" indent="-265113" algn="l" rtl="0" fontAlgn="base">
        <a:spcBef>
          <a:spcPct val="20000"/>
        </a:spcBef>
        <a:spcAft>
          <a:spcPct val="0"/>
        </a:spcAft>
        <a:buClr>
          <a:schemeClr val="tx1"/>
        </a:buClr>
        <a:buChar char="•"/>
        <a:defRPr sz="2200" b="1" kern="1200">
          <a:solidFill>
            <a:schemeClr val="tx1"/>
          </a:solidFill>
          <a:latin typeface="+mn-lt"/>
          <a:ea typeface="+mn-ea"/>
          <a:cs typeface="+mn-cs"/>
        </a:defRPr>
      </a:lvl2pPr>
      <a:lvl3pPr marL="814388" indent="-277813" algn="l" rtl="0" fontAlgn="base">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3pPr>
      <a:lvl4pPr marL="1069975" indent="-254000" algn="l" rtl="0" fontAlgn="base">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4pPr>
      <a:lvl5pPr marL="1349375" indent="-277813" algn="l" rtl="0" fontAlgn="base">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pic>
        <p:nvPicPr>
          <p:cNvPr id="219149" name="Picture 13" descr="blue ba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8982075" cy="1295400"/>
          </a:xfrm>
          <a:prstGeom prst="rect">
            <a:avLst/>
          </a:prstGeom>
          <a:noFill/>
          <a:extLst>
            <a:ext uri="{909E8E84-426E-40DD-AFC4-6F175D3DCCD1}">
              <a14:hiddenFill xmlns:a14="http://schemas.microsoft.com/office/drawing/2010/main">
                <a:solidFill>
                  <a:srgbClr val="FFFFFF"/>
                </a:solidFill>
              </a14:hiddenFill>
            </a:ext>
          </a:extLst>
        </p:spPr>
      </p:pic>
      <p:pic>
        <p:nvPicPr>
          <p:cNvPr id="219138" name="Picture 2" descr="date ba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019925" y="6408738"/>
            <a:ext cx="2124075" cy="447675"/>
          </a:xfrm>
          <a:prstGeom prst="rect">
            <a:avLst/>
          </a:prstGeom>
          <a:noFill/>
          <a:extLst>
            <a:ext uri="{909E8E84-426E-40DD-AFC4-6F175D3DCCD1}">
              <a14:hiddenFill xmlns:a14="http://schemas.microsoft.com/office/drawing/2010/main">
                <a:solidFill>
                  <a:srgbClr val="FFFFFF"/>
                </a:solidFill>
              </a14:hiddenFill>
            </a:ext>
          </a:extLst>
        </p:spPr>
      </p:pic>
      <p:sp>
        <p:nvSpPr>
          <p:cNvPr id="219140" name="Rectangle 4"/>
          <p:cNvSpPr>
            <a:spLocks noGrp="1" noChangeArrowheads="1"/>
          </p:cNvSpPr>
          <p:nvPr>
            <p:ph type="title"/>
          </p:nvPr>
        </p:nvSpPr>
        <p:spPr bwMode="auto">
          <a:xfrm>
            <a:off x="611188" y="215900"/>
            <a:ext cx="8024812" cy="922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nl-NL" altLang="nl-NL" smtClean="0"/>
              <a:t>Click to edit Master title style</a:t>
            </a:r>
          </a:p>
        </p:txBody>
      </p:sp>
      <p:sp>
        <p:nvSpPr>
          <p:cNvPr id="219141" name="Rectangle 5"/>
          <p:cNvSpPr>
            <a:spLocks noGrp="1" noChangeArrowheads="1"/>
          </p:cNvSpPr>
          <p:nvPr>
            <p:ph type="ftr" sz="quarter" idx="3"/>
          </p:nvPr>
        </p:nvSpPr>
        <p:spPr bwMode="auto">
          <a:xfrm>
            <a:off x="179388" y="6548438"/>
            <a:ext cx="3598862"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1000"/>
            </a:lvl1pPr>
          </a:lstStyle>
          <a:p>
            <a:r>
              <a:rPr lang="nl-NL" altLang="nl-NL"/>
              <a:t>/ name of department</a:t>
            </a:r>
          </a:p>
        </p:txBody>
      </p:sp>
      <p:sp>
        <p:nvSpPr>
          <p:cNvPr id="219142" name="Rectangle 6"/>
          <p:cNvSpPr>
            <a:spLocks noGrp="1" noChangeArrowheads="1"/>
          </p:cNvSpPr>
          <p:nvPr>
            <p:ph type="sldNum" sz="quarter" idx="4"/>
          </p:nvPr>
        </p:nvSpPr>
        <p:spPr bwMode="auto">
          <a:xfrm>
            <a:off x="8243888" y="6548438"/>
            <a:ext cx="609600"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800">
                <a:solidFill>
                  <a:schemeClr val="tx2"/>
                </a:solidFill>
              </a:defRPr>
            </a:lvl1pPr>
          </a:lstStyle>
          <a:p>
            <a:r>
              <a:rPr lang="nl-NL" altLang="nl-NL"/>
              <a:t>PAGE </a:t>
            </a:r>
            <a:fld id="{E71B4F7B-F0BA-4329-A427-C7CF66A29872}" type="slidenum">
              <a:rPr lang="nl-NL" altLang="nl-NL"/>
              <a:pPr/>
              <a:t>‹#›</a:t>
            </a:fld>
            <a:endParaRPr lang="nl-NL" altLang="nl-NL"/>
          </a:p>
        </p:txBody>
      </p:sp>
      <p:pic>
        <p:nvPicPr>
          <p:cNvPr id="219143" name="Picture 7" descr="logo"/>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602413" y="5978525"/>
            <a:ext cx="2030412" cy="431800"/>
          </a:xfrm>
          <a:prstGeom prst="rect">
            <a:avLst/>
          </a:prstGeom>
          <a:noFill/>
          <a:extLst>
            <a:ext uri="{909E8E84-426E-40DD-AFC4-6F175D3DCCD1}">
              <a14:hiddenFill xmlns:a14="http://schemas.microsoft.com/office/drawing/2010/main">
                <a:solidFill>
                  <a:srgbClr val="FFFFFF"/>
                </a:solidFill>
              </a14:hiddenFill>
            </a:ext>
          </a:extLst>
        </p:spPr>
      </p:pic>
      <p:sp>
        <p:nvSpPr>
          <p:cNvPr id="219144" name="Rectangle 8"/>
          <p:cNvSpPr>
            <a:spLocks noGrp="1" noChangeArrowheads="1"/>
          </p:cNvSpPr>
          <p:nvPr>
            <p:ph type="dt" sz="half" idx="2"/>
          </p:nvPr>
        </p:nvSpPr>
        <p:spPr bwMode="auto">
          <a:xfrm>
            <a:off x="7527925" y="6548438"/>
            <a:ext cx="647700" cy="18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lvl1pPr>
              <a:defRPr sz="800">
                <a:solidFill>
                  <a:schemeClr val="tx2"/>
                </a:solidFill>
              </a:defRPr>
            </a:lvl1pPr>
          </a:lstStyle>
          <a:p>
            <a:fld id="{DBB6A569-D8B6-4316-8649-CB9B411865DA}" type="datetime1">
              <a:rPr lang="nl-NL" altLang="nl-NL"/>
              <a:pPr/>
              <a:t>22-12-2015</a:t>
            </a:fld>
            <a:endParaRPr lang="nl-NL" altLang="nl-NL"/>
          </a:p>
        </p:txBody>
      </p:sp>
      <p:sp>
        <p:nvSpPr>
          <p:cNvPr id="219145" name="Rectangle 9"/>
          <p:cNvSpPr>
            <a:spLocks noGrp="1" noChangeArrowheads="1"/>
          </p:cNvSpPr>
          <p:nvPr>
            <p:ph type="body" idx="1"/>
          </p:nvPr>
        </p:nvSpPr>
        <p:spPr bwMode="auto">
          <a:xfrm>
            <a:off x="611188" y="1600200"/>
            <a:ext cx="7993062" cy="4138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nl-NL" altLang="nl-NL" smtClean="0"/>
              <a:t>Click to edit Master text styles</a:t>
            </a:r>
          </a:p>
          <a:p>
            <a:pPr lvl="1"/>
            <a:r>
              <a:rPr lang="nl-NL" altLang="nl-NL" smtClean="0"/>
              <a:t>Second level</a:t>
            </a:r>
          </a:p>
          <a:p>
            <a:pPr lvl="2"/>
            <a:r>
              <a:rPr lang="nl-NL" altLang="nl-NL" smtClean="0"/>
              <a:t>Third level</a:t>
            </a:r>
          </a:p>
          <a:p>
            <a:pPr lvl="3"/>
            <a:r>
              <a:rPr lang="nl-NL" altLang="nl-NL" smtClean="0"/>
              <a:t>Fourth level</a:t>
            </a:r>
          </a:p>
          <a:p>
            <a:pPr lvl="4"/>
            <a:r>
              <a:rPr lang="nl-NL" altLang="nl-NL" smtClean="0"/>
              <a:t>Fifth level</a:t>
            </a:r>
          </a:p>
        </p:txBody>
      </p:sp>
    </p:spTree>
  </p:cSld>
  <p:clrMap bg1="lt1" tx1="dk1" bg2="lt2" tx2="dk2" accent1="accent1" accent2="accent2" accent3="accent3" accent4="accent4" accent5="accent5" accent6="accent6" hlink="hlink" folHlink="folHlink"/>
  <p:sldLayoutIdLst>
    <p:sldLayoutId id="214748365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hf hdr="0"/>
  <p:txStyles>
    <p:titleStyle>
      <a:lvl1pPr algn="l" rtl="0" fontAlgn="base">
        <a:spcBef>
          <a:spcPct val="0"/>
        </a:spcBef>
        <a:spcAft>
          <a:spcPct val="0"/>
        </a:spcAft>
        <a:defRPr sz="3200" b="1" kern="1200">
          <a:solidFill>
            <a:schemeClr val="tx2"/>
          </a:solidFill>
          <a:latin typeface="+mj-lt"/>
          <a:ea typeface="+mj-ea"/>
          <a:cs typeface="+mj-cs"/>
        </a:defRPr>
      </a:lvl1pPr>
      <a:lvl2pPr algn="l" rtl="0" fontAlgn="base">
        <a:spcBef>
          <a:spcPct val="0"/>
        </a:spcBef>
        <a:spcAft>
          <a:spcPct val="0"/>
        </a:spcAft>
        <a:defRPr sz="3200" b="1">
          <a:solidFill>
            <a:schemeClr val="tx2"/>
          </a:solidFill>
          <a:latin typeface="Arial" panose="020B0604020202020204" pitchFamily="34" charset="0"/>
        </a:defRPr>
      </a:lvl2pPr>
      <a:lvl3pPr algn="l" rtl="0" fontAlgn="base">
        <a:spcBef>
          <a:spcPct val="0"/>
        </a:spcBef>
        <a:spcAft>
          <a:spcPct val="0"/>
        </a:spcAft>
        <a:defRPr sz="3200" b="1">
          <a:solidFill>
            <a:schemeClr val="tx2"/>
          </a:solidFill>
          <a:latin typeface="Arial" panose="020B0604020202020204" pitchFamily="34" charset="0"/>
        </a:defRPr>
      </a:lvl3pPr>
      <a:lvl4pPr algn="l" rtl="0" fontAlgn="base">
        <a:spcBef>
          <a:spcPct val="0"/>
        </a:spcBef>
        <a:spcAft>
          <a:spcPct val="0"/>
        </a:spcAft>
        <a:defRPr sz="3200" b="1">
          <a:solidFill>
            <a:schemeClr val="tx2"/>
          </a:solidFill>
          <a:latin typeface="Arial" panose="020B0604020202020204" pitchFamily="34" charset="0"/>
        </a:defRPr>
      </a:lvl4pPr>
      <a:lvl5pPr algn="l" rtl="0" fontAlgn="base">
        <a:spcBef>
          <a:spcPct val="0"/>
        </a:spcBef>
        <a:spcAft>
          <a:spcPct val="0"/>
        </a:spcAft>
        <a:defRPr sz="3200" b="1">
          <a:solidFill>
            <a:schemeClr val="tx2"/>
          </a:solidFill>
          <a:latin typeface="Arial" panose="020B0604020202020204" pitchFamily="34" charset="0"/>
        </a:defRPr>
      </a:lvl5pPr>
      <a:lvl6pPr marL="457200" algn="l" rtl="0" fontAlgn="base">
        <a:spcBef>
          <a:spcPct val="0"/>
        </a:spcBef>
        <a:spcAft>
          <a:spcPct val="0"/>
        </a:spcAft>
        <a:defRPr sz="3200" b="1">
          <a:solidFill>
            <a:schemeClr val="tx2"/>
          </a:solidFill>
          <a:latin typeface="Arial" panose="020B0604020202020204" pitchFamily="34" charset="0"/>
        </a:defRPr>
      </a:lvl6pPr>
      <a:lvl7pPr marL="914400" algn="l" rtl="0" fontAlgn="base">
        <a:spcBef>
          <a:spcPct val="0"/>
        </a:spcBef>
        <a:spcAft>
          <a:spcPct val="0"/>
        </a:spcAft>
        <a:defRPr sz="3200" b="1">
          <a:solidFill>
            <a:schemeClr val="tx2"/>
          </a:solidFill>
          <a:latin typeface="Arial" panose="020B0604020202020204" pitchFamily="34" charset="0"/>
        </a:defRPr>
      </a:lvl7pPr>
      <a:lvl8pPr marL="1371600" algn="l" rtl="0" fontAlgn="base">
        <a:spcBef>
          <a:spcPct val="0"/>
        </a:spcBef>
        <a:spcAft>
          <a:spcPct val="0"/>
        </a:spcAft>
        <a:defRPr sz="3200" b="1">
          <a:solidFill>
            <a:schemeClr val="tx2"/>
          </a:solidFill>
          <a:latin typeface="Arial" panose="020B0604020202020204" pitchFamily="34" charset="0"/>
        </a:defRPr>
      </a:lvl8pPr>
      <a:lvl9pPr marL="1828800" algn="l" rtl="0" fontAlgn="base">
        <a:spcBef>
          <a:spcPct val="0"/>
        </a:spcBef>
        <a:spcAft>
          <a:spcPct val="0"/>
        </a:spcAft>
        <a:defRPr sz="3200" b="1">
          <a:solidFill>
            <a:schemeClr val="tx2"/>
          </a:solidFill>
          <a:latin typeface="Arial" panose="020B0604020202020204" pitchFamily="34" charset="0"/>
        </a:defRPr>
      </a:lvl9pPr>
    </p:titleStyle>
    <p:bodyStyle>
      <a:lvl1pPr marL="268288" indent="-268288" algn="l" rtl="0" fontAlgn="base">
        <a:spcBef>
          <a:spcPct val="20000"/>
        </a:spcBef>
        <a:spcAft>
          <a:spcPct val="0"/>
        </a:spcAft>
        <a:buClr>
          <a:schemeClr val="accent1"/>
        </a:buClr>
        <a:buChar char="•"/>
        <a:defRPr sz="2400" b="1" kern="1200">
          <a:solidFill>
            <a:schemeClr val="tx1"/>
          </a:solidFill>
          <a:latin typeface="+mn-lt"/>
          <a:ea typeface="+mn-ea"/>
          <a:cs typeface="+mn-cs"/>
        </a:defRPr>
      </a:lvl1pPr>
      <a:lvl2pPr marL="534988" indent="-265113" algn="l" rtl="0" fontAlgn="base">
        <a:spcBef>
          <a:spcPct val="20000"/>
        </a:spcBef>
        <a:spcAft>
          <a:spcPct val="0"/>
        </a:spcAft>
        <a:buClr>
          <a:schemeClr val="tx1"/>
        </a:buClr>
        <a:buChar char="•"/>
        <a:defRPr sz="2200" b="1" kern="1200">
          <a:solidFill>
            <a:schemeClr val="tx1"/>
          </a:solidFill>
          <a:latin typeface="+mn-lt"/>
          <a:ea typeface="+mn-ea"/>
          <a:cs typeface="+mn-cs"/>
        </a:defRPr>
      </a:lvl2pPr>
      <a:lvl3pPr marL="814388" indent="-277813" algn="l" rtl="0" fontAlgn="base">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3pPr>
      <a:lvl4pPr marL="1069975" indent="-254000" algn="l" rtl="0" fontAlgn="base">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4pPr>
      <a:lvl5pPr marL="1349375" indent="-277813" algn="l" rtl="0" fontAlgn="base">
        <a:spcBef>
          <a:spcPct val="20000"/>
        </a:spcBef>
        <a:spcAft>
          <a:spcPct val="0"/>
        </a:spcAft>
        <a:buClr>
          <a:schemeClr val="tx1"/>
        </a:buClr>
        <a:buFont typeface="Arial" panose="020B0604020202020204" pitchFamily="34" charset="0"/>
        <a:buChar char="−"/>
        <a:defRPr sz="22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hyperlink" Target="mailto:p.j.neuraij@tue.nl" TargetMode="External"/><Relationship Id="rId2" Type="http://schemas.openxmlformats.org/officeDocument/2006/relationships/hyperlink" Target="https://www.youtube.com/watch?v=4Ud8FjeMkL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nl-NL" dirty="0" err="1" smtClean="0"/>
              <a:t>Minnaert</a:t>
            </a:r>
            <a:r>
              <a:rPr lang="nl-NL" dirty="0" smtClean="0"/>
              <a:t> deel 3 §36</a:t>
            </a:r>
            <a:r>
              <a:rPr lang="nl-NL" dirty="0"/>
              <a:t>. </a:t>
            </a:r>
            <a:br>
              <a:rPr lang="nl-NL" dirty="0"/>
            </a:br>
            <a:r>
              <a:rPr lang="nl-NL" dirty="0" smtClean="0"/>
              <a:t/>
            </a:r>
            <a:br>
              <a:rPr lang="nl-NL" dirty="0" smtClean="0"/>
            </a:br>
            <a:r>
              <a:rPr lang="nl-NL" dirty="0" smtClean="0"/>
              <a:t>Wrijving </a:t>
            </a:r>
            <a:r>
              <a:rPr lang="nl-NL" dirty="0"/>
              <a:t>van schaatsen </a:t>
            </a:r>
            <a:r>
              <a:rPr lang="nl-NL" dirty="0" smtClean="0"/>
              <a:t>over </a:t>
            </a:r>
            <a:r>
              <a:rPr lang="nl-NL" dirty="0"/>
              <a:t>het ijs.</a:t>
            </a:r>
          </a:p>
        </p:txBody>
      </p:sp>
      <p:sp>
        <p:nvSpPr>
          <p:cNvPr id="3" name="Subtitle 2"/>
          <p:cNvSpPr>
            <a:spLocks noGrp="1"/>
          </p:cNvSpPr>
          <p:nvPr>
            <p:ph type="subTitle" idx="1"/>
          </p:nvPr>
        </p:nvSpPr>
        <p:spPr>
          <a:xfrm>
            <a:off x="323528" y="6453336"/>
            <a:ext cx="3744416" cy="550863"/>
          </a:xfrm>
        </p:spPr>
        <p:txBody>
          <a:bodyPr/>
          <a:lstStyle/>
          <a:p>
            <a:r>
              <a:rPr lang="nl-NL" dirty="0" smtClean="0">
                <a:solidFill>
                  <a:schemeClr val="accent3">
                    <a:lumMod val="50000"/>
                  </a:schemeClr>
                </a:solidFill>
              </a:rPr>
              <a:t>Paul Neuraij</a:t>
            </a:r>
            <a:endParaRPr lang="nl-NL" dirty="0">
              <a:solidFill>
                <a:schemeClr val="accent3">
                  <a:lumMod val="50000"/>
                </a:schemeClr>
              </a:solidFill>
            </a:endParaRPr>
          </a:p>
        </p:txBody>
      </p:sp>
    </p:spTree>
    <p:extLst>
      <p:ext uri="{BB962C8B-B14F-4D97-AF65-F5344CB8AC3E}">
        <p14:creationId xmlns:p14="http://schemas.microsoft.com/office/powerpoint/2010/main" val="3861854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3" name="Content Placeholder 2"/>
          <p:cNvSpPr>
            <a:spLocks noGrp="1"/>
          </p:cNvSpPr>
          <p:nvPr>
            <p:ph idx="1"/>
          </p:nvPr>
        </p:nvSpPr>
        <p:spPr/>
        <p:txBody>
          <a:bodyPr/>
          <a:lstStyle/>
          <a:p>
            <a:pPr marL="0" indent="0">
              <a:buNone/>
            </a:pPr>
            <a:r>
              <a:rPr lang="nl-NL" dirty="0"/>
              <a:t>Laat een schaatsenrijder een touw vastgrijpen waaraan een veerbalansje bevestigd is, </a:t>
            </a:r>
            <a:r>
              <a:rPr lang="nl-NL" dirty="0" smtClean="0"/>
              <a:t>en trek </a:t>
            </a:r>
            <a:r>
              <a:rPr lang="nl-NL" dirty="0"/>
              <a:t>hem zachtjes over het ijs voort. Indien de wijzer geen merkbare kracht aanwijst, vervang dan het veerbalansje door gummidraadjes. </a:t>
            </a:r>
          </a:p>
          <a:p>
            <a:endParaRPr lang="nl-NL" dirty="0"/>
          </a:p>
        </p:txBody>
      </p:sp>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23425420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pic>
        <p:nvPicPr>
          <p:cNvPr id="4" name="schaatsen.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89025" y="1600200"/>
            <a:ext cx="7038975" cy="3959225"/>
          </a:xfrm>
        </p:spPr>
      </p:pic>
      <p:sp>
        <p:nvSpPr>
          <p:cNvPr id="6"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149520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3" name="Content Placeholder 2"/>
          <p:cNvSpPr>
            <a:spLocks noGrp="1"/>
          </p:cNvSpPr>
          <p:nvPr>
            <p:ph idx="1"/>
          </p:nvPr>
        </p:nvSpPr>
        <p:spPr/>
        <p:txBody>
          <a:bodyPr/>
          <a:lstStyle/>
          <a:p>
            <a:pPr marL="0" indent="0">
              <a:buNone/>
            </a:pPr>
            <a:r>
              <a:rPr lang="nl-NL" dirty="0"/>
              <a:t>Het is moeilijk de kracht die we uitoefenen precies af te lezen, maar ook een </a:t>
            </a:r>
            <a:r>
              <a:rPr lang="nl-NL" dirty="0" smtClean="0"/>
              <a:t>benaderde waarde </a:t>
            </a:r>
            <a:r>
              <a:rPr lang="nl-NL" dirty="0"/>
              <a:t>volstaat al. Wel verrassend, zulk een geringe kracht als reeds voldoende is </a:t>
            </a:r>
            <a:r>
              <a:rPr lang="nl-NL"/>
              <a:t>om </a:t>
            </a:r>
            <a:r>
              <a:rPr lang="nl-NL" smtClean="0"/>
              <a:t>een zwaren</a:t>
            </a:r>
            <a:r>
              <a:rPr lang="nl-NL" dirty="0" smtClean="0"/>
              <a:t> </a:t>
            </a:r>
            <a:r>
              <a:rPr lang="nl-NL" dirty="0"/>
              <a:t>man voort te trekken!</a:t>
            </a:r>
          </a:p>
        </p:txBody>
      </p:sp>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3428990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nl-NL" dirty="0" smtClean="0"/>
                  <a:t>Het quotiënt  </a:t>
                </a:r>
                <a14:m>
                  <m:oMath xmlns:m="http://schemas.openxmlformats.org/officeDocument/2006/math">
                    <m:f>
                      <m:fPr>
                        <m:ctrlPr>
                          <a:rPr lang="nl-NL" i="1" smtClean="0">
                            <a:latin typeface="Cambria Math" panose="02040503050406030204" pitchFamily="18" charset="0"/>
                          </a:rPr>
                        </m:ctrlPr>
                      </m:fPr>
                      <m:num>
                        <m:r>
                          <a:rPr lang="nl-NL" b="1" i="1" smtClean="0">
                            <a:latin typeface="Cambria Math"/>
                          </a:rPr>
                          <m:t>𝒕𝒓𝒆𝒌𝒌𝒓𝒂𝒄𝒉𝒕</m:t>
                        </m:r>
                      </m:num>
                      <m:den>
                        <m:r>
                          <a:rPr lang="nl-NL" b="1" i="1" smtClean="0">
                            <a:latin typeface="Cambria Math"/>
                          </a:rPr>
                          <m:t>𝒈𝒆𝒘𝒊𝒄𝒉𝒕</m:t>
                        </m:r>
                        <m:r>
                          <a:rPr lang="nl-NL" b="1" i="1" smtClean="0">
                            <a:latin typeface="Cambria Math"/>
                          </a:rPr>
                          <m:t> </m:t>
                        </m:r>
                        <m:r>
                          <a:rPr lang="nl-NL" b="1" i="1" smtClean="0">
                            <a:latin typeface="Cambria Math"/>
                          </a:rPr>
                          <m:t>𝒗𝒂𝒏</m:t>
                        </m:r>
                        <m:r>
                          <a:rPr lang="nl-NL" b="1" i="1" smtClean="0">
                            <a:latin typeface="Cambria Math"/>
                          </a:rPr>
                          <m:t> </m:t>
                        </m:r>
                        <m:r>
                          <a:rPr lang="nl-NL" b="1" i="1" smtClean="0">
                            <a:latin typeface="Cambria Math"/>
                          </a:rPr>
                          <m:t>𝒅𝒆𝒏</m:t>
                        </m:r>
                        <m:r>
                          <a:rPr lang="nl-NL" b="1" i="1" smtClean="0">
                            <a:latin typeface="Cambria Math"/>
                          </a:rPr>
                          <m:t> </m:t>
                        </m:r>
                        <m:r>
                          <a:rPr lang="nl-NL" b="1" i="1" smtClean="0">
                            <a:latin typeface="Cambria Math"/>
                          </a:rPr>
                          <m:t>𝒔𝒄𝒉𝒂𝒂𝒕𝒔𝒆𝒏𝒓𝒊𝒋𝒅𝒆𝒓</m:t>
                        </m:r>
                      </m:den>
                    </m:f>
                  </m:oMath>
                </a14:m>
                <a:r>
                  <a:rPr lang="nl-NL" dirty="0" smtClean="0"/>
                  <a:t> is </a:t>
                </a:r>
                <a:r>
                  <a:rPr lang="nl-NL" dirty="0"/>
                  <a:t>de wrijvingscoëfficiënt van staal op ijs (we verwaarlozen de luchtweerstand). Om de wrijving bij het eerste bewegen te overwinnen, is er altijd een iets grotere kracht nodig dan om de tot stand gekomen beweging te onderhouden; men </a:t>
                </a:r>
                <a:r>
                  <a:rPr lang="nl-NL"/>
                  <a:t>onderscheidt </a:t>
                </a:r>
                <a:r>
                  <a:rPr lang="nl-NL" smtClean="0"/>
                  <a:t>daarom </a:t>
                </a:r>
                <a:r>
                  <a:rPr lang="en-US" smtClean="0"/>
                  <a:t>‘</a:t>
                </a:r>
                <a:r>
                  <a:rPr lang="nl-NL" dirty="0"/>
                  <a:t>wrijvingscoëfficiënt in rust</a:t>
                </a:r>
                <a:r>
                  <a:rPr lang="en-US" dirty="0"/>
                  <a:t>’</a:t>
                </a:r>
                <a:r>
                  <a:rPr lang="nl-NL" dirty="0"/>
                  <a:t> en wrijvingscoëfficiënt in beweging</a:t>
                </a:r>
                <a:r>
                  <a:rPr lang="en-US" dirty="0"/>
                  <a:t>’</a:t>
                </a:r>
                <a:r>
                  <a:rPr lang="nl-NL" dirty="0"/>
                  <a: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2287" t="-308" r="-76"/>
                </a:stretch>
              </a:blipFill>
            </p:spPr>
            <p:txBody>
              <a:bodyPr/>
              <a:lstStyle/>
              <a:p>
                <a:r>
                  <a:rPr lang="nl-NL">
                    <a:noFill/>
                  </a:rPr>
                  <a:t> </a:t>
                </a:r>
              </a:p>
            </p:txBody>
          </p:sp>
        </mc:Fallback>
      </mc:AlternateContent>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35019634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3" name="Content Placeholder 2"/>
          <p:cNvSpPr>
            <a:spLocks noGrp="1"/>
          </p:cNvSpPr>
          <p:nvPr>
            <p:ph idx="1"/>
          </p:nvPr>
        </p:nvSpPr>
        <p:spPr/>
        <p:txBody>
          <a:bodyPr/>
          <a:lstStyle/>
          <a:p>
            <a:pPr marL="0" indent="0">
              <a:buNone/>
            </a:pPr>
            <a:r>
              <a:rPr lang="nl-NL" dirty="0"/>
              <a:t>De gewone wrijvingscoëfficiënten van vaste stoffen op elkaar liggen meestal tussen </a:t>
            </a:r>
            <a:r>
              <a:rPr lang="nl-NL" dirty="0" smtClean="0"/>
              <a:t>0,10 en </a:t>
            </a:r>
            <a:r>
              <a:rPr lang="nl-NL" dirty="0"/>
              <a:t>0,80; voor goed ingevet ijzer op eikenhout daalt hij tot 0,08. De veel geringere waarde voor den schaatsenrijder wijst er op dat hier een bijzonder verschijnsel optreedt (vloeibaar worden van het ijs onder hoge druk: vgl. II, </a:t>
            </a:r>
            <a:r>
              <a:rPr lang="en-US" dirty="0"/>
              <a:t>§</a:t>
            </a:r>
            <a:r>
              <a:rPr lang="nl-NL" dirty="0"/>
              <a:t> 197 bis).</a:t>
            </a:r>
          </a:p>
          <a:p>
            <a:endParaRPr lang="nl-NL" dirty="0"/>
          </a:p>
        </p:txBody>
      </p:sp>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4287827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3" name="Content Placeholder 2"/>
          <p:cNvSpPr>
            <a:spLocks noGrp="1"/>
          </p:cNvSpPr>
          <p:nvPr>
            <p:ph idx="1"/>
          </p:nvPr>
        </p:nvSpPr>
        <p:spPr/>
        <p:txBody>
          <a:bodyPr/>
          <a:lstStyle/>
          <a:p>
            <a:pPr marL="0" indent="0">
              <a:buNone/>
            </a:pPr>
            <a:r>
              <a:rPr lang="nl-NL" dirty="0"/>
              <a:t>Bepaal insgelijks de </a:t>
            </a:r>
            <a:r>
              <a:rPr lang="en-US" dirty="0"/>
              <a:t>‘</a:t>
            </a:r>
            <a:r>
              <a:rPr lang="nl-NL" dirty="0"/>
              <a:t>wrijvingscoëfficiënt</a:t>
            </a:r>
            <a:r>
              <a:rPr lang="en-US" dirty="0"/>
              <a:t>’</a:t>
            </a:r>
            <a:r>
              <a:rPr lang="nl-NL" dirty="0"/>
              <a:t> voor rolschaatsen op beton.</a:t>
            </a:r>
          </a:p>
          <a:p>
            <a:endParaRPr lang="nl-NL" dirty="0"/>
          </a:p>
        </p:txBody>
      </p:sp>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14039170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pic>
        <p:nvPicPr>
          <p:cNvPr id="4" name="skates.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89025" y="1600200"/>
            <a:ext cx="7038975" cy="3959225"/>
          </a:xfrm>
        </p:spPr>
      </p:pic>
      <p:sp>
        <p:nvSpPr>
          <p:cNvPr id="5"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29439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pic>
        <p:nvPicPr>
          <p:cNvPr id="4" name="skatebord.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89025" y="1600200"/>
            <a:ext cx="7038975" cy="3959225"/>
          </a:xfrm>
        </p:spPr>
      </p:pic>
      <p:sp>
        <p:nvSpPr>
          <p:cNvPr id="5"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1752822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8" name="Content Placeholder 7"/>
          <p:cNvSpPr>
            <a:spLocks noGrp="1"/>
          </p:cNvSpPr>
          <p:nvPr>
            <p:ph idx="1"/>
          </p:nvPr>
        </p:nvSpPr>
        <p:spPr/>
        <p:txBody>
          <a:bodyPr/>
          <a:lstStyle/>
          <a:p>
            <a:pPr marL="0" indent="0">
              <a:buNone/>
            </a:pPr>
            <a:r>
              <a:rPr lang="nl-NL" i="1" dirty="0" smtClean="0"/>
              <a:t>F</a:t>
            </a:r>
            <a:r>
              <a:rPr lang="nl-NL" i="1" baseline="-25000" dirty="0" smtClean="0"/>
              <a:t>W</a:t>
            </a:r>
            <a:r>
              <a:rPr lang="nl-NL" i="1" dirty="0" smtClean="0"/>
              <a:t>, F</a:t>
            </a:r>
            <a:r>
              <a:rPr lang="nl-NL" i="1" baseline="-25000" dirty="0" smtClean="0"/>
              <a:t>N </a:t>
            </a:r>
            <a:r>
              <a:rPr lang="nl-NL" dirty="0" smtClean="0"/>
              <a:t>- diagram</a:t>
            </a:r>
          </a:p>
          <a:p>
            <a:endParaRPr lang="nl-NL" dirty="0"/>
          </a:p>
        </p:txBody>
      </p:sp>
      <p:pic>
        <p:nvPicPr>
          <p:cNvPr id="9" name="Picture 8"/>
          <p:cNvPicPr>
            <a:picLocks noChangeAspect="1"/>
          </p:cNvPicPr>
          <p:nvPr/>
        </p:nvPicPr>
        <p:blipFill>
          <a:blip r:embed="rId2"/>
          <a:stretch>
            <a:fillRect/>
          </a:stretch>
        </p:blipFill>
        <p:spPr>
          <a:xfrm>
            <a:off x="1403648" y="2127251"/>
            <a:ext cx="5948427" cy="3571217"/>
          </a:xfrm>
          <a:prstGeom prst="rect">
            <a:avLst/>
          </a:prstGeom>
        </p:spPr>
      </p:pic>
      <p:sp>
        <p:nvSpPr>
          <p:cNvPr id="5"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34119672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8" name="Content Placeholder 7"/>
          <p:cNvSpPr>
            <a:spLocks noGrp="1"/>
          </p:cNvSpPr>
          <p:nvPr>
            <p:ph idx="1"/>
          </p:nvPr>
        </p:nvSpPr>
        <p:spPr/>
        <p:txBody>
          <a:bodyPr/>
          <a:lstStyle/>
          <a:p>
            <a:pPr marL="0" indent="0">
              <a:buNone/>
            </a:pPr>
            <a:r>
              <a:rPr lang="nl-NL" i="1" dirty="0" smtClean="0"/>
              <a:t>F</a:t>
            </a:r>
            <a:r>
              <a:rPr lang="nl-NL" i="1" baseline="-25000" dirty="0" smtClean="0"/>
              <a:t>W</a:t>
            </a:r>
            <a:r>
              <a:rPr lang="nl-NL" i="1" dirty="0" smtClean="0"/>
              <a:t>, F</a:t>
            </a:r>
            <a:r>
              <a:rPr lang="nl-NL" i="1" baseline="-25000" dirty="0" smtClean="0"/>
              <a:t>N </a:t>
            </a:r>
            <a:r>
              <a:rPr lang="nl-NL" dirty="0" smtClean="0"/>
              <a:t>- diagram</a:t>
            </a:r>
          </a:p>
          <a:p>
            <a:endParaRPr lang="nl-NL" dirty="0"/>
          </a:p>
        </p:txBody>
      </p:sp>
      <p:pic>
        <p:nvPicPr>
          <p:cNvPr id="3" name="Picture 2"/>
          <p:cNvPicPr>
            <a:picLocks noChangeAspect="1"/>
          </p:cNvPicPr>
          <p:nvPr/>
        </p:nvPicPr>
        <p:blipFill>
          <a:blip r:embed="rId2"/>
          <a:stretch>
            <a:fillRect/>
          </a:stretch>
        </p:blipFill>
        <p:spPr>
          <a:xfrm>
            <a:off x="1403648" y="2127251"/>
            <a:ext cx="5904656" cy="3548112"/>
          </a:xfrm>
          <a:prstGeom prst="rect">
            <a:avLst/>
          </a:prstGeom>
        </p:spPr>
      </p:pic>
      <p:sp>
        <p:nvSpPr>
          <p:cNvPr id="5"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42100825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3" name="Content Placeholder 2"/>
          <p:cNvSpPr>
            <a:spLocks noGrp="1"/>
          </p:cNvSpPr>
          <p:nvPr>
            <p:ph idx="1"/>
          </p:nvPr>
        </p:nvSpPr>
        <p:spPr/>
        <p:txBody>
          <a:bodyPr/>
          <a:lstStyle/>
          <a:p>
            <a:r>
              <a:rPr lang="nl-NL" dirty="0" smtClean="0"/>
              <a:t>ijs:</a:t>
            </a:r>
          </a:p>
          <a:p>
            <a:pPr lvl="2"/>
            <a:r>
              <a:rPr lang="nl-NL" dirty="0" smtClean="0"/>
              <a:t>ijshockeyschaatsen		0,03</a:t>
            </a:r>
          </a:p>
          <a:p>
            <a:pPr lvl="2"/>
            <a:r>
              <a:rPr lang="nl-NL" dirty="0"/>
              <a:t>n</a:t>
            </a:r>
            <a:r>
              <a:rPr lang="nl-NL" dirty="0" smtClean="0"/>
              <a:t>oren				0.015</a:t>
            </a:r>
          </a:p>
          <a:p>
            <a:pPr lvl="2"/>
            <a:endParaRPr lang="nl-NL" dirty="0" smtClean="0"/>
          </a:p>
          <a:p>
            <a:r>
              <a:rPr lang="nl-NL" dirty="0" smtClean="0"/>
              <a:t>rolschaatsen:			0,02</a:t>
            </a:r>
          </a:p>
          <a:p>
            <a:endParaRPr lang="nl-NL" dirty="0"/>
          </a:p>
          <a:p>
            <a:r>
              <a:rPr lang="nl-NL" dirty="0" smtClean="0"/>
              <a:t>Skatebord:			0,02</a:t>
            </a:r>
            <a:endParaRPr lang="nl-NL" dirty="0"/>
          </a:p>
        </p:txBody>
      </p:sp>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2110561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pic>
        <p:nvPicPr>
          <p:cNvPr id="7" name="Wrijvingsexperimenten op de ijsbaan.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89025" y="1600200"/>
            <a:ext cx="7038975" cy="3959225"/>
          </a:xfrm>
        </p:spPr>
      </p:pic>
      <p:sp>
        <p:nvSpPr>
          <p:cNvPr id="4" name="Tijdelijke aanduiding voor voettekst 3"/>
          <p:cNvSpPr>
            <a:spLocks noGrp="1"/>
          </p:cNvSpPr>
          <p:nvPr>
            <p:ph type="ftr" sz="quarter" idx="10"/>
          </p:nvPr>
        </p:nvSpPr>
        <p:spPr/>
        <p:txBody>
          <a:bodyPr/>
          <a:lstStyle/>
          <a:p>
            <a:r>
              <a:rPr lang="nl-NL" altLang="nl-NL" smtClean="0"/>
              <a:t>/ name of department</a:t>
            </a:r>
            <a:endParaRPr lang="nl-NL" altLang="nl-NL"/>
          </a:p>
        </p:txBody>
      </p:sp>
      <p:sp>
        <p:nvSpPr>
          <p:cNvPr id="6" name="Tijdelijke aanduiding voor datum 5"/>
          <p:cNvSpPr>
            <a:spLocks noGrp="1"/>
          </p:cNvSpPr>
          <p:nvPr>
            <p:ph type="dt" sz="half" idx="12"/>
          </p:nvPr>
        </p:nvSpPr>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72547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06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36. Wrijving van schaatsen over het ijs.</a:t>
            </a:r>
            <a:br>
              <a:rPr lang="nl-NL" dirty="0"/>
            </a:br>
            <a:endParaRPr lang="nl-NL" dirty="0"/>
          </a:p>
        </p:txBody>
      </p:sp>
      <p:sp>
        <p:nvSpPr>
          <p:cNvPr id="3" name="Content Placeholder 2"/>
          <p:cNvSpPr>
            <a:spLocks noGrp="1"/>
          </p:cNvSpPr>
          <p:nvPr>
            <p:ph idx="1"/>
          </p:nvPr>
        </p:nvSpPr>
        <p:spPr/>
        <p:txBody>
          <a:bodyPr/>
          <a:lstStyle/>
          <a:p>
            <a:r>
              <a:rPr lang="nl-NL" dirty="0" smtClean="0"/>
              <a:t>De eerste drie filmpjes zijn ook los bijgevoegd.</a:t>
            </a:r>
          </a:p>
          <a:p>
            <a:endParaRPr lang="nl-NL" dirty="0" smtClean="0"/>
          </a:p>
          <a:p>
            <a:r>
              <a:rPr lang="nl-NL" dirty="0" smtClean="0"/>
              <a:t>De slotfilm is te zien op </a:t>
            </a:r>
            <a:r>
              <a:rPr lang="nl-NL" dirty="0" err="1" smtClean="0"/>
              <a:t>Youtube</a:t>
            </a:r>
            <a:r>
              <a:rPr lang="nl-NL" dirty="0" smtClean="0"/>
              <a:t>:</a:t>
            </a:r>
          </a:p>
          <a:p>
            <a:r>
              <a:rPr lang="nl-NL" dirty="0">
                <a:hlinkClick r:id="rId2"/>
              </a:rPr>
              <a:t>https://</a:t>
            </a:r>
            <a:r>
              <a:rPr lang="nl-NL" dirty="0" smtClean="0">
                <a:hlinkClick r:id="rId2"/>
              </a:rPr>
              <a:t>www.youtube.com/watch?v=4Ud8FjeMkLU</a:t>
            </a:r>
            <a:endParaRPr lang="nl-NL" dirty="0" smtClean="0"/>
          </a:p>
          <a:p>
            <a:endParaRPr lang="nl-NL" dirty="0" smtClean="0"/>
          </a:p>
          <a:p>
            <a:endParaRPr lang="nl-NL" dirty="0"/>
          </a:p>
          <a:p>
            <a:r>
              <a:rPr lang="nl-NL" dirty="0" smtClean="0"/>
              <a:t>Voor meer informatie: </a:t>
            </a:r>
            <a:r>
              <a:rPr lang="nl-NL" dirty="0" smtClean="0">
                <a:hlinkClick r:id="rId3"/>
              </a:rPr>
              <a:t>p.j.neuraij@tue.nl</a:t>
            </a:r>
            <a:endParaRPr lang="nl-NL" dirty="0" smtClean="0"/>
          </a:p>
          <a:p>
            <a:endParaRPr lang="nl-NL" dirty="0" smtClean="0"/>
          </a:p>
          <a:p>
            <a:endParaRPr lang="nl-NL" dirty="0"/>
          </a:p>
        </p:txBody>
      </p:sp>
      <p:sp>
        <p:nvSpPr>
          <p:cNvPr id="4" name="Tijdelijke aanduiding voor datum 5"/>
          <p:cNvSpPr>
            <a:spLocks noGrp="1"/>
          </p:cNvSpPr>
          <p:nvPr>
            <p:ph type="dt" sz="half" idx="12"/>
          </p:nvPr>
        </p:nvSpPr>
        <p:spPr>
          <a:xfrm>
            <a:off x="7527925" y="6548438"/>
            <a:ext cx="647700" cy="187325"/>
          </a:xfrm>
        </p:spPr>
        <p:txBody>
          <a:bodyPr/>
          <a:lstStyle/>
          <a:p>
            <a:r>
              <a:rPr lang="nl-NL" altLang="nl-NL" dirty="0" smtClean="0"/>
              <a:t>Paul Neuraij</a:t>
            </a:r>
            <a:endParaRPr lang="nl-NL" altLang="nl-NL" dirty="0"/>
          </a:p>
        </p:txBody>
      </p:sp>
    </p:spTree>
    <p:extLst>
      <p:ext uri="{BB962C8B-B14F-4D97-AF65-F5344CB8AC3E}">
        <p14:creationId xmlns:p14="http://schemas.microsoft.com/office/powerpoint/2010/main" val="94485872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8.0&quot;&gt;&lt;object type=&quot;1&quot; unique_id=&quot;10001&quot;&gt;&lt;object type=&quot;2&quot; unique_id=&quot;10002&quot;&gt;&lt;object type=&quot;3&quot; unique_id=&quot;10003&quot;&gt;&lt;property id=&quot;20148&quot; value=&quot;5&quot;/&gt;&lt;property id=&quot;20300&quot; value=&quot;Slide 1 - &amp;quot;Minnaert deel 3 §36.   Wrijving van schaatsen over het ijs.&amp;quot;&quot;/&gt;&lt;property id=&quot;20307&quot; value=&quot;256&quot;/&gt;&lt;/object&gt;&lt;object type=&quot;3&quot; unique_id=&quot;10004&quot;&gt;&lt;property id=&quot;20148&quot; value=&quot;5&quot;/&gt;&lt;property id=&quot;20300&quot; value=&quot;Slide 2 - &amp;quot;36. Wrijving van schaatsen over het ijs. &amp;quot;&quot;/&gt;&lt;property id=&quot;20307&quot; value=&quot;257&quot;/&gt;&lt;/object&gt;&lt;object type=&quot;3&quot; unique_id=&quot;10005&quot;&gt;&lt;property id=&quot;20148&quot; value=&quot;5&quot;/&gt;&lt;property id=&quot;20300&quot; value=&quot;Slide 3 - &amp;quot;36. Wrijving van schaatsen over het ijs. &amp;quot;&quot;/&gt;&lt;property id=&quot;20307&quot; value=&quot;264&quot;/&gt;&lt;/object&gt;&lt;object type=&quot;3&quot; unique_id=&quot;10006&quot;&gt;&lt;property id=&quot;20148&quot; value=&quot;5&quot;/&gt;&lt;property id=&quot;20300&quot; value=&quot;Slide 4 - &amp;quot;36. Wrijving van schaatsen over het ijs. &amp;quot;&quot;/&gt;&lt;property id=&quot;20307&quot; value=&quot;258&quot;/&gt;&lt;/object&gt;&lt;object type=&quot;3&quot; unique_id=&quot;10007&quot;&gt;&lt;property id=&quot;20148&quot; value=&quot;5&quot;/&gt;&lt;property id=&quot;20300&quot; value=&quot;Slide 5 - &amp;quot;36. Wrijving van schaatsen over het ijs. &amp;quot;&quot;/&gt;&lt;property id=&quot;20307&quot; value=&quot;259&quot;/&gt;&lt;/object&gt;&lt;object type=&quot;3&quot; unique_id=&quot;10008&quot;&gt;&lt;property id=&quot;20148&quot; value=&quot;5&quot;/&gt;&lt;property id=&quot;20300&quot; value=&quot;Slide 6 - &amp;quot;36. Wrijving van schaatsen over het ijs. &amp;quot;&quot;/&gt;&lt;property id=&quot;20307&quot; value=&quot;260&quot;/&gt;&lt;/object&gt;&lt;object type=&quot;3&quot; unique_id=&quot;10009&quot;&gt;&lt;property id=&quot;20148&quot; value=&quot;5&quot;/&gt;&lt;property id=&quot;20300&quot; value=&quot;Slide 7 - &amp;quot;36. Wrijving van schaatsen over het ijs. &amp;quot;&quot;/&gt;&lt;property id=&quot;20307&quot; value=&quot;261&quot;/&gt;&lt;/object&gt;&lt;object type=&quot;3&quot; unique_id=&quot;10010&quot;&gt;&lt;property id=&quot;20148&quot; value=&quot;5&quot;/&gt;&lt;property id=&quot;20300&quot; value=&quot;Slide 8 - &amp;quot;36. Wrijving van schaatsen over het ijs. &amp;quot;&quot;/&gt;&lt;property id=&quot;20307&quot; value=&quot;265&quot;/&gt;&lt;/object&gt;&lt;object type=&quot;3&quot; unique_id=&quot;10011&quot;&gt;&lt;property id=&quot;20148&quot; value=&quot;5&quot;/&gt;&lt;property id=&quot;20300&quot; value=&quot;Slide 9 - &amp;quot;36. Wrijving van schaatsen over het ijs. &amp;quot;&quot;/&gt;&lt;property id=&quot;20307&quot; value=&quot;266&quot;/&gt;&lt;/object&gt;&lt;object type=&quot;3&quot; unique_id=&quot;10012&quot;&gt;&lt;property id=&quot;20148&quot; value=&quot;5&quot;/&gt;&lt;property id=&quot;20300&quot; value=&quot;Slide 10 - &amp;quot;36. Wrijving van schaatsen over het ijs. &amp;quot;&quot;/&gt;&lt;property id=&quot;20307&quot; value=&quot;262&quot;/&gt;&lt;/object&gt;&lt;object type=&quot;3&quot; unique_id=&quot;10013&quot;&gt;&lt;property id=&quot;20148&quot; value=&quot;5&quot;/&gt;&lt;property id=&quot;20300&quot; value=&quot;Slide 11 - &amp;quot;36. Wrijving van schaatsen over het ijs. &amp;quot;&quot;/&gt;&lt;property id=&quot;20307&quot; value=&quot;263&quot;/&gt;&lt;/object&gt;&lt;object type=&quot;3&quot; unique_id=&quot;10014&quot;&gt;&lt;property id=&quot;20148&quot; value=&quot;5&quot;/&gt;&lt;property id=&quot;20300&quot; value=&quot;Slide 12 - &amp;quot;36. Wrijving van schaatsen over het ijs. &amp;quot;&quot;/&gt;&lt;property id=&quot;20307&quot; value=&quot;267&quot;/&gt;&lt;/object&gt;&lt;object type=&quot;3&quot; unique_id=&quot;10015&quot;&gt;&lt;property id=&quot;20148&quot; value=&quot;5&quot;/&gt;&lt;property id=&quot;20300&quot; value=&quot;Slide 13 - &amp;quot;36. Wrijving van schaatsen over het ijs. &amp;quot;&quot;/&gt;&lt;property id=&quot;20307&quot; value=&quot;268&quot;/&gt;&lt;/object&gt;&lt;object type=&quot;3&quot; unique_id=&quot;10016&quot;&gt;&lt;property id=&quot;20148&quot; value=&quot;5&quot;/&gt;&lt;property id=&quot;20300&quot; value=&quot;Slide 14&quot;/&gt;&lt;property id=&quot;20307&quot; value=&quot;269&quot;/&gt;&lt;/object&gt;&lt;object type=&quot;3&quot; unique_id=&quot;10463&quot;&gt;&lt;property id=&quot;20148&quot; value=&quot;5&quot;/&gt;&lt;property id=&quot;20300&quot; value=&quot;Slide 15 - &amp;quot;36. Wrijving van schaatsen over het ijs. &amp;quot;&quot;/&gt;&lt;property id=&quot;20307&quot; value=&quot;270&quot;/&gt;&lt;/object&gt;&lt;/object&gt;&lt;object type=&quot;8&quot; unique_id=&quot;10032&quot;&gt;&lt;/object&gt;&lt;/object&gt;&lt;/database&gt;"/>
  <p:tag name="SECTOMILLISECCONVERTED" val="1"/>
</p:tagLst>
</file>

<file path=ppt/theme/theme1.xml><?xml version="1.0" encoding="utf-8"?>
<a:theme xmlns:a="http://schemas.openxmlformats.org/drawingml/2006/main" name="Blue transparant">
  <a:themeElements>
    <a:clrScheme name="Blue transparant 1">
      <a:dk1>
        <a:srgbClr val="101073"/>
      </a:dk1>
      <a:lt1>
        <a:srgbClr val="0066CC"/>
      </a:lt1>
      <a:dk2>
        <a:srgbClr val="FFFFFF"/>
      </a:dk2>
      <a:lt2>
        <a:srgbClr val="FF9A00"/>
      </a:lt2>
      <a:accent1>
        <a:srgbClr val="00AEEF"/>
      </a:accent1>
      <a:accent2>
        <a:srgbClr val="D6004A"/>
      </a:accent2>
      <a:accent3>
        <a:srgbClr val="AAB8E2"/>
      </a:accent3>
      <a:accent4>
        <a:srgbClr val="0C0C61"/>
      </a:accent4>
      <a:accent5>
        <a:srgbClr val="AAD3F6"/>
      </a:accent5>
      <a:accent6>
        <a:srgbClr val="C20042"/>
      </a:accent6>
      <a:hlink>
        <a:srgbClr val="AD20AD"/>
      </a:hlink>
      <a:folHlink>
        <a:srgbClr val="7FC241"/>
      </a:folHlink>
    </a:clrScheme>
    <a:fontScheme name="Blue transpara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Blue transparant 1">
        <a:dk1>
          <a:srgbClr val="101073"/>
        </a:dk1>
        <a:lt1>
          <a:srgbClr val="0066CC"/>
        </a:lt1>
        <a:dk2>
          <a:srgbClr val="FFFFFF"/>
        </a:dk2>
        <a:lt2>
          <a:srgbClr val="FF9A00"/>
        </a:lt2>
        <a:accent1>
          <a:srgbClr val="00AEEF"/>
        </a:accent1>
        <a:accent2>
          <a:srgbClr val="D6004A"/>
        </a:accent2>
        <a:accent3>
          <a:srgbClr val="AAB8E2"/>
        </a:accent3>
        <a:accent4>
          <a:srgbClr val="0C0C61"/>
        </a:accent4>
        <a:accent5>
          <a:srgbClr val="AAD3F6"/>
        </a:accent5>
        <a:accent6>
          <a:srgbClr val="C20042"/>
        </a:accent6>
        <a:hlink>
          <a:srgbClr val="AD20AD"/>
        </a:hlink>
        <a:folHlink>
          <a:srgbClr val="7FC241"/>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ue photo">
  <a:themeElements>
    <a:clrScheme name="Blue photo 1">
      <a:dk1>
        <a:srgbClr val="101073"/>
      </a:dk1>
      <a:lt1>
        <a:srgbClr val="0066CC"/>
      </a:lt1>
      <a:dk2>
        <a:srgbClr val="FFFFFF"/>
      </a:dk2>
      <a:lt2>
        <a:srgbClr val="FF9A00"/>
      </a:lt2>
      <a:accent1>
        <a:srgbClr val="00AEEF"/>
      </a:accent1>
      <a:accent2>
        <a:srgbClr val="D6004A"/>
      </a:accent2>
      <a:accent3>
        <a:srgbClr val="AAB8E2"/>
      </a:accent3>
      <a:accent4>
        <a:srgbClr val="0C0C61"/>
      </a:accent4>
      <a:accent5>
        <a:srgbClr val="AAD3F6"/>
      </a:accent5>
      <a:accent6>
        <a:srgbClr val="C20042"/>
      </a:accent6>
      <a:hlink>
        <a:srgbClr val="AD20AD"/>
      </a:hlink>
      <a:folHlink>
        <a:srgbClr val="7FC241"/>
      </a:folHlink>
    </a:clrScheme>
    <a:fontScheme name="Blue photo">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Blue photo 1">
        <a:dk1>
          <a:srgbClr val="101073"/>
        </a:dk1>
        <a:lt1>
          <a:srgbClr val="0066CC"/>
        </a:lt1>
        <a:dk2>
          <a:srgbClr val="FFFFFF"/>
        </a:dk2>
        <a:lt2>
          <a:srgbClr val="FF9A00"/>
        </a:lt2>
        <a:accent1>
          <a:srgbClr val="00AEEF"/>
        </a:accent1>
        <a:accent2>
          <a:srgbClr val="D6004A"/>
        </a:accent2>
        <a:accent3>
          <a:srgbClr val="AAB8E2"/>
        </a:accent3>
        <a:accent4>
          <a:srgbClr val="0C0C61"/>
        </a:accent4>
        <a:accent5>
          <a:srgbClr val="AAD3F6"/>
        </a:accent5>
        <a:accent6>
          <a:srgbClr val="C20042"/>
        </a:accent6>
        <a:hlink>
          <a:srgbClr val="AD20AD"/>
        </a:hlink>
        <a:folHlink>
          <a:srgbClr val="7FC241"/>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Blue bullets">
  <a:themeElements>
    <a:clrScheme name="Blue bullets 1">
      <a:dk1>
        <a:srgbClr val="101073"/>
      </a:dk1>
      <a:lt1>
        <a:srgbClr val="0066CC"/>
      </a:lt1>
      <a:dk2>
        <a:srgbClr val="FFFFFF"/>
      </a:dk2>
      <a:lt2>
        <a:srgbClr val="FF9A00"/>
      </a:lt2>
      <a:accent1>
        <a:srgbClr val="00AEEF"/>
      </a:accent1>
      <a:accent2>
        <a:srgbClr val="D6004A"/>
      </a:accent2>
      <a:accent3>
        <a:srgbClr val="AAB8E2"/>
      </a:accent3>
      <a:accent4>
        <a:srgbClr val="0C0C61"/>
      </a:accent4>
      <a:accent5>
        <a:srgbClr val="AAD3F6"/>
      </a:accent5>
      <a:accent6>
        <a:srgbClr val="C20042"/>
      </a:accent6>
      <a:hlink>
        <a:srgbClr val="AD20AD"/>
      </a:hlink>
      <a:folHlink>
        <a:srgbClr val="7FC241"/>
      </a:folHlink>
    </a:clrScheme>
    <a:fontScheme name="Blue bullet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Blue bullets 1">
        <a:dk1>
          <a:srgbClr val="101073"/>
        </a:dk1>
        <a:lt1>
          <a:srgbClr val="0066CC"/>
        </a:lt1>
        <a:dk2>
          <a:srgbClr val="FFFFFF"/>
        </a:dk2>
        <a:lt2>
          <a:srgbClr val="FF9A00"/>
        </a:lt2>
        <a:accent1>
          <a:srgbClr val="00AEEF"/>
        </a:accent1>
        <a:accent2>
          <a:srgbClr val="D6004A"/>
        </a:accent2>
        <a:accent3>
          <a:srgbClr val="AAB8E2"/>
        </a:accent3>
        <a:accent4>
          <a:srgbClr val="0C0C61"/>
        </a:accent4>
        <a:accent5>
          <a:srgbClr val="AAD3F6"/>
        </a:accent5>
        <a:accent6>
          <a:srgbClr val="C20042"/>
        </a:accent6>
        <a:hlink>
          <a:srgbClr val="AD20AD"/>
        </a:hlink>
        <a:folHlink>
          <a:srgbClr val="7FC241"/>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TUe standard blue</Template>
  <TotalTime>7</TotalTime>
  <Words>333</Words>
  <Application>Microsoft Office PowerPoint</Application>
  <PresentationFormat>On-screen Show (4:3)</PresentationFormat>
  <Paragraphs>49</Paragraphs>
  <Slides>14</Slides>
  <Notes>0</Notes>
  <HiddenSlides>0</HiddenSlides>
  <MMClips>4</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14</vt:i4>
      </vt:variant>
    </vt:vector>
  </HeadingPairs>
  <TitlesOfParts>
    <vt:vector size="19" baseType="lpstr">
      <vt:lpstr>Arial</vt:lpstr>
      <vt:lpstr>Cambria Math</vt:lpstr>
      <vt:lpstr>Blue transparant</vt:lpstr>
      <vt:lpstr>Blue photo</vt:lpstr>
      <vt:lpstr>Blue bullets</vt:lpstr>
      <vt:lpstr>Minnaert deel 3 §36.   Wrijving van schaatsen over het ijs.</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36. Wrijving van schaatsen over het ijs. </vt:lpstr>
      <vt:lpstr>PowerPoint Presentation</vt:lpstr>
      <vt:lpstr>36. Wrijving van schaatsen over het ijs. </vt:lpstr>
    </vt:vector>
  </TitlesOfParts>
  <Company>Technische Universiteit Eindhoven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Neuraij, P.J.</dc:creator>
  <dc:description>Design by Volle Kracht_x000d_
Template by Orange Pepper BV_x000d_
Copyright 2008</dc:description>
  <cp:lastModifiedBy>Neuraij, P.J.</cp:lastModifiedBy>
  <cp:revision>16</cp:revision>
  <dcterms:created xsi:type="dcterms:W3CDTF">2015-12-02T12:51:28Z</dcterms:created>
  <dcterms:modified xsi:type="dcterms:W3CDTF">2015-12-22T09:17:13Z</dcterms:modified>
</cp:coreProperties>
</file>