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5" r:id="rId2"/>
    <p:sldId id="259" r:id="rId3"/>
    <p:sldId id="264" r:id="rId4"/>
    <p:sldId id="270" r:id="rId5"/>
    <p:sldId id="271" r:id="rId6"/>
    <p:sldId id="280" r:id="rId7"/>
    <p:sldId id="266" r:id="rId8"/>
    <p:sldId id="267" r:id="rId9"/>
    <p:sldId id="268" r:id="rId10"/>
    <p:sldId id="272" r:id="rId11"/>
    <p:sldId id="273" r:id="rId12"/>
    <p:sldId id="269" r:id="rId13"/>
    <p:sldId id="275" r:id="rId14"/>
    <p:sldId id="276" r:id="rId15"/>
    <p:sldId id="274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4" autoAdjust="0"/>
    <p:restoredTop sz="86763" autoAdjust="0"/>
  </p:normalViewPr>
  <p:slideViewPr>
    <p:cSldViewPr>
      <p:cViewPr>
        <p:scale>
          <a:sx n="68" d="100"/>
          <a:sy n="68" d="100"/>
        </p:scale>
        <p:origin x="19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143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Coanda</a:t>
            </a:r>
            <a:r>
              <a:rPr lang="en-US" dirty="0"/>
              <a:t> effect. </a:t>
            </a:r>
            <a:r>
              <a:rPr lang="en-US" dirty="0" err="1"/>
              <a:t>Lucht</a:t>
            </a:r>
            <a:r>
              <a:rPr lang="en-US" dirty="0"/>
              <a:t> </a:t>
            </a:r>
            <a:r>
              <a:rPr lang="en-US" dirty="0" err="1"/>
              <a:t>volgt</a:t>
            </a:r>
            <a:r>
              <a:rPr lang="en-US" dirty="0"/>
              <a:t> het</a:t>
            </a:r>
            <a:r>
              <a:rPr lang="en-US" baseline="0" dirty="0"/>
              <a:t> </a:t>
            </a:r>
            <a:r>
              <a:rPr lang="en-US" baseline="0" dirty="0" err="1"/>
              <a:t>zeil</a:t>
            </a:r>
            <a:r>
              <a:rPr lang="en-US" baseline="0" dirty="0"/>
              <a:t>, </a:t>
            </a:r>
            <a:r>
              <a:rPr lang="en-US" baseline="0" dirty="0" err="1"/>
              <a:t>kan</a:t>
            </a:r>
            <a:r>
              <a:rPr lang="en-US" baseline="0" dirty="0"/>
              <a:t> </a:t>
            </a:r>
            <a:r>
              <a:rPr lang="en-US" baseline="0" dirty="0" err="1"/>
              <a:t>daardoor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kracht</a:t>
            </a:r>
            <a:r>
              <a:rPr lang="en-US" baseline="0" dirty="0"/>
              <a:t> op de </a:t>
            </a:r>
            <a:r>
              <a:rPr lang="en-US" baseline="0" dirty="0" err="1"/>
              <a:t>zeil</a:t>
            </a:r>
            <a:r>
              <a:rPr lang="en-US" baseline="0" dirty="0"/>
              <a:t> </a:t>
            </a:r>
            <a:r>
              <a:rPr lang="en-US" baseline="0" dirty="0" err="1"/>
              <a:t>uitoefenen</a:t>
            </a:r>
            <a:r>
              <a:rPr lang="en-US" baseline="0" dirty="0"/>
              <a:t> (</a:t>
            </a:r>
            <a:r>
              <a:rPr lang="en-US" baseline="0" dirty="0" err="1"/>
              <a:t>staat</a:t>
            </a:r>
            <a:r>
              <a:rPr lang="en-US" baseline="0" dirty="0"/>
              <a:t> </a:t>
            </a:r>
            <a:r>
              <a:rPr lang="en-US" baseline="0" dirty="0" err="1"/>
              <a:t>loodrecht</a:t>
            </a:r>
            <a:r>
              <a:rPr lang="en-US" baseline="0" dirty="0"/>
              <a:t> op het </a:t>
            </a:r>
            <a:r>
              <a:rPr lang="en-US" baseline="0" dirty="0" err="1"/>
              <a:t>oppervlak</a:t>
            </a:r>
            <a:r>
              <a:rPr lang="en-US" baseline="0" dirty="0"/>
              <a:t>), </a:t>
            </a:r>
            <a:r>
              <a:rPr lang="en-US" baseline="0" dirty="0" err="1"/>
              <a:t>zeil</a:t>
            </a:r>
            <a:r>
              <a:rPr lang="en-US" baseline="0" dirty="0"/>
              <a:t> </a:t>
            </a:r>
            <a:r>
              <a:rPr lang="en-US" baseline="0" dirty="0" err="1"/>
              <a:t>kan</a:t>
            </a:r>
            <a:r>
              <a:rPr lang="en-US" baseline="0" dirty="0"/>
              <a:t> </a:t>
            </a:r>
            <a:r>
              <a:rPr lang="en-US" baseline="0" dirty="0" err="1"/>
              <a:t>kracht</a:t>
            </a:r>
            <a:r>
              <a:rPr lang="en-US" baseline="0" dirty="0"/>
              <a:t> op wind </a:t>
            </a:r>
            <a:r>
              <a:rPr lang="en-US" baseline="0" dirty="0" err="1"/>
              <a:t>uitoefenen</a:t>
            </a:r>
            <a:r>
              <a:rPr lang="en-US" baseline="0" dirty="0"/>
              <a:t>. </a:t>
            </a:r>
            <a:r>
              <a:rPr lang="en-US" baseline="0" dirty="0" err="1"/>
              <a:t>Resultaat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lift </a:t>
            </a:r>
            <a:r>
              <a:rPr lang="en-US" baseline="0" dirty="0" err="1"/>
              <a:t>kracht</a:t>
            </a:r>
            <a:r>
              <a:rPr lang="en-US" baseline="0" dirty="0"/>
              <a:t> </a:t>
            </a:r>
            <a:r>
              <a:rPr lang="en-US" baseline="0" dirty="0" err="1"/>
              <a:t>omhoog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71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stijging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</a:t>
            </a:r>
            <a:r>
              <a:rPr lang="en-US" baseline="0" dirty="0" err="1"/>
              <a:t>verschillende</a:t>
            </a:r>
            <a:r>
              <a:rPr lang="en-US" baseline="0" dirty="0"/>
              <a:t> </a:t>
            </a:r>
            <a:r>
              <a:rPr lang="en-US" baseline="0" dirty="0" err="1"/>
              <a:t>hoek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91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krachten</a:t>
            </a:r>
            <a:r>
              <a:rPr lang="en-US" baseline="0" dirty="0"/>
              <a:t> op </a:t>
            </a:r>
            <a:r>
              <a:rPr lang="en-US" baseline="0" dirty="0" err="1"/>
              <a:t>touw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59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de presentatie: aanpassen via Invoegen/Koptekst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de presentatie: aanpassen via Invoegen/Koptekst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de presentatie: aanpassen via Invoegen/Koptekst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de presentatie: aanpassen via Invoegen/Koptekst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pic>
        <p:nvPicPr>
          <p:cNvPr id="9" name="Afbeelding 8" descr="UT powerpoint sheet small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de presentatie: aanpassen via Invoegen/Koptekst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de presentatie: aanpassen via Invoegen/Koptekst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de presentatie: aanpassen via Invoegen/Koptekst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de presentatie: aanpassen via Invoegen/Koptekst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68123" y="1713600"/>
            <a:ext cx="3190157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62100"/>
            <a:ext cx="4546320" cy="44101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de presentatie: aanpassen via Invoegen/Koptekst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 van de presentatie: aanpassen via Invoegen/Koptekst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Klik hier om een Titel toe te voegen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Klik hier om een Subtitel toe te voegen</a:t>
            </a:r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2051050"/>
            <a:ext cx="7801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nl-NL"/>
              <a:t>Titel van de presentatie: aanpassen via Invoegen/Koptekst en voettekst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9" name="Afbeelding 8" descr="UT_Logo_Black_NL.WM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7712" y="6336000"/>
            <a:ext cx="2019432" cy="418121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Gaat</a:t>
            </a:r>
            <a:r>
              <a:rPr lang="en-US" dirty="0"/>
              <a:t> u </a:t>
            </a:r>
            <a:r>
              <a:rPr lang="en-US" dirty="0" err="1"/>
              <a:t>alvast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website kahoot.it op </a:t>
            </a:r>
            <a:r>
              <a:rPr lang="en-US" dirty="0" err="1"/>
              <a:t>uw</a:t>
            </a:r>
            <a:r>
              <a:rPr lang="en-US" dirty="0"/>
              <a:t> smartphone/tablet/laptop</a:t>
            </a:r>
          </a:p>
          <a:p>
            <a:endParaRPr lang="en-US" dirty="0"/>
          </a:p>
          <a:p>
            <a:r>
              <a:rPr lang="en-US" dirty="0"/>
              <a:t>Meld u </a:t>
            </a:r>
            <a:r>
              <a:rPr lang="en-US" dirty="0" err="1"/>
              <a:t>aan</a:t>
            </a:r>
            <a:r>
              <a:rPr lang="en-US" dirty="0"/>
              <a:t> met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gamepin</a:t>
            </a:r>
            <a:r>
              <a:rPr lang="en-US" dirty="0"/>
              <a:t>: 195129</a:t>
            </a:r>
          </a:p>
          <a:p>
            <a:endParaRPr lang="en-US" dirty="0"/>
          </a:p>
          <a:p>
            <a:r>
              <a:rPr lang="en-US" dirty="0"/>
              <a:t>internet </a:t>
            </a:r>
          </a:p>
          <a:p>
            <a:pPr lvl="1"/>
            <a:r>
              <a:rPr lang="en-US" dirty="0" err="1"/>
              <a:t>Netwerk</a:t>
            </a:r>
            <a:r>
              <a:rPr lang="en-US" dirty="0"/>
              <a:t>: </a:t>
            </a:r>
            <a:r>
              <a:rPr lang="en-US"/>
              <a:t>NH Hotel </a:t>
            </a:r>
            <a:r>
              <a:rPr lang="en-US" dirty="0"/>
              <a:t>Group</a:t>
            </a:r>
          </a:p>
          <a:p>
            <a:pPr lvl="1"/>
            <a:r>
              <a:rPr lang="en-US" dirty="0" err="1"/>
              <a:t>Gebruikersnaam</a:t>
            </a:r>
            <a:r>
              <a:rPr lang="en-US" dirty="0"/>
              <a:t>: </a:t>
            </a:r>
            <a:r>
              <a:rPr lang="en-US" dirty="0" err="1"/>
              <a:t>nh</a:t>
            </a:r>
            <a:endParaRPr lang="en-US" dirty="0"/>
          </a:p>
          <a:p>
            <a:pPr lvl="1"/>
            <a:r>
              <a:rPr lang="en-US" dirty="0" err="1"/>
              <a:t>Wachtwoord</a:t>
            </a:r>
            <a:r>
              <a:rPr lang="en-US" dirty="0"/>
              <a:t>: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Vlieger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>
          <a:xfrm>
            <a:off x="1600200" y="1828800"/>
            <a:ext cx="672547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7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5AB03-46FE-121D-087A-799A60F53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22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Geogebra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Toepassing</a:t>
            </a:r>
            <a:r>
              <a:rPr lang="en-US" dirty="0"/>
              <a:t> </a:t>
            </a:r>
            <a:r>
              <a:rPr lang="en-US" dirty="0" err="1"/>
              <a:t>vlieger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ADB46-04E5-3ABD-F9FA-0045CAD0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14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3 </a:t>
            </a:r>
            <a:r>
              <a:rPr lang="en-US" dirty="0" err="1"/>
              <a:t>en</a:t>
            </a:r>
            <a:r>
              <a:rPr lang="en-US" dirty="0"/>
              <a:t>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>
          <a:xfrm>
            <a:off x="1600200" y="1828800"/>
            <a:ext cx="672547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2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Opstelling</a:t>
            </a:r>
            <a:r>
              <a:rPr lang="en-US" dirty="0"/>
              <a:t> (Coach)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875929" cy="224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5094"/>
            <a:ext cx="285750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3208" y="4191000"/>
            <a:ext cx="2322655" cy="2436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10535"/>
            <a:ext cx="2209800" cy="2209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429000" y="2590800"/>
            <a:ext cx="2209800" cy="28185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90800" y="2743200"/>
            <a:ext cx="76200" cy="12673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8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Geogebra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endParaRPr lang="en-US" dirty="0"/>
          </a:p>
          <a:p>
            <a:r>
              <a:rPr lang="en-US" dirty="0" err="1"/>
              <a:t>GeoGebra</a:t>
            </a:r>
            <a:endParaRPr lang="en-US" dirty="0"/>
          </a:p>
          <a:p>
            <a:r>
              <a:rPr lang="en-US" dirty="0"/>
              <a:t>Coach</a:t>
            </a:r>
          </a:p>
          <a:p>
            <a:r>
              <a:rPr lang="en-US" dirty="0" err="1"/>
              <a:t>Demonstratie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Overzicht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97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>
          <a:xfrm>
            <a:off x="1600200" y="1828800"/>
            <a:ext cx="672547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9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Vliegers</a:t>
            </a: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Laura Schaffer, Hilde Steg, Annemarie Tibbe, DenNis van straalen en WiM Hendrikson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sz="2800" dirty="0">
              <a:latin typeface="+mj-lt"/>
            </a:endParaRPr>
          </a:p>
          <a:p>
            <a:pPr marL="0" indent="0" algn="ctr">
              <a:buNone/>
            </a:pPr>
            <a:endParaRPr lang="nl-NL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nl-NL" sz="3200" dirty="0">
                <a:latin typeface="Andalus" panose="02020603050405020304" pitchFamily="18" charset="-78"/>
                <a:cs typeface="Andalus" panose="02020603050405020304" pitchFamily="18" charset="-78"/>
              </a:rPr>
              <a:t>“Ten onrechte denken velen, dat het doek of papier van een vlieger strak gespannen moet zijn. </a:t>
            </a:r>
          </a:p>
          <a:p>
            <a:pPr marL="0" indent="0" algn="ctr">
              <a:buNone/>
            </a:pPr>
            <a:endParaRPr lang="nl-NL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nl-NL" sz="3200" dirty="0">
                <a:latin typeface="Andalus" panose="02020603050405020304" pitchFamily="18" charset="-78"/>
                <a:cs typeface="Andalus" panose="02020603050405020304" pitchFamily="18" charset="-78"/>
              </a:rPr>
              <a:t>Het tegendeel is waar!” 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Marcel </a:t>
            </a:r>
            <a:r>
              <a:rPr lang="en-US" dirty="0" err="1"/>
              <a:t>Minnaert</a:t>
            </a:r>
            <a:r>
              <a:rPr lang="en-US" dirty="0"/>
              <a:t> (1942)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4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Opstelling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875929" cy="224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5094"/>
            <a:ext cx="285750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3208" y="4191000"/>
            <a:ext cx="2322655" cy="2436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10535"/>
            <a:ext cx="2209800" cy="2209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429000" y="2590800"/>
            <a:ext cx="2209800" cy="28185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90800" y="2743200"/>
            <a:ext cx="76200" cy="12673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17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Kahoot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>
          <a:xfrm>
            <a:off x="1600200" y="1828800"/>
            <a:ext cx="672547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6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875929" cy="224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5094"/>
            <a:ext cx="285750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3208" y="4191000"/>
            <a:ext cx="2322655" cy="2436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10535"/>
            <a:ext cx="2209800" cy="2209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429000" y="2590800"/>
            <a:ext cx="2209800" cy="28185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90800" y="2743200"/>
            <a:ext cx="76200" cy="12673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Ideale</a:t>
            </a:r>
            <a:r>
              <a:rPr lang="en-US" dirty="0"/>
              <a:t> </a:t>
            </a:r>
            <a:r>
              <a:rPr lang="en-US" dirty="0" err="1"/>
              <a:t>situatie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1905000"/>
            <a:ext cx="5878284" cy="4834412"/>
            <a:chOff x="2046516" y="1593354"/>
            <a:chExt cx="5878284" cy="4834412"/>
          </a:xfrm>
        </p:grpSpPr>
        <p:sp>
          <p:nvSpPr>
            <p:cNvPr id="8" name="Arc 7"/>
            <p:cNvSpPr/>
            <p:nvPr/>
          </p:nvSpPr>
          <p:spPr>
            <a:xfrm rot="17700016">
              <a:off x="2958447" y="2524208"/>
              <a:ext cx="4217710" cy="3396093"/>
            </a:xfrm>
            <a:prstGeom prst="arc">
              <a:avLst>
                <a:gd name="adj1" fmla="val 16706269"/>
                <a:gd name="adj2" fmla="val 20035248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18246077">
              <a:off x="2947561" y="2295609"/>
              <a:ext cx="4217710" cy="3396093"/>
            </a:xfrm>
            <a:prstGeom prst="arc">
              <a:avLst>
                <a:gd name="adj1" fmla="val 16200000"/>
                <a:gd name="adj2" fmla="val 20035248"/>
              </a:avLst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23114" y="1996127"/>
              <a:ext cx="2514600" cy="0"/>
            </a:xfrm>
            <a:prstGeom prst="line">
              <a:avLst/>
            </a:prstGeom>
            <a:ln w="38100">
              <a:head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46516" y="3030269"/>
              <a:ext cx="1600200" cy="2362200"/>
            </a:xfrm>
            <a:prstGeom prst="line">
              <a:avLst/>
            </a:prstGeom>
            <a:ln>
              <a:head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 rot="18083324">
              <a:off x="3029870" y="2620864"/>
              <a:ext cx="4217710" cy="3396093"/>
            </a:xfrm>
            <a:prstGeom prst="arc">
              <a:avLst>
                <a:gd name="adj1" fmla="val 15951690"/>
                <a:gd name="adj2" fmla="val 20189553"/>
              </a:avLst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410200" y="2307771"/>
              <a:ext cx="2514600" cy="0"/>
            </a:xfrm>
            <a:prstGeom prst="line">
              <a:avLst/>
            </a:prstGeom>
            <a:ln>
              <a:head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057402" y="3508042"/>
              <a:ext cx="1581236" cy="2396055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505200" y="1593354"/>
              <a:ext cx="685800" cy="9974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70416" y="190741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F</a:t>
              </a:r>
              <a:r>
                <a:rPr lang="en-US" baseline="-25000" dirty="0" err="1">
                  <a:solidFill>
                    <a:srgbClr val="FF0000"/>
                  </a:solidFill>
                </a:rPr>
                <a:t>aero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05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bolling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>
            <a:endCxn id="8" idx="0"/>
          </p:cNvCxnSpPr>
          <p:nvPr/>
        </p:nvCxnSpPr>
        <p:spPr>
          <a:xfrm flipH="1" flipV="1">
            <a:off x="3507927" y="6063587"/>
            <a:ext cx="683073" cy="612503"/>
          </a:xfrm>
          <a:prstGeom prst="line">
            <a:avLst/>
          </a:prstGeom>
          <a:ln>
            <a:head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362200" y="1566448"/>
            <a:ext cx="5740810" cy="5139152"/>
            <a:chOff x="2362200" y="1447800"/>
            <a:chExt cx="5740810" cy="5139152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4474081" y="6067243"/>
              <a:ext cx="772833" cy="519709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2362200" y="1447800"/>
              <a:ext cx="5740810" cy="5048109"/>
              <a:chOff x="2362200" y="1466424"/>
              <a:chExt cx="5740810" cy="5048109"/>
            </a:xfrm>
          </p:grpSpPr>
          <p:sp>
            <p:nvSpPr>
              <p:cNvPr id="7" name="Arc 6"/>
              <p:cNvSpPr/>
              <p:nvPr/>
            </p:nvSpPr>
            <p:spPr>
              <a:xfrm rot="17700016">
                <a:off x="2958447" y="2408364"/>
                <a:ext cx="4217710" cy="3396093"/>
              </a:xfrm>
              <a:prstGeom prst="arc">
                <a:avLst>
                  <a:gd name="adj1" fmla="val 11677870"/>
                  <a:gd name="adj2" fmla="val 20035248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Arc 7"/>
              <p:cNvSpPr/>
              <p:nvPr/>
            </p:nvSpPr>
            <p:spPr>
              <a:xfrm rot="18246077">
                <a:off x="2549777" y="2060097"/>
                <a:ext cx="5048109" cy="3860763"/>
              </a:xfrm>
              <a:prstGeom prst="arc">
                <a:avLst>
                  <a:gd name="adj1" fmla="val 11060124"/>
                  <a:gd name="adj2" fmla="val 20443740"/>
                </a:avLst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588410" y="1636756"/>
                <a:ext cx="2514600" cy="0"/>
              </a:xfrm>
              <a:prstGeom prst="line">
                <a:avLst/>
              </a:prstGeom>
              <a:ln w="38100">
                <a:head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972015" y="2420528"/>
                <a:ext cx="2514600" cy="0"/>
              </a:xfrm>
              <a:prstGeom prst="line">
                <a:avLst/>
              </a:prstGeom>
              <a:ln>
                <a:head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3048000" y="3922756"/>
                <a:ext cx="264017" cy="6772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362200" y="3541756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</a:rPr>
                  <a:t>F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aero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rot="15774686">
                <a:off x="3359796" y="2612952"/>
                <a:ext cx="3989114" cy="3531771"/>
              </a:xfrm>
              <a:prstGeom prst="arc">
                <a:avLst>
                  <a:gd name="adj1" fmla="val 12819487"/>
                  <a:gd name="adj2" fmla="val 21402151"/>
                </a:avLst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38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bolling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87365" y="2514600"/>
            <a:ext cx="6019800" cy="2971800"/>
            <a:chOff x="1981200" y="2057400"/>
            <a:chExt cx="6019800" cy="2971800"/>
          </a:xfrm>
        </p:grpSpPr>
        <p:grpSp>
          <p:nvGrpSpPr>
            <p:cNvPr id="8" name="Group 7"/>
            <p:cNvGrpSpPr/>
            <p:nvPr/>
          </p:nvGrpSpPr>
          <p:grpSpPr>
            <a:xfrm>
              <a:off x="1981200" y="2057400"/>
              <a:ext cx="6019800" cy="2971800"/>
              <a:chOff x="1981200" y="2057400"/>
              <a:chExt cx="6019800" cy="29718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3554188" y="2314016"/>
                <a:ext cx="1643077" cy="12954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5268024" y="2409145"/>
                <a:ext cx="2732976" cy="2244"/>
              </a:xfrm>
              <a:prstGeom prst="line">
                <a:avLst/>
              </a:prstGeom>
              <a:ln>
                <a:head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981200" y="2411389"/>
                <a:ext cx="3286824" cy="2617811"/>
              </a:xfrm>
              <a:prstGeom prst="line">
                <a:avLst/>
              </a:prstGeom>
              <a:ln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268024" y="2057400"/>
                <a:ext cx="2732976" cy="2244"/>
              </a:xfrm>
              <a:prstGeom prst="line">
                <a:avLst/>
              </a:prstGeom>
              <a:ln>
                <a:head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276600" y="2057400"/>
                <a:ext cx="1991424" cy="2245"/>
              </a:xfrm>
              <a:prstGeom prst="line">
                <a:avLst/>
              </a:prstGeom>
              <a:ln>
                <a:headEnd type="triangle" w="lg" len="lg"/>
                <a:tailEnd type="non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9" name="Freeform 8"/>
            <p:cNvSpPr/>
            <p:nvPr/>
          </p:nvSpPr>
          <p:spPr>
            <a:xfrm>
              <a:off x="2841094" y="2318657"/>
              <a:ext cx="2177220" cy="1371600"/>
            </a:xfrm>
            <a:custGeom>
              <a:avLst/>
              <a:gdLst>
                <a:gd name="connsiteX0" fmla="*/ 2177220 w 2177220"/>
                <a:gd name="connsiteY0" fmla="*/ 0 h 1371600"/>
                <a:gd name="connsiteX1" fmla="*/ 2090135 w 2177220"/>
                <a:gd name="connsiteY1" fmla="*/ 65314 h 1371600"/>
                <a:gd name="connsiteX2" fmla="*/ 2057477 w 2177220"/>
                <a:gd name="connsiteY2" fmla="*/ 76200 h 1371600"/>
                <a:gd name="connsiteX3" fmla="*/ 2035706 w 2177220"/>
                <a:gd name="connsiteY3" fmla="*/ 97972 h 1371600"/>
                <a:gd name="connsiteX4" fmla="*/ 1970392 w 2177220"/>
                <a:gd name="connsiteY4" fmla="*/ 119743 h 1371600"/>
                <a:gd name="connsiteX5" fmla="*/ 1937735 w 2177220"/>
                <a:gd name="connsiteY5" fmla="*/ 141514 h 1371600"/>
                <a:gd name="connsiteX6" fmla="*/ 1861535 w 2177220"/>
                <a:gd name="connsiteY6" fmla="*/ 130629 h 1371600"/>
                <a:gd name="connsiteX7" fmla="*/ 1905077 w 2177220"/>
                <a:gd name="connsiteY7" fmla="*/ 65314 h 1371600"/>
                <a:gd name="connsiteX8" fmla="*/ 1937735 w 2177220"/>
                <a:gd name="connsiteY8" fmla="*/ 76200 h 1371600"/>
                <a:gd name="connsiteX9" fmla="*/ 1970392 w 2177220"/>
                <a:gd name="connsiteY9" fmla="*/ 130629 h 1371600"/>
                <a:gd name="connsiteX10" fmla="*/ 1959506 w 2177220"/>
                <a:gd name="connsiteY10" fmla="*/ 228600 h 1371600"/>
                <a:gd name="connsiteX11" fmla="*/ 1937735 w 2177220"/>
                <a:gd name="connsiteY11" fmla="*/ 250372 h 1371600"/>
                <a:gd name="connsiteX12" fmla="*/ 1926849 w 2177220"/>
                <a:gd name="connsiteY12" fmla="*/ 293914 h 1371600"/>
                <a:gd name="connsiteX13" fmla="*/ 1883306 w 2177220"/>
                <a:gd name="connsiteY13" fmla="*/ 315686 h 1371600"/>
                <a:gd name="connsiteX14" fmla="*/ 1817992 w 2177220"/>
                <a:gd name="connsiteY14" fmla="*/ 348343 h 1371600"/>
                <a:gd name="connsiteX15" fmla="*/ 1676477 w 2177220"/>
                <a:gd name="connsiteY15" fmla="*/ 326572 h 1371600"/>
                <a:gd name="connsiteX16" fmla="*/ 1643820 w 2177220"/>
                <a:gd name="connsiteY16" fmla="*/ 315686 h 1371600"/>
                <a:gd name="connsiteX17" fmla="*/ 1611163 w 2177220"/>
                <a:gd name="connsiteY17" fmla="*/ 283029 h 1371600"/>
                <a:gd name="connsiteX18" fmla="*/ 1589392 w 2177220"/>
                <a:gd name="connsiteY18" fmla="*/ 250372 h 1371600"/>
                <a:gd name="connsiteX19" fmla="*/ 1589392 w 2177220"/>
                <a:gd name="connsiteY19" fmla="*/ 119743 h 1371600"/>
                <a:gd name="connsiteX20" fmla="*/ 1622049 w 2177220"/>
                <a:gd name="connsiteY20" fmla="*/ 108857 h 1371600"/>
                <a:gd name="connsiteX21" fmla="*/ 1687363 w 2177220"/>
                <a:gd name="connsiteY21" fmla="*/ 119743 h 1371600"/>
                <a:gd name="connsiteX22" fmla="*/ 1720020 w 2177220"/>
                <a:gd name="connsiteY22" fmla="*/ 141514 h 1371600"/>
                <a:gd name="connsiteX23" fmla="*/ 1774449 w 2177220"/>
                <a:gd name="connsiteY23" fmla="*/ 217714 h 1371600"/>
                <a:gd name="connsiteX24" fmla="*/ 1785335 w 2177220"/>
                <a:gd name="connsiteY24" fmla="*/ 413657 h 1371600"/>
                <a:gd name="connsiteX25" fmla="*/ 1763563 w 2177220"/>
                <a:gd name="connsiteY25" fmla="*/ 435429 h 1371600"/>
                <a:gd name="connsiteX26" fmla="*/ 1709135 w 2177220"/>
                <a:gd name="connsiteY26" fmla="*/ 468086 h 1371600"/>
                <a:gd name="connsiteX27" fmla="*/ 1643820 w 2177220"/>
                <a:gd name="connsiteY27" fmla="*/ 489857 h 1371600"/>
                <a:gd name="connsiteX28" fmla="*/ 1611163 w 2177220"/>
                <a:gd name="connsiteY28" fmla="*/ 511629 h 1371600"/>
                <a:gd name="connsiteX29" fmla="*/ 1469649 w 2177220"/>
                <a:gd name="connsiteY29" fmla="*/ 511629 h 1371600"/>
                <a:gd name="connsiteX30" fmla="*/ 1426106 w 2177220"/>
                <a:gd name="connsiteY30" fmla="*/ 457200 h 1371600"/>
                <a:gd name="connsiteX31" fmla="*/ 1458763 w 2177220"/>
                <a:gd name="connsiteY31" fmla="*/ 435429 h 1371600"/>
                <a:gd name="connsiteX32" fmla="*/ 1469649 w 2177220"/>
                <a:gd name="connsiteY32" fmla="*/ 468086 h 1371600"/>
                <a:gd name="connsiteX33" fmla="*/ 1491420 w 2177220"/>
                <a:gd name="connsiteY33" fmla="*/ 500743 h 1371600"/>
                <a:gd name="connsiteX34" fmla="*/ 1502306 w 2177220"/>
                <a:gd name="connsiteY34" fmla="*/ 544286 h 1371600"/>
                <a:gd name="connsiteX35" fmla="*/ 1491420 w 2177220"/>
                <a:gd name="connsiteY35" fmla="*/ 674914 h 1371600"/>
                <a:gd name="connsiteX36" fmla="*/ 1458763 w 2177220"/>
                <a:gd name="connsiteY36" fmla="*/ 696686 h 1371600"/>
                <a:gd name="connsiteX37" fmla="*/ 1360792 w 2177220"/>
                <a:gd name="connsiteY37" fmla="*/ 729343 h 1371600"/>
                <a:gd name="connsiteX38" fmla="*/ 1175735 w 2177220"/>
                <a:gd name="connsiteY38" fmla="*/ 685800 h 1371600"/>
                <a:gd name="connsiteX39" fmla="*/ 1164849 w 2177220"/>
                <a:gd name="connsiteY39" fmla="*/ 653143 h 1371600"/>
                <a:gd name="connsiteX40" fmla="*/ 1175735 w 2177220"/>
                <a:gd name="connsiteY40" fmla="*/ 544286 h 1371600"/>
                <a:gd name="connsiteX41" fmla="*/ 1230163 w 2177220"/>
                <a:gd name="connsiteY41" fmla="*/ 478972 h 1371600"/>
                <a:gd name="connsiteX42" fmla="*/ 1262820 w 2177220"/>
                <a:gd name="connsiteY42" fmla="*/ 468086 h 1371600"/>
                <a:gd name="connsiteX43" fmla="*/ 1295477 w 2177220"/>
                <a:gd name="connsiteY43" fmla="*/ 478972 h 1371600"/>
                <a:gd name="connsiteX44" fmla="*/ 1349906 w 2177220"/>
                <a:gd name="connsiteY44" fmla="*/ 576943 h 1371600"/>
                <a:gd name="connsiteX45" fmla="*/ 1360792 w 2177220"/>
                <a:gd name="connsiteY45" fmla="*/ 620486 h 1371600"/>
                <a:gd name="connsiteX46" fmla="*/ 1317249 w 2177220"/>
                <a:gd name="connsiteY46" fmla="*/ 729343 h 1371600"/>
                <a:gd name="connsiteX47" fmla="*/ 1284592 w 2177220"/>
                <a:gd name="connsiteY47" fmla="*/ 740229 h 1371600"/>
                <a:gd name="connsiteX48" fmla="*/ 1219277 w 2177220"/>
                <a:gd name="connsiteY48" fmla="*/ 794657 h 1371600"/>
                <a:gd name="connsiteX49" fmla="*/ 1143077 w 2177220"/>
                <a:gd name="connsiteY49" fmla="*/ 849086 h 1371600"/>
                <a:gd name="connsiteX50" fmla="*/ 1099535 w 2177220"/>
                <a:gd name="connsiteY50" fmla="*/ 870857 h 1371600"/>
                <a:gd name="connsiteX51" fmla="*/ 958020 w 2177220"/>
                <a:gd name="connsiteY51" fmla="*/ 859972 h 1371600"/>
                <a:gd name="connsiteX52" fmla="*/ 903592 w 2177220"/>
                <a:gd name="connsiteY52" fmla="*/ 827314 h 1371600"/>
                <a:gd name="connsiteX53" fmla="*/ 870935 w 2177220"/>
                <a:gd name="connsiteY53" fmla="*/ 816429 h 1371600"/>
                <a:gd name="connsiteX54" fmla="*/ 838277 w 2177220"/>
                <a:gd name="connsiteY54" fmla="*/ 794657 h 1371600"/>
                <a:gd name="connsiteX55" fmla="*/ 838277 w 2177220"/>
                <a:gd name="connsiteY55" fmla="*/ 685800 h 1371600"/>
                <a:gd name="connsiteX56" fmla="*/ 870935 w 2177220"/>
                <a:gd name="connsiteY56" fmla="*/ 674914 h 1371600"/>
                <a:gd name="connsiteX57" fmla="*/ 925363 w 2177220"/>
                <a:gd name="connsiteY57" fmla="*/ 685800 h 1371600"/>
                <a:gd name="connsiteX58" fmla="*/ 979792 w 2177220"/>
                <a:gd name="connsiteY58" fmla="*/ 740229 h 1371600"/>
                <a:gd name="connsiteX59" fmla="*/ 979792 w 2177220"/>
                <a:gd name="connsiteY59" fmla="*/ 903514 h 1371600"/>
                <a:gd name="connsiteX60" fmla="*/ 958020 w 2177220"/>
                <a:gd name="connsiteY60" fmla="*/ 925286 h 1371600"/>
                <a:gd name="connsiteX61" fmla="*/ 925363 w 2177220"/>
                <a:gd name="connsiteY61" fmla="*/ 936172 h 1371600"/>
                <a:gd name="connsiteX62" fmla="*/ 892706 w 2177220"/>
                <a:gd name="connsiteY62" fmla="*/ 968829 h 1371600"/>
                <a:gd name="connsiteX63" fmla="*/ 696763 w 2177220"/>
                <a:gd name="connsiteY63" fmla="*/ 936172 h 1371600"/>
                <a:gd name="connsiteX64" fmla="*/ 674992 w 2177220"/>
                <a:gd name="connsiteY64" fmla="*/ 903514 h 1371600"/>
                <a:gd name="connsiteX65" fmla="*/ 685877 w 2177220"/>
                <a:gd name="connsiteY65" fmla="*/ 794657 h 1371600"/>
                <a:gd name="connsiteX66" fmla="*/ 729420 w 2177220"/>
                <a:gd name="connsiteY66" fmla="*/ 751114 h 1371600"/>
                <a:gd name="connsiteX67" fmla="*/ 751192 w 2177220"/>
                <a:gd name="connsiteY67" fmla="*/ 718457 h 1371600"/>
                <a:gd name="connsiteX68" fmla="*/ 838277 w 2177220"/>
                <a:gd name="connsiteY68" fmla="*/ 729343 h 1371600"/>
                <a:gd name="connsiteX69" fmla="*/ 881820 w 2177220"/>
                <a:gd name="connsiteY69" fmla="*/ 827314 h 1371600"/>
                <a:gd name="connsiteX70" fmla="*/ 881820 w 2177220"/>
                <a:gd name="connsiteY70" fmla="*/ 979714 h 1371600"/>
                <a:gd name="connsiteX71" fmla="*/ 827392 w 2177220"/>
                <a:gd name="connsiteY71" fmla="*/ 1034143 h 1371600"/>
                <a:gd name="connsiteX72" fmla="*/ 762077 w 2177220"/>
                <a:gd name="connsiteY72" fmla="*/ 1088572 h 1371600"/>
                <a:gd name="connsiteX73" fmla="*/ 707649 w 2177220"/>
                <a:gd name="connsiteY73" fmla="*/ 1153886 h 1371600"/>
                <a:gd name="connsiteX74" fmla="*/ 653220 w 2177220"/>
                <a:gd name="connsiteY74" fmla="*/ 1208314 h 1371600"/>
                <a:gd name="connsiteX75" fmla="*/ 587906 w 2177220"/>
                <a:gd name="connsiteY75" fmla="*/ 1230086 h 1371600"/>
                <a:gd name="connsiteX76" fmla="*/ 555249 w 2177220"/>
                <a:gd name="connsiteY76" fmla="*/ 1240972 h 1371600"/>
                <a:gd name="connsiteX77" fmla="*/ 424620 w 2177220"/>
                <a:gd name="connsiteY77" fmla="*/ 1230086 h 1371600"/>
                <a:gd name="connsiteX78" fmla="*/ 370192 w 2177220"/>
                <a:gd name="connsiteY78" fmla="*/ 1197429 h 1371600"/>
                <a:gd name="connsiteX79" fmla="*/ 304877 w 2177220"/>
                <a:gd name="connsiteY79" fmla="*/ 1164772 h 1371600"/>
                <a:gd name="connsiteX80" fmla="*/ 293992 w 2177220"/>
                <a:gd name="connsiteY80" fmla="*/ 1132114 h 1371600"/>
                <a:gd name="connsiteX81" fmla="*/ 272220 w 2177220"/>
                <a:gd name="connsiteY81" fmla="*/ 1110343 h 1371600"/>
                <a:gd name="connsiteX82" fmla="*/ 315763 w 2177220"/>
                <a:gd name="connsiteY82" fmla="*/ 968829 h 1371600"/>
                <a:gd name="connsiteX83" fmla="*/ 391963 w 2177220"/>
                <a:gd name="connsiteY83" fmla="*/ 990600 h 1371600"/>
                <a:gd name="connsiteX84" fmla="*/ 468163 w 2177220"/>
                <a:gd name="connsiteY84" fmla="*/ 1077686 h 1371600"/>
                <a:gd name="connsiteX85" fmla="*/ 489935 w 2177220"/>
                <a:gd name="connsiteY85" fmla="*/ 1153886 h 1371600"/>
                <a:gd name="connsiteX86" fmla="*/ 435506 w 2177220"/>
                <a:gd name="connsiteY86" fmla="*/ 1273629 h 1371600"/>
                <a:gd name="connsiteX87" fmla="*/ 402849 w 2177220"/>
                <a:gd name="connsiteY87" fmla="*/ 1284514 h 1371600"/>
                <a:gd name="connsiteX88" fmla="*/ 348420 w 2177220"/>
                <a:gd name="connsiteY88" fmla="*/ 1317172 h 1371600"/>
                <a:gd name="connsiteX89" fmla="*/ 315763 w 2177220"/>
                <a:gd name="connsiteY89" fmla="*/ 1338943 h 1371600"/>
                <a:gd name="connsiteX90" fmla="*/ 283106 w 2177220"/>
                <a:gd name="connsiteY90" fmla="*/ 1349829 h 1371600"/>
                <a:gd name="connsiteX91" fmla="*/ 174249 w 2177220"/>
                <a:gd name="connsiteY91" fmla="*/ 1371600 h 1371600"/>
                <a:gd name="connsiteX92" fmla="*/ 21849 w 2177220"/>
                <a:gd name="connsiteY92" fmla="*/ 1349829 h 1371600"/>
                <a:gd name="connsiteX93" fmla="*/ 77 w 2177220"/>
                <a:gd name="connsiteY93" fmla="*/ 1317172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177220" h="1371600">
                  <a:moveTo>
                    <a:pt x="2177220" y="0"/>
                  </a:moveTo>
                  <a:cubicBezTo>
                    <a:pt x="2163865" y="10684"/>
                    <a:pt x="2113243" y="53760"/>
                    <a:pt x="2090135" y="65314"/>
                  </a:cubicBezTo>
                  <a:cubicBezTo>
                    <a:pt x="2079872" y="70446"/>
                    <a:pt x="2068363" y="72571"/>
                    <a:pt x="2057477" y="76200"/>
                  </a:cubicBezTo>
                  <a:cubicBezTo>
                    <a:pt x="2050220" y="83457"/>
                    <a:pt x="2044886" y="93382"/>
                    <a:pt x="2035706" y="97972"/>
                  </a:cubicBezTo>
                  <a:cubicBezTo>
                    <a:pt x="2015180" y="108235"/>
                    <a:pt x="1989487" y="107013"/>
                    <a:pt x="1970392" y="119743"/>
                  </a:cubicBezTo>
                  <a:lnTo>
                    <a:pt x="1937735" y="141514"/>
                  </a:lnTo>
                  <a:cubicBezTo>
                    <a:pt x="1912335" y="137886"/>
                    <a:pt x="1879678" y="148772"/>
                    <a:pt x="1861535" y="130629"/>
                  </a:cubicBezTo>
                  <a:cubicBezTo>
                    <a:pt x="1815558" y="84653"/>
                    <a:pt x="1891527" y="69831"/>
                    <a:pt x="1905077" y="65314"/>
                  </a:cubicBezTo>
                  <a:cubicBezTo>
                    <a:pt x="1915963" y="68943"/>
                    <a:pt x="1927895" y="70296"/>
                    <a:pt x="1937735" y="76200"/>
                  </a:cubicBezTo>
                  <a:cubicBezTo>
                    <a:pt x="1962638" y="91142"/>
                    <a:pt x="1961830" y="104943"/>
                    <a:pt x="1970392" y="130629"/>
                  </a:cubicBezTo>
                  <a:cubicBezTo>
                    <a:pt x="1966763" y="163286"/>
                    <a:pt x="1968151" y="196900"/>
                    <a:pt x="1959506" y="228600"/>
                  </a:cubicBezTo>
                  <a:cubicBezTo>
                    <a:pt x="1956806" y="238502"/>
                    <a:pt x="1942325" y="241192"/>
                    <a:pt x="1937735" y="250372"/>
                  </a:cubicBezTo>
                  <a:cubicBezTo>
                    <a:pt x="1931044" y="263753"/>
                    <a:pt x="1936427" y="282421"/>
                    <a:pt x="1926849" y="293914"/>
                  </a:cubicBezTo>
                  <a:cubicBezTo>
                    <a:pt x="1916460" y="306380"/>
                    <a:pt x="1897395" y="307635"/>
                    <a:pt x="1883306" y="315686"/>
                  </a:cubicBezTo>
                  <a:cubicBezTo>
                    <a:pt x="1824221" y="349449"/>
                    <a:pt x="1877866" y="328385"/>
                    <a:pt x="1817992" y="348343"/>
                  </a:cubicBezTo>
                  <a:cubicBezTo>
                    <a:pt x="1770820" y="341086"/>
                    <a:pt x="1723386" y="335367"/>
                    <a:pt x="1676477" y="326572"/>
                  </a:cubicBezTo>
                  <a:cubicBezTo>
                    <a:pt x="1665199" y="324457"/>
                    <a:pt x="1653367" y="322051"/>
                    <a:pt x="1643820" y="315686"/>
                  </a:cubicBezTo>
                  <a:cubicBezTo>
                    <a:pt x="1631011" y="307147"/>
                    <a:pt x="1621018" y="294856"/>
                    <a:pt x="1611163" y="283029"/>
                  </a:cubicBezTo>
                  <a:cubicBezTo>
                    <a:pt x="1602788" y="272978"/>
                    <a:pt x="1596649" y="261258"/>
                    <a:pt x="1589392" y="250372"/>
                  </a:cubicBezTo>
                  <a:cubicBezTo>
                    <a:pt x="1577405" y="202427"/>
                    <a:pt x="1564928" y="174787"/>
                    <a:pt x="1589392" y="119743"/>
                  </a:cubicBezTo>
                  <a:cubicBezTo>
                    <a:pt x="1594052" y="109257"/>
                    <a:pt x="1611163" y="112486"/>
                    <a:pt x="1622049" y="108857"/>
                  </a:cubicBezTo>
                  <a:cubicBezTo>
                    <a:pt x="1643820" y="112486"/>
                    <a:pt x="1666424" y="112763"/>
                    <a:pt x="1687363" y="119743"/>
                  </a:cubicBezTo>
                  <a:cubicBezTo>
                    <a:pt x="1699775" y="123880"/>
                    <a:pt x="1709970" y="133138"/>
                    <a:pt x="1720020" y="141514"/>
                  </a:cubicBezTo>
                  <a:cubicBezTo>
                    <a:pt x="1757845" y="173036"/>
                    <a:pt x="1752439" y="173695"/>
                    <a:pt x="1774449" y="217714"/>
                  </a:cubicBezTo>
                  <a:cubicBezTo>
                    <a:pt x="1790995" y="300444"/>
                    <a:pt x="1809476" y="333187"/>
                    <a:pt x="1785335" y="413657"/>
                  </a:cubicBezTo>
                  <a:cubicBezTo>
                    <a:pt x="1782386" y="423488"/>
                    <a:pt x="1771915" y="429463"/>
                    <a:pt x="1763563" y="435429"/>
                  </a:cubicBezTo>
                  <a:cubicBezTo>
                    <a:pt x="1746346" y="447727"/>
                    <a:pt x="1728396" y="459331"/>
                    <a:pt x="1709135" y="468086"/>
                  </a:cubicBezTo>
                  <a:cubicBezTo>
                    <a:pt x="1688243" y="477582"/>
                    <a:pt x="1643820" y="489857"/>
                    <a:pt x="1643820" y="489857"/>
                  </a:cubicBezTo>
                  <a:cubicBezTo>
                    <a:pt x="1632934" y="497114"/>
                    <a:pt x="1623188" y="506475"/>
                    <a:pt x="1611163" y="511629"/>
                  </a:cubicBezTo>
                  <a:cubicBezTo>
                    <a:pt x="1560701" y="533256"/>
                    <a:pt x="1527676" y="518076"/>
                    <a:pt x="1469649" y="511629"/>
                  </a:cubicBezTo>
                  <a:cubicBezTo>
                    <a:pt x="1457195" y="503326"/>
                    <a:pt x="1415037" y="484873"/>
                    <a:pt x="1426106" y="457200"/>
                  </a:cubicBezTo>
                  <a:cubicBezTo>
                    <a:pt x="1430965" y="445053"/>
                    <a:pt x="1447877" y="442686"/>
                    <a:pt x="1458763" y="435429"/>
                  </a:cubicBezTo>
                  <a:cubicBezTo>
                    <a:pt x="1462392" y="446315"/>
                    <a:pt x="1464517" y="457823"/>
                    <a:pt x="1469649" y="468086"/>
                  </a:cubicBezTo>
                  <a:cubicBezTo>
                    <a:pt x="1475500" y="479788"/>
                    <a:pt x="1486266" y="488718"/>
                    <a:pt x="1491420" y="500743"/>
                  </a:cubicBezTo>
                  <a:cubicBezTo>
                    <a:pt x="1497313" y="514494"/>
                    <a:pt x="1498677" y="529772"/>
                    <a:pt x="1502306" y="544286"/>
                  </a:cubicBezTo>
                  <a:cubicBezTo>
                    <a:pt x="1498677" y="587829"/>
                    <a:pt x="1503424" y="632902"/>
                    <a:pt x="1491420" y="674914"/>
                  </a:cubicBezTo>
                  <a:cubicBezTo>
                    <a:pt x="1487826" y="687494"/>
                    <a:pt x="1470122" y="690195"/>
                    <a:pt x="1458763" y="696686"/>
                  </a:cubicBezTo>
                  <a:cubicBezTo>
                    <a:pt x="1410230" y="724419"/>
                    <a:pt x="1417954" y="717910"/>
                    <a:pt x="1360792" y="729343"/>
                  </a:cubicBezTo>
                  <a:cubicBezTo>
                    <a:pt x="1240554" y="721327"/>
                    <a:pt x="1214309" y="762948"/>
                    <a:pt x="1175735" y="685800"/>
                  </a:cubicBezTo>
                  <a:cubicBezTo>
                    <a:pt x="1170603" y="675537"/>
                    <a:pt x="1168478" y="664029"/>
                    <a:pt x="1164849" y="653143"/>
                  </a:cubicBezTo>
                  <a:cubicBezTo>
                    <a:pt x="1168478" y="616857"/>
                    <a:pt x="1167535" y="579819"/>
                    <a:pt x="1175735" y="544286"/>
                  </a:cubicBezTo>
                  <a:cubicBezTo>
                    <a:pt x="1179386" y="528464"/>
                    <a:pt x="1219625" y="485997"/>
                    <a:pt x="1230163" y="478972"/>
                  </a:cubicBezTo>
                  <a:cubicBezTo>
                    <a:pt x="1239710" y="472607"/>
                    <a:pt x="1251934" y="471715"/>
                    <a:pt x="1262820" y="468086"/>
                  </a:cubicBezTo>
                  <a:cubicBezTo>
                    <a:pt x="1273706" y="471715"/>
                    <a:pt x="1287363" y="470858"/>
                    <a:pt x="1295477" y="478972"/>
                  </a:cubicBezTo>
                  <a:cubicBezTo>
                    <a:pt x="1326664" y="510159"/>
                    <a:pt x="1338955" y="538615"/>
                    <a:pt x="1349906" y="576943"/>
                  </a:cubicBezTo>
                  <a:cubicBezTo>
                    <a:pt x="1354016" y="591328"/>
                    <a:pt x="1357163" y="605972"/>
                    <a:pt x="1360792" y="620486"/>
                  </a:cubicBezTo>
                  <a:cubicBezTo>
                    <a:pt x="1352185" y="680733"/>
                    <a:pt x="1365375" y="697259"/>
                    <a:pt x="1317249" y="729343"/>
                  </a:cubicBezTo>
                  <a:cubicBezTo>
                    <a:pt x="1307702" y="735708"/>
                    <a:pt x="1295478" y="736600"/>
                    <a:pt x="1284592" y="740229"/>
                  </a:cubicBezTo>
                  <a:cubicBezTo>
                    <a:pt x="1233763" y="791058"/>
                    <a:pt x="1272326" y="756765"/>
                    <a:pt x="1219277" y="794657"/>
                  </a:cubicBezTo>
                  <a:cubicBezTo>
                    <a:pt x="1195907" y="811350"/>
                    <a:pt x="1168736" y="834424"/>
                    <a:pt x="1143077" y="849086"/>
                  </a:cubicBezTo>
                  <a:cubicBezTo>
                    <a:pt x="1128988" y="857137"/>
                    <a:pt x="1114049" y="863600"/>
                    <a:pt x="1099535" y="870857"/>
                  </a:cubicBezTo>
                  <a:cubicBezTo>
                    <a:pt x="1052363" y="867229"/>
                    <a:pt x="1004966" y="865840"/>
                    <a:pt x="958020" y="859972"/>
                  </a:cubicBezTo>
                  <a:cubicBezTo>
                    <a:pt x="906082" y="853480"/>
                    <a:pt x="942013" y="850367"/>
                    <a:pt x="903592" y="827314"/>
                  </a:cubicBezTo>
                  <a:cubicBezTo>
                    <a:pt x="893753" y="821410"/>
                    <a:pt x="881821" y="820057"/>
                    <a:pt x="870935" y="816429"/>
                  </a:cubicBezTo>
                  <a:cubicBezTo>
                    <a:pt x="860049" y="809172"/>
                    <a:pt x="847528" y="803908"/>
                    <a:pt x="838277" y="794657"/>
                  </a:cubicBezTo>
                  <a:cubicBezTo>
                    <a:pt x="804029" y="760409"/>
                    <a:pt x="808519" y="733412"/>
                    <a:pt x="838277" y="685800"/>
                  </a:cubicBezTo>
                  <a:cubicBezTo>
                    <a:pt x="844359" y="676069"/>
                    <a:pt x="860049" y="678543"/>
                    <a:pt x="870935" y="674914"/>
                  </a:cubicBezTo>
                  <a:cubicBezTo>
                    <a:pt x="889078" y="678543"/>
                    <a:pt x="909498" y="676281"/>
                    <a:pt x="925363" y="685800"/>
                  </a:cubicBezTo>
                  <a:cubicBezTo>
                    <a:pt x="947365" y="699001"/>
                    <a:pt x="979792" y="740229"/>
                    <a:pt x="979792" y="740229"/>
                  </a:cubicBezTo>
                  <a:cubicBezTo>
                    <a:pt x="996742" y="808032"/>
                    <a:pt x="1001824" y="808044"/>
                    <a:pt x="979792" y="903514"/>
                  </a:cubicBezTo>
                  <a:cubicBezTo>
                    <a:pt x="977484" y="913515"/>
                    <a:pt x="966821" y="920005"/>
                    <a:pt x="958020" y="925286"/>
                  </a:cubicBezTo>
                  <a:cubicBezTo>
                    <a:pt x="948181" y="931190"/>
                    <a:pt x="936249" y="932543"/>
                    <a:pt x="925363" y="936172"/>
                  </a:cubicBezTo>
                  <a:cubicBezTo>
                    <a:pt x="914477" y="947058"/>
                    <a:pt x="908016" y="967217"/>
                    <a:pt x="892706" y="968829"/>
                  </a:cubicBezTo>
                  <a:cubicBezTo>
                    <a:pt x="796903" y="978913"/>
                    <a:pt x="744035" y="995262"/>
                    <a:pt x="696763" y="936172"/>
                  </a:cubicBezTo>
                  <a:cubicBezTo>
                    <a:pt x="688590" y="925956"/>
                    <a:pt x="682249" y="914400"/>
                    <a:pt x="674992" y="903514"/>
                  </a:cubicBezTo>
                  <a:cubicBezTo>
                    <a:pt x="678620" y="867228"/>
                    <a:pt x="673612" y="828999"/>
                    <a:pt x="685877" y="794657"/>
                  </a:cubicBezTo>
                  <a:cubicBezTo>
                    <a:pt x="692781" y="775326"/>
                    <a:pt x="718034" y="768193"/>
                    <a:pt x="729420" y="751114"/>
                  </a:cubicBezTo>
                  <a:lnTo>
                    <a:pt x="751192" y="718457"/>
                  </a:lnTo>
                  <a:cubicBezTo>
                    <a:pt x="780220" y="722086"/>
                    <a:pt x="812111" y="716260"/>
                    <a:pt x="838277" y="729343"/>
                  </a:cubicBezTo>
                  <a:cubicBezTo>
                    <a:pt x="845906" y="733157"/>
                    <a:pt x="881575" y="826703"/>
                    <a:pt x="881820" y="827314"/>
                  </a:cubicBezTo>
                  <a:cubicBezTo>
                    <a:pt x="890174" y="877435"/>
                    <a:pt x="905175" y="929112"/>
                    <a:pt x="881820" y="979714"/>
                  </a:cubicBezTo>
                  <a:cubicBezTo>
                    <a:pt x="871068" y="1003010"/>
                    <a:pt x="845535" y="1016000"/>
                    <a:pt x="827392" y="1034143"/>
                  </a:cubicBezTo>
                  <a:cubicBezTo>
                    <a:pt x="785485" y="1076050"/>
                    <a:pt x="807543" y="1058261"/>
                    <a:pt x="762077" y="1088572"/>
                  </a:cubicBezTo>
                  <a:cubicBezTo>
                    <a:pt x="723854" y="1165018"/>
                    <a:pt x="762355" y="1106019"/>
                    <a:pt x="707649" y="1153886"/>
                  </a:cubicBezTo>
                  <a:cubicBezTo>
                    <a:pt x="688339" y="1170782"/>
                    <a:pt x="677561" y="1200200"/>
                    <a:pt x="653220" y="1208314"/>
                  </a:cubicBezTo>
                  <a:lnTo>
                    <a:pt x="587906" y="1230086"/>
                  </a:lnTo>
                  <a:lnTo>
                    <a:pt x="555249" y="1240972"/>
                  </a:lnTo>
                  <a:cubicBezTo>
                    <a:pt x="511706" y="1237343"/>
                    <a:pt x="467152" y="1240094"/>
                    <a:pt x="424620" y="1230086"/>
                  </a:cubicBezTo>
                  <a:cubicBezTo>
                    <a:pt x="404025" y="1225240"/>
                    <a:pt x="388134" y="1208643"/>
                    <a:pt x="370192" y="1197429"/>
                  </a:cubicBezTo>
                  <a:cubicBezTo>
                    <a:pt x="321958" y="1167282"/>
                    <a:pt x="355235" y="1181557"/>
                    <a:pt x="304877" y="1164772"/>
                  </a:cubicBezTo>
                  <a:cubicBezTo>
                    <a:pt x="301249" y="1153886"/>
                    <a:pt x="299896" y="1141954"/>
                    <a:pt x="293992" y="1132114"/>
                  </a:cubicBezTo>
                  <a:cubicBezTo>
                    <a:pt x="288712" y="1123313"/>
                    <a:pt x="273007" y="1120576"/>
                    <a:pt x="272220" y="1110343"/>
                  </a:cubicBezTo>
                  <a:cubicBezTo>
                    <a:pt x="263094" y="991702"/>
                    <a:pt x="256677" y="1008219"/>
                    <a:pt x="315763" y="968829"/>
                  </a:cubicBezTo>
                  <a:cubicBezTo>
                    <a:pt x="341163" y="976086"/>
                    <a:pt x="369145" y="977290"/>
                    <a:pt x="391963" y="990600"/>
                  </a:cubicBezTo>
                  <a:cubicBezTo>
                    <a:pt x="411994" y="1002285"/>
                    <a:pt x="454416" y="1050192"/>
                    <a:pt x="468163" y="1077686"/>
                  </a:cubicBezTo>
                  <a:cubicBezTo>
                    <a:pt x="475972" y="1093304"/>
                    <a:pt x="486447" y="1139933"/>
                    <a:pt x="489935" y="1153886"/>
                  </a:cubicBezTo>
                  <a:cubicBezTo>
                    <a:pt x="474890" y="1214066"/>
                    <a:pt x="483939" y="1241341"/>
                    <a:pt x="435506" y="1273629"/>
                  </a:cubicBezTo>
                  <a:cubicBezTo>
                    <a:pt x="425959" y="1279994"/>
                    <a:pt x="413735" y="1280886"/>
                    <a:pt x="402849" y="1284514"/>
                  </a:cubicBezTo>
                  <a:cubicBezTo>
                    <a:pt x="360324" y="1327039"/>
                    <a:pt x="404944" y="1288910"/>
                    <a:pt x="348420" y="1317172"/>
                  </a:cubicBezTo>
                  <a:cubicBezTo>
                    <a:pt x="336718" y="1323023"/>
                    <a:pt x="327465" y="1333092"/>
                    <a:pt x="315763" y="1338943"/>
                  </a:cubicBezTo>
                  <a:cubicBezTo>
                    <a:pt x="305500" y="1344075"/>
                    <a:pt x="294139" y="1346677"/>
                    <a:pt x="283106" y="1349829"/>
                  </a:cubicBezTo>
                  <a:cubicBezTo>
                    <a:pt x="237645" y="1362818"/>
                    <a:pt x="225560" y="1363048"/>
                    <a:pt x="174249" y="1371600"/>
                  </a:cubicBezTo>
                  <a:cubicBezTo>
                    <a:pt x="172403" y="1371432"/>
                    <a:pt x="55503" y="1370021"/>
                    <a:pt x="21849" y="1349829"/>
                  </a:cubicBezTo>
                  <a:cubicBezTo>
                    <a:pt x="-2489" y="1335227"/>
                    <a:pt x="77" y="1334879"/>
                    <a:pt x="77" y="131717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2028306"/>
      </p:ext>
    </p:extLst>
  </p:cSld>
  <p:clrMapOvr>
    <a:masterClrMapping/>
  </p:clrMapOvr>
</p:sld>
</file>

<file path=ppt/theme/theme1.xml><?xml version="1.0" encoding="utf-8"?>
<a:theme xmlns:a="http://schemas.openxmlformats.org/drawingml/2006/main" name="UT_NL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UT_NL</Template>
  <TotalTime>181</TotalTime>
  <Words>170</Words>
  <Application>Microsoft Office PowerPoint</Application>
  <PresentationFormat>On-screen Show (4:3)</PresentationFormat>
  <Paragraphs>43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Andalus</vt:lpstr>
      <vt:lpstr>Arial</vt:lpstr>
      <vt:lpstr>Arial Narrow</vt:lpstr>
      <vt:lpstr>Wingdings</vt:lpstr>
      <vt:lpstr>UT_NL</vt:lpstr>
      <vt:lpstr>PowerPoint Presentation</vt:lpstr>
      <vt:lpstr>Vliegers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Hendrikson</dc:creator>
  <cp:lastModifiedBy>Freek Pols</cp:lastModifiedBy>
  <cp:revision>24</cp:revision>
  <dcterms:created xsi:type="dcterms:W3CDTF">2015-12-10T13:04:12Z</dcterms:created>
  <dcterms:modified xsi:type="dcterms:W3CDTF">2026-03-05T19:48:43Z</dcterms:modified>
</cp:coreProperties>
</file>