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9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60" r:id="rId12"/>
    <p:sldId id="259" r:id="rId13"/>
    <p:sldId id="257" r:id="rId14"/>
    <p:sldId id="263" r:id="rId15"/>
    <p:sldId id="262" r:id="rId16"/>
    <p:sldId id="265" r:id="rId17"/>
    <p:sldId id="261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6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6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7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91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7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79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7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9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4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6264-260A-4DDC-9FD0-D6AFC38496FE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42F6-E681-4372-B9A0-384775FCC89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4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natuurkunde.nl/opdrachten/3379/uitrijden-van-een-auto-vwo-examen-2018-1-opg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natuurkunde.nl/opdrachten/3376/spaceshipone-havo-examen-2018-1-opg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natuurkunde.nl/opdrachten/3128/fontein-van-genve-havo-examen-2016-1-opg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en-US" dirty="0" err="1"/>
              <a:t>Modelleer-kwartet</a:t>
            </a:r>
            <a:r>
              <a:rPr lang="en-US" dirty="0"/>
              <a:t> </a:t>
            </a:r>
            <a:r>
              <a:rPr lang="en-US" dirty="0" err="1"/>
              <a:t>spelregels</a:t>
            </a:r>
            <a:r>
              <a:rPr lang="en-US" dirty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Elk </a:t>
            </a:r>
            <a:r>
              <a:rPr lang="en-US" dirty="0" err="1"/>
              <a:t>drietal</a:t>
            </a:r>
            <a:r>
              <a:rPr lang="en-US" dirty="0"/>
              <a:t> </a:t>
            </a:r>
            <a:r>
              <a:rPr lang="en-US" dirty="0" err="1"/>
              <a:t>krijgt</a:t>
            </a:r>
            <a:r>
              <a:rPr lang="en-US" dirty="0"/>
              <a:t> 20 </a:t>
            </a:r>
            <a:r>
              <a:rPr lang="en-US" dirty="0" err="1"/>
              <a:t>kaartjes</a:t>
            </a:r>
            <a:r>
              <a:rPr lang="en-US" dirty="0"/>
              <a:t> met </a:t>
            </a:r>
            <a:r>
              <a:rPr lang="en-US" dirty="0" err="1"/>
              <a:t>diagrammen</a:t>
            </a:r>
            <a:r>
              <a:rPr lang="nl-NL" dirty="0"/>
              <a:t> of modellen.</a:t>
            </a:r>
            <a:endParaRPr lang="en-US" dirty="0"/>
          </a:p>
          <a:p>
            <a:r>
              <a:rPr lang="en-US" dirty="0" err="1"/>
              <a:t>Maak</a:t>
            </a:r>
            <a:r>
              <a:rPr lang="en-US" dirty="0"/>
              <a:t> met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kaartjes</a:t>
            </a:r>
            <a:r>
              <a:rPr lang="en-US" dirty="0"/>
              <a:t> 5 </a:t>
            </a:r>
            <a:r>
              <a:rPr lang="en-US" dirty="0" err="1"/>
              <a:t>kwartetten</a:t>
            </a:r>
            <a:r>
              <a:rPr lang="en-US" dirty="0"/>
              <a:t> van </a:t>
            </a:r>
            <a:r>
              <a:rPr lang="en-US" dirty="0" err="1"/>
              <a:t>kaartjes</a:t>
            </a:r>
            <a:r>
              <a:rPr lang="en-US" dirty="0"/>
              <a:t> die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: </a:t>
            </a:r>
            <a:r>
              <a:rPr lang="en-US" dirty="0" err="1"/>
              <a:t>dus</a:t>
            </a:r>
            <a:r>
              <a:rPr lang="en-US" dirty="0"/>
              <a:t> het </a:t>
            </a:r>
            <a:r>
              <a:rPr lang="en-US" dirty="0" err="1"/>
              <a:t>s,t</a:t>
            </a:r>
            <a:r>
              <a:rPr lang="en-US" dirty="0"/>
              <a:t>-diagram, </a:t>
            </a:r>
            <a:r>
              <a:rPr lang="en-US" dirty="0" err="1"/>
              <a:t>v,t</a:t>
            </a:r>
            <a:r>
              <a:rPr lang="en-US" dirty="0"/>
              <a:t>-diagram, </a:t>
            </a:r>
            <a:r>
              <a:rPr lang="en-US" dirty="0" err="1"/>
              <a:t>a,t</a:t>
            </a:r>
            <a:r>
              <a:rPr lang="en-US" dirty="0"/>
              <a:t>-diagram en het model van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beweging</a:t>
            </a:r>
            <a:r>
              <a:rPr lang="en-US" dirty="0"/>
              <a:t>.</a:t>
            </a:r>
          </a:p>
          <a:p>
            <a:r>
              <a:rPr lang="en-US" dirty="0" err="1"/>
              <a:t>Schrijf</a:t>
            </a:r>
            <a:r>
              <a:rPr lang="en-US" dirty="0"/>
              <a:t> 5 codes op de envelop en lever </a:t>
            </a:r>
            <a:r>
              <a:rPr lang="en-US" dirty="0" err="1"/>
              <a:t>deze</a:t>
            </a:r>
            <a:r>
              <a:rPr lang="en-US" dirty="0"/>
              <a:t> in </a:t>
            </a:r>
            <a:r>
              <a:rPr lang="en-US" dirty="0" err="1"/>
              <a:t>bij</a:t>
            </a:r>
            <a:r>
              <a:rPr lang="en-US" dirty="0"/>
              <a:t> de docent.</a:t>
            </a:r>
          </a:p>
          <a:p>
            <a:r>
              <a:rPr lang="en-US" dirty="0" err="1"/>
              <a:t>Snelste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wint</a:t>
            </a:r>
            <a:r>
              <a:rPr lang="en-US" dirty="0"/>
              <a:t>, maar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fout</a:t>
            </a:r>
            <a:r>
              <a:rPr lang="en-US" dirty="0"/>
              <a:t> </a:t>
            </a:r>
            <a:r>
              <a:rPr lang="en-US" dirty="0" err="1"/>
              <a:t>kwartet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strafpunt</a:t>
            </a:r>
            <a:r>
              <a:rPr lang="en-US" dirty="0"/>
              <a:t> van 1 </a:t>
            </a:r>
            <a:r>
              <a:rPr lang="en-US" dirty="0" err="1"/>
              <a:t>minuut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.</a:t>
            </a:r>
          </a:p>
          <a:p>
            <a:r>
              <a:rPr lang="en-US" dirty="0" err="1"/>
              <a:t>Zet</a:t>
            </a:r>
            <a:r>
              <a:rPr lang="en-US" dirty="0"/>
              <a:t> m op!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82" y="104798"/>
            <a:ext cx="2466975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2. (</a:t>
            </a:r>
            <a:r>
              <a:rPr lang="en-US" dirty="0" err="1"/>
              <a:t>bovenbouw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11932"/>
          </a:xfrm>
        </p:spPr>
        <p:txBody>
          <a:bodyPr>
            <a:normAutofit/>
          </a:bodyPr>
          <a:lstStyle/>
          <a:p>
            <a:r>
              <a:rPr lang="en-US" dirty="0"/>
              <a:t>1 </a:t>
            </a:r>
            <a:r>
              <a:rPr lang="en-US" dirty="0" err="1"/>
              <a:t>Uitrijden</a:t>
            </a:r>
            <a:r>
              <a:rPr lang="en-US" dirty="0"/>
              <a:t> auto (VWO2018-1)</a:t>
            </a:r>
          </a:p>
          <a:p>
            <a:r>
              <a:rPr lang="en-US" dirty="0"/>
              <a:t>2 </a:t>
            </a:r>
            <a:r>
              <a:rPr lang="en-US" dirty="0" err="1"/>
              <a:t>SpaceshipOne</a:t>
            </a:r>
            <a:r>
              <a:rPr lang="en-US" dirty="0"/>
              <a:t> (H2018-1)</a:t>
            </a:r>
          </a:p>
          <a:p>
            <a:r>
              <a:rPr lang="en-US" dirty="0"/>
              <a:t>3 </a:t>
            </a:r>
            <a:r>
              <a:rPr lang="en-US" dirty="0" err="1"/>
              <a:t>Powerskip</a:t>
            </a:r>
            <a:r>
              <a:rPr lang="en-US" dirty="0"/>
              <a:t> (H2017-2)</a:t>
            </a:r>
          </a:p>
          <a:p>
            <a:r>
              <a:rPr lang="en-US" dirty="0"/>
              <a:t>4 Road-train (H2017-1)</a:t>
            </a:r>
          </a:p>
          <a:p>
            <a:r>
              <a:rPr lang="en-US" dirty="0"/>
              <a:t>5 </a:t>
            </a:r>
            <a:r>
              <a:rPr lang="en-US" dirty="0" err="1"/>
              <a:t>Fontein</a:t>
            </a:r>
            <a:r>
              <a:rPr lang="en-US" dirty="0"/>
              <a:t> </a:t>
            </a:r>
            <a:r>
              <a:rPr lang="en-US" dirty="0" err="1"/>
              <a:t>Geneve</a:t>
            </a:r>
            <a:r>
              <a:rPr lang="en-US" dirty="0"/>
              <a:t> (H2016-1)</a:t>
            </a:r>
          </a:p>
          <a:p>
            <a:r>
              <a:rPr lang="en-US" dirty="0"/>
              <a:t>6 </a:t>
            </a:r>
            <a:r>
              <a:rPr lang="en-US" dirty="0" err="1"/>
              <a:t>Skydiven</a:t>
            </a:r>
            <a:r>
              <a:rPr lang="en-US" dirty="0"/>
              <a:t> (H2013-1)</a:t>
            </a:r>
          </a:p>
          <a:p>
            <a:r>
              <a:rPr lang="en-US" dirty="0"/>
              <a:t>7 RTO (H2012-2)</a:t>
            </a:r>
          </a:p>
          <a:p>
            <a:r>
              <a:rPr lang="en-US" dirty="0"/>
              <a:t>8 Tower of Terror (H2011-1)</a:t>
            </a:r>
          </a:p>
          <a:p>
            <a:r>
              <a:rPr lang="en-US" dirty="0"/>
              <a:t>9 </a:t>
            </a:r>
            <a:r>
              <a:rPr lang="en-US" dirty="0" err="1"/>
              <a:t>Transrapid</a:t>
            </a:r>
            <a:r>
              <a:rPr lang="en-US" dirty="0"/>
              <a:t> (H2005-1)</a:t>
            </a:r>
          </a:p>
          <a:p>
            <a:r>
              <a:rPr lang="en-US" dirty="0"/>
              <a:t>10 Space shot (H2003-1)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49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46" y="-26126"/>
            <a:ext cx="12238446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linkClick r:id="rId2"/>
              </a:rPr>
              <a:t>https://www.natuurkunde.nl/opdrachten/3379/uitrijden-van-een-auto-vwo-examen-2018-1-opg-1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" y="1793965"/>
            <a:ext cx="5750956" cy="428461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51" y="1854925"/>
            <a:ext cx="6062502" cy="48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33" y="-52387"/>
            <a:ext cx="12285133" cy="6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http://www.natuurkunde.nl/opdrachten/3376/spaceshipone-havo-examen-2018-1-opg-3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3" y="1812518"/>
            <a:ext cx="5894604" cy="496053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23" y="1950066"/>
            <a:ext cx="3386602" cy="48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linkClick r:id="rId2"/>
              </a:rPr>
              <a:t>http://www.natuurkunde.nl/opdrachten/3128/fontein-van-genve-havo-examen-2016-1-opg-2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94893"/>
            <a:ext cx="2270760" cy="338932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690688"/>
            <a:ext cx="8156024" cy="46056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50" y="5059680"/>
            <a:ext cx="3376881" cy="16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Uitbreiding</a:t>
            </a:r>
            <a:r>
              <a:rPr lang="en-US" dirty="0"/>
              <a:t> 2019-2023 (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Schippers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Wust</a:t>
            </a:r>
            <a:r>
              <a:rPr lang="en-US" dirty="0"/>
              <a:t> (</a:t>
            </a:r>
            <a:r>
              <a:rPr lang="en-US" dirty="0" err="1"/>
              <a:t>vwo</a:t>
            </a:r>
            <a:r>
              <a:rPr lang="en-US" dirty="0"/>
              <a:t> 2019)</a:t>
            </a:r>
          </a:p>
          <a:p>
            <a:r>
              <a:rPr lang="en-US" dirty="0" err="1"/>
              <a:t>Pariser</a:t>
            </a:r>
            <a:r>
              <a:rPr lang="en-US" dirty="0"/>
              <a:t> </a:t>
            </a:r>
            <a:r>
              <a:rPr lang="en-US" dirty="0" err="1"/>
              <a:t>kanon</a:t>
            </a:r>
            <a:r>
              <a:rPr lang="en-US" dirty="0"/>
              <a:t> (</a:t>
            </a:r>
            <a:r>
              <a:rPr lang="en-US" dirty="0" err="1"/>
              <a:t>wvo</a:t>
            </a:r>
            <a:r>
              <a:rPr lang="en-US" dirty="0"/>
              <a:t> 2019 tv2)</a:t>
            </a:r>
          </a:p>
          <a:p>
            <a:r>
              <a:rPr lang="en-US" dirty="0" err="1"/>
              <a:t>Blobspringen</a:t>
            </a:r>
            <a:r>
              <a:rPr lang="en-US" dirty="0"/>
              <a:t> (</a:t>
            </a:r>
            <a:r>
              <a:rPr lang="en-US" dirty="0" err="1"/>
              <a:t>havo</a:t>
            </a:r>
            <a:r>
              <a:rPr lang="en-US" dirty="0"/>
              <a:t> 2019)</a:t>
            </a:r>
          </a:p>
          <a:p>
            <a:r>
              <a:rPr lang="en-US" dirty="0"/>
              <a:t>Hyperloop (</a:t>
            </a:r>
            <a:r>
              <a:rPr lang="en-US" dirty="0" err="1"/>
              <a:t>havo</a:t>
            </a:r>
            <a:r>
              <a:rPr lang="en-US" dirty="0"/>
              <a:t> 2019 tv2)</a:t>
            </a:r>
          </a:p>
          <a:p>
            <a:r>
              <a:rPr lang="en-US" dirty="0" err="1"/>
              <a:t>Fietshelm</a:t>
            </a:r>
            <a:r>
              <a:rPr lang="en-US" dirty="0"/>
              <a:t> (</a:t>
            </a:r>
            <a:r>
              <a:rPr lang="en-US" dirty="0" err="1"/>
              <a:t>vwo</a:t>
            </a:r>
            <a:r>
              <a:rPr lang="en-US" dirty="0"/>
              <a:t> 2023 tv2)</a:t>
            </a:r>
          </a:p>
          <a:p>
            <a:r>
              <a:rPr lang="en-US" dirty="0"/>
              <a:t>Vrije </a:t>
            </a:r>
            <a:r>
              <a:rPr lang="en-US" dirty="0" err="1"/>
              <a:t>worp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basketbal</a:t>
            </a:r>
            <a:r>
              <a:rPr lang="en-US" dirty="0"/>
              <a:t> (</a:t>
            </a:r>
            <a:r>
              <a:rPr lang="en-US" dirty="0" err="1"/>
              <a:t>vwo</a:t>
            </a:r>
            <a:r>
              <a:rPr lang="en-US" dirty="0"/>
              <a:t> 2022 tv1)</a:t>
            </a:r>
          </a:p>
          <a:p>
            <a:r>
              <a:rPr lang="en-US" dirty="0"/>
              <a:t>Kayak-jumping (</a:t>
            </a:r>
            <a:r>
              <a:rPr lang="en-US" dirty="0" err="1"/>
              <a:t>vwo</a:t>
            </a:r>
            <a:r>
              <a:rPr lang="en-US" dirty="0"/>
              <a:t> 2021 tv3)</a:t>
            </a:r>
          </a:p>
          <a:p>
            <a:r>
              <a:rPr lang="en-US" dirty="0"/>
              <a:t>Stunt in Dubai (</a:t>
            </a:r>
            <a:r>
              <a:rPr lang="en-US" dirty="0" err="1"/>
              <a:t>havo</a:t>
            </a:r>
            <a:r>
              <a:rPr lang="en-US"/>
              <a:t> 2022 tv1)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49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Oplossing</a:t>
            </a:r>
            <a:r>
              <a:rPr lang="en-US" dirty="0"/>
              <a:t> “</a:t>
            </a:r>
            <a:r>
              <a:rPr lang="en-US" dirty="0" err="1"/>
              <a:t>diagrammen-kwartet</a:t>
            </a:r>
            <a:r>
              <a:rPr lang="en-US" dirty="0"/>
              <a:t>” WND2023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9400" y="1629900"/>
            <a:ext cx="8013741" cy="3893370"/>
          </a:xfrm>
        </p:spPr>
        <p:txBody>
          <a:bodyPr>
            <a:normAutofit/>
          </a:bodyPr>
          <a:lstStyle/>
          <a:p>
            <a:r>
              <a:rPr lang="en-US" sz="3796" dirty="0"/>
              <a:t>1 A F P Z</a:t>
            </a:r>
          </a:p>
          <a:p>
            <a:r>
              <a:rPr lang="en-US" sz="3796" dirty="0"/>
              <a:t>2 G Q R Y</a:t>
            </a:r>
          </a:p>
          <a:p>
            <a:r>
              <a:rPr lang="en-US" sz="3796" dirty="0"/>
              <a:t>3 B H S X</a:t>
            </a:r>
          </a:p>
          <a:p>
            <a:r>
              <a:rPr lang="en-US" sz="3796" dirty="0"/>
              <a:t>4 I T U </a:t>
            </a:r>
            <a:r>
              <a:rPr lang="en-US" sz="3796" dirty="0" err="1"/>
              <a:t>U</a:t>
            </a:r>
            <a:endParaRPr lang="en-US" sz="3796" dirty="0"/>
          </a:p>
          <a:p>
            <a:r>
              <a:rPr lang="en-US" sz="3796" dirty="0"/>
              <a:t>5 C J </a:t>
            </a:r>
            <a:r>
              <a:rPr lang="en-US" sz="3796"/>
              <a:t>V </a:t>
            </a:r>
            <a:r>
              <a:rPr lang="en-US" sz="3796" dirty="0" err="1"/>
              <a:t>W</a:t>
            </a:r>
            <a:endParaRPr lang="en-US" sz="3796" dirty="0"/>
          </a:p>
          <a:p>
            <a:r>
              <a:rPr lang="en-US" sz="3796" dirty="0"/>
              <a:t>6 K W X V</a:t>
            </a:r>
          </a:p>
        </p:txBody>
      </p:sp>
    </p:spTree>
    <p:extLst>
      <p:ext uri="{BB962C8B-B14F-4D97-AF65-F5344CB8AC3E}">
        <p14:creationId xmlns:p14="http://schemas.microsoft.com/office/powerpoint/2010/main" val="354933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Deel</a:t>
            </a:r>
            <a:r>
              <a:rPr lang="en-US" dirty="0"/>
              <a:t> 1. (</a:t>
            </a:r>
            <a:r>
              <a:rPr lang="en-US" dirty="0" err="1"/>
              <a:t>makkelijk</a:t>
            </a:r>
            <a:r>
              <a:rPr lang="en-US" dirty="0"/>
              <a:t> / </a:t>
            </a:r>
            <a:r>
              <a:rPr lang="en-US" dirty="0" err="1"/>
              <a:t>onderbouw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111932"/>
          </a:xfrm>
        </p:spPr>
        <p:txBody>
          <a:bodyPr>
            <a:normAutofit/>
          </a:bodyPr>
          <a:lstStyle/>
          <a:p>
            <a:r>
              <a:rPr lang="en-US" dirty="0"/>
              <a:t>1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snelheid</a:t>
            </a:r>
            <a:r>
              <a:rPr lang="en-US" dirty="0"/>
              <a:t>.</a:t>
            </a:r>
          </a:p>
          <a:p>
            <a:r>
              <a:rPr lang="en-US" dirty="0"/>
              <a:t>2 </a:t>
            </a:r>
            <a:r>
              <a:rPr lang="en-US" dirty="0" err="1"/>
              <a:t>stilstaan</a:t>
            </a:r>
            <a:r>
              <a:rPr lang="en-US" dirty="0"/>
              <a:t>.</a:t>
            </a:r>
          </a:p>
          <a:p>
            <a:r>
              <a:rPr lang="en-US" dirty="0"/>
              <a:t>3 </a:t>
            </a:r>
            <a:r>
              <a:rPr lang="en-US" dirty="0" err="1"/>
              <a:t>vertraging</a:t>
            </a:r>
            <a:r>
              <a:rPr lang="en-US" dirty="0"/>
              <a:t>.</a:t>
            </a:r>
          </a:p>
          <a:p>
            <a:r>
              <a:rPr lang="en-US" dirty="0"/>
              <a:t>4 </a:t>
            </a:r>
            <a:r>
              <a:rPr lang="en-US" dirty="0" err="1"/>
              <a:t>versnellen</a:t>
            </a:r>
            <a:r>
              <a:rPr lang="en-US" dirty="0"/>
              <a:t>.</a:t>
            </a:r>
          </a:p>
          <a:p>
            <a:r>
              <a:rPr lang="en-US" dirty="0"/>
              <a:t>5 </a:t>
            </a:r>
            <a:r>
              <a:rPr lang="en-US" dirty="0" err="1"/>
              <a:t>optrekkende</a:t>
            </a:r>
            <a:r>
              <a:rPr lang="en-US" dirty="0"/>
              <a:t> auto 3delen.</a:t>
            </a:r>
          </a:p>
          <a:p>
            <a:r>
              <a:rPr lang="en-US" dirty="0"/>
              <a:t>6 </a:t>
            </a:r>
            <a:r>
              <a:rPr lang="en-US" dirty="0" err="1"/>
              <a:t>afremmende</a:t>
            </a:r>
            <a:r>
              <a:rPr lang="en-US" dirty="0"/>
              <a:t> auto 3delen.</a:t>
            </a:r>
          </a:p>
          <a:p>
            <a:r>
              <a:rPr lang="en-US" dirty="0"/>
              <a:t>7 parachute (a </a:t>
            </a:r>
            <a:r>
              <a:rPr lang="en-US" dirty="0" err="1"/>
              <a:t>niet</a:t>
            </a:r>
            <a:r>
              <a:rPr lang="en-US" dirty="0"/>
              <a:t> constant).</a:t>
            </a:r>
          </a:p>
          <a:p>
            <a:r>
              <a:rPr lang="en-US" dirty="0"/>
              <a:t>8 </a:t>
            </a:r>
            <a:r>
              <a:rPr lang="en-US" dirty="0" err="1"/>
              <a:t>verticale</a:t>
            </a:r>
            <a:r>
              <a:rPr lang="en-US" dirty="0"/>
              <a:t> </a:t>
            </a:r>
            <a:r>
              <a:rPr lang="en-US" dirty="0" err="1"/>
              <a:t>worp</a:t>
            </a:r>
            <a:r>
              <a:rPr lang="en-US" dirty="0"/>
              <a:t> (a </a:t>
            </a:r>
            <a:r>
              <a:rPr lang="en-US" dirty="0" err="1"/>
              <a:t>niet</a:t>
            </a:r>
            <a:r>
              <a:rPr lang="en-US" dirty="0"/>
              <a:t> constant)</a:t>
            </a:r>
          </a:p>
          <a:p>
            <a:r>
              <a:rPr lang="en-US" dirty="0"/>
              <a:t>9 </a:t>
            </a:r>
            <a:r>
              <a:rPr lang="en-US" dirty="0" err="1"/>
              <a:t>remweg</a:t>
            </a:r>
            <a:r>
              <a:rPr lang="en-US" dirty="0"/>
              <a:t> auto (3 </a:t>
            </a:r>
            <a:r>
              <a:rPr lang="en-US" dirty="0" err="1"/>
              <a:t>delen</a:t>
            </a:r>
            <a:r>
              <a:rPr lang="en-US" dirty="0"/>
              <a:t>).</a:t>
            </a:r>
          </a:p>
          <a:p>
            <a:r>
              <a:rPr lang="en-US" dirty="0"/>
              <a:t>10 </a:t>
            </a:r>
            <a:r>
              <a:rPr lang="en-US" dirty="0" err="1"/>
              <a:t>stuiterbal</a:t>
            </a:r>
            <a:r>
              <a:rPr lang="en-US" dirty="0"/>
              <a:t> (a </a:t>
            </a:r>
            <a:r>
              <a:rPr lang="en-US" dirty="0" err="1"/>
              <a:t>niet</a:t>
            </a:r>
            <a:r>
              <a:rPr lang="en-US" dirty="0"/>
              <a:t> constant)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1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5" y="-1"/>
            <a:ext cx="12361335" cy="69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3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7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Modelleer-kwartet spelregels:</vt:lpstr>
      <vt:lpstr>Oplossing “diagrammen-kwartet” WND2023</vt:lpstr>
      <vt:lpstr>Deel 1. (makkelijk / onderbouw)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Deel 2. (bovenbouw)</vt:lpstr>
      <vt:lpstr>PowerPoint Presentation</vt:lpstr>
      <vt:lpstr>https://www.natuurkunde.nl/opdrachten/3379/uitrijden-van-een-auto-vwo-examen-2018-1-opg-1 </vt:lpstr>
      <vt:lpstr>PowerPoint Presentation</vt:lpstr>
      <vt:lpstr>http://www.natuurkunde.nl/opdrachten/3376/spaceshipone-havo-examen-2018-1-opg-3 </vt:lpstr>
      <vt:lpstr>PowerPoint Presentation</vt:lpstr>
      <vt:lpstr>http://www.natuurkunde.nl/opdrachten/3128/fontein-van-genve-havo-examen-2016-1-opg-2 </vt:lpstr>
      <vt:lpstr>Uitbreiding 2019-2023 (nog uit te werken)</vt:lpstr>
    </vt:vector>
  </TitlesOfParts>
  <Company>Kandinsky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Modelleer-kwartet</dc:title>
  <dc:creator>Kars Verbeek</dc:creator>
  <cp:lastModifiedBy>Verbeek, K. (Kars)</cp:lastModifiedBy>
  <cp:revision>30</cp:revision>
  <dcterms:created xsi:type="dcterms:W3CDTF">2018-11-02T18:45:25Z</dcterms:created>
  <dcterms:modified xsi:type="dcterms:W3CDTF">2023-12-21T14:52:36Z</dcterms:modified>
</cp:coreProperties>
</file>