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38"/>
  </p:notesMasterIdLst>
  <p:sldIdLst>
    <p:sldId id="256" r:id="rId6"/>
    <p:sldId id="257" r:id="rId7"/>
    <p:sldId id="258" r:id="rId8"/>
    <p:sldId id="289" r:id="rId9"/>
    <p:sldId id="265" r:id="rId10"/>
    <p:sldId id="259" r:id="rId11"/>
    <p:sldId id="260" r:id="rId12"/>
    <p:sldId id="261" r:id="rId13"/>
    <p:sldId id="266" r:id="rId14"/>
    <p:sldId id="268" r:id="rId15"/>
    <p:sldId id="270" r:id="rId16"/>
    <p:sldId id="271" r:id="rId17"/>
    <p:sldId id="269" r:id="rId18"/>
    <p:sldId id="262" r:id="rId19"/>
    <p:sldId id="263" r:id="rId20"/>
    <p:sldId id="290" r:id="rId21"/>
    <p:sldId id="264" r:id="rId22"/>
    <p:sldId id="272" r:id="rId23"/>
    <p:sldId id="273" r:id="rId24"/>
    <p:sldId id="274" r:id="rId25"/>
    <p:sldId id="275" r:id="rId26"/>
    <p:sldId id="278" r:id="rId27"/>
    <p:sldId id="279" r:id="rId28"/>
    <p:sldId id="280" r:id="rId29"/>
    <p:sldId id="281" r:id="rId30"/>
    <p:sldId id="276" r:id="rId31"/>
    <p:sldId id="277" r:id="rId32"/>
    <p:sldId id="283" r:id="rId33"/>
    <p:sldId id="286" r:id="rId34"/>
    <p:sldId id="284" r:id="rId35"/>
    <p:sldId id="287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6DB69-4331-443D-9A74-FC09FAEE159D}" v="318" dt="2022-12-16T21:49:33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0" autoAdjust="0"/>
  </p:normalViewPr>
  <p:slideViewPr>
    <p:cSldViewPr snapToGrid="0">
      <p:cViewPr varScale="1">
        <p:scale>
          <a:sx n="73" d="100"/>
          <a:sy n="73" d="100"/>
        </p:scale>
        <p:origin x="1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van Dalen" userId="7ec988af-79de-4002-93a7-a02af2d0db55" providerId="ADAL" clId="{3926DB69-4331-443D-9A74-FC09FAEE159D}"/>
    <pc:docChg chg="undo custSel addSld delSld modSld sldOrd addMainMaster delMainMaster">
      <pc:chgData name="Bart van Dalen" userId="7ec988af-79de-4002-93a7-a02af2d0db55" providerId="ADAL" clId="{3926DB69-4331-443D-9A74-FC09FAEE159D}" dt="2022-12-15T13:16:43.866" v="5468" actId="20577"/>
      <pc:docMkLst>
        <pc:docMk/>
      </pc:docMkLst>
      <pc:sldChg chg="addSp modSp add del mod">
        <pc:chgData name="Bart van Dalen" userId="7ec988af-79de-4002-93a7-a02af2d0db55" providerId="ADAL" clId="{3926DB69-4331-443D-9A74-FC09FAEE159D}" dt="2022-12-14T13:35:53.440" v="5026" actId="732"/>
        <pc:sldMkLst>
          <pc:docMk/>
          <pc:sldMk cId="0" sldId="256"/>
        </pc:sldMkLst>
        <pc:spChg chg="mod">
          <ac:chgData name="Bart van Dalen" userId="7ec988af-79de-4002-93a7-a02af2d0db55" providerId="ADAL" clId="{3926DB69-4331-443D-9A74-FC09FAEE159D}" dt="2022-12-13T10:07:58.501" v="50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3:09:19.362" v="4903" actId="20577"/>
          <ac:spMkLst>
            <pc:docMk/>
            <pc:sldMk cId="0" sldId="256"/>
            <ac:spMk id="86" creationId="{00000000-0000-0000-0000-000000000000}"/>
          </ac:spMkLst>
        </pc:spChg>
        <pc:picChg chg="add mod modCrop">
          <ac:chgData name="Bart van Dalen" userId="7ec988af-79de-4002-93a7-a02af2d0db55" providerId="ADAL" clId="{3926DB69-4331-443D-9A74-FC09FAEE159D}" dt="2022-12-14T13:35:43.305" v="5024" actId="1076"/>
          <ac:picMkLst>
            <pc:docMk/>
            <pc:sldMk cId="0" sldId="256"/>
            <ac:picMk id="3" creationId="{0E608B15-4921-4CF1-BD06-AFD75AB90EC2}"/>
          </ac:picMkLst>
        </pc:picChg>
        <pc:picChg chg="add mod modCrop">
          <ac:chgData name="Bart van Dalen" userId="7ec988af-79de-4002-93a7-a02af2d0db55" providerId="ADAL" clId="{3926DB69-4331-443D-9A74-FC09FAEE159D}" dt="2022-12-14T13:35:53.440" v="5026" actId="732"/>
          <ac:picMkLst>
            <pc:docMk/>
            <pc:sldMk cId="0" sldId="256"/>
            <ac:picMk id="7" creationId="{AB0C3B18-C9E3-44B1-978E-A46CE038AF20}"/>
          </ac:picMkLst>
        </pc:picChg>
      </pc:sldChg>
      <pc:sldChg chg="addSp delSp modSp mod">
        <pc:chgData name="Bart van Dalen" userId="7ec988af-79de-4002-93a7-a02af2d0db55" providerId="ADAL" clId="{3926DB69-4331-443D-9A74-FC09FAEE159D}" dt="2022-12-14T15:14:46.184" v="5429" actId="1076"/>
        <pc:sldMkLst>
          <pc:docMk/>
          <pc:sldMk cId="0" sldId="257"/>
        </pc:sldMkLst>
        <pc:spChg chg="mod">
          <ac:chgData name="Bart van Dalen" userId="7ec988af-79de-4002-93a7-a02af2d0db55" providerId="ADAL" clId="{3926DB69-4331-443D-9A74-FC09FAEE159D}" dt="2022-12-13T10:09:32.735" v="137" actId="20577"/>
          <ac:spMkLst>
            <pc:docMk/>
            <pc:sldMk cId="0" sldId="257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4T15:14:36.209" v="5428" actId="115"/>
          <ac:spMkLst>
            <pc:docMk/>
            <pc:sldMk cId="0" sldId="257"/>
            <ac:spMk id="89" creationId="{00000000-0000-0000-0000-000000000000}"/>
          </ac:spMkLst>
        </pc:spChg>
        <pc:picChg chg="add del mod">
          <ac:chgData name="Bart van Dalen" userId="7ec988af-79de-4002-93a7-a02af2d0db55" providerId="ADAL" clId="{3926DB69-4331-443D-9A74-FC09FAEE159D}" dt="2022-12-14T13:36:10.927" v="5031" actId="21"/>
          <ac:picMkLst>
            <pc:docMk/>
            <pc:sldMk cId="0" sldId="257"/>
            <ac:picMk id="3" creationId="{FF44BA56-A376-4838-AD73-4AB93C62E421}"/>
          </ac:picMkLst>
        </pc:picChg>
        <pc:picChg chg="add mod">
          <ac:chgData name="Bart van Dalen" userId="7ec988af-79de-4002-93a7-a02af2d0db55" providerId="ADAL" clId="{3926DB69-4331-443D-9A74-FC09FAEE159D}" dt="2022-12-14T15:14:46.184" v="5429" actId="1076"/>
          <ac:picMkLst>
            <pc:docMk/>
            <pc:sldMk cId="0" sldId="257"/>
            <ac:picMk id="5" creationId="{8990D846-6B68-4169-90AC-A2D524522D9D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3:38:28.073" v="5048" actId="1076"/>
        <pc:sldMkLst>
          <pc:docMk/>
          <pc:sldMk cId="1774995885" sldId="258"/>
        </pc:sldMkLst>
        <pc:spChg chg="mod">
          <ac:chgData name="Bart van Dalen" userId="7ec988af-79de-4002-93a7-a02af2d0db55" providerId="ADAL" clId="{3926DB69-4331-443D-9A74-FC09FAEE159D}" dt="2022-12-13T13:00:58.089" v="4464" actId="20577"/>
          <ac:spMkLst>
            <pc:docMk/>
            <pc:sldMk cId="1774995885" sldId="258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3:09:44.951" v="4907" actId="20577"/>
          <ac:spMkLst>
            <pc:docMk/>
            <pc:sldMk cId="1774995885" sldId="258"/>
            <ac:spMk id="89" creationId="{00000000-0000-0000-0000-000000000000}"/>
          </ac:spMkLst>
        </pc:spChg>
        <pc:picChg chg="add del mod">
          <ac:chgData name="Bart van Dalen" userId="7ec988af-79de-4002-93a7-a02af2d0db55" providerId="ADAL" clId="{3926DB69-4331-443D-9A74-FC09FAEE159D}" dt="2022-12-14T13:38:21.870" v="5047" actId="21"/>
          <ac:picMkLst>
            <pc:docMk/>
            <pc:sldMk cId="1774995885" sldId="258"/>
            <ac:picMk id="3" creationId="{5EE65273-2210-4725-987D-8C885E1AA1E6}"/>
          </ac:picMkLst>
        </pc:picChg>
        <pc:picChg chg="add del mod">
          <ac:chgData name="Bart van Dalen" userId="7ec988af-79de-4002-93a7-a02af2d0db55" providerId="ADAL" clId="{3926DB69-4331-443D-9A74-FC09FAEE159D}" dt="2022-12-14T13:38:05.404" v="5041" actId="21"/>
          <ac:picMkLst>
            <pc:docMk/>
            <pc:sldMk cId="1774995885" sldId="258"/>
            <ac:picMk id="5" creationId="{CB4E451B-8D00-45C4-AF81-26E066EA8950}"/>
          </ac:picMkLst>
        </pc:picChg>
        <pc:picChg chg="add mod">
          <ac:chgData name="Bart van Dalen" userId="7ec988af-79de-4002-93a7-a02af2d0db55" providerId="ADAL" clId="{3926DB69-4331-443D-9A74-FC09FAEE159D}" dt="2022-12-14T13:38:28.073" v="5048" actId="1076"/>
          <ac:picMkLst>
            <pc:docMk/>
            <pc:sldMk cId="1774995885" sldId="258"/>
            <ac:picMk id="9" creationId="{AFDAF862-98CD-4615-ADA8-56798EB89356}"/>
          </ac:picMkLst>
        </pc:picChg>
      </pc:sldChg>
      <pc:sldChg chg="modSp new del mod">
        <pc:chgData name="Bart van Dalen" userId="7ec988af-79de-4002-93a7-a02af2d0db55" providerId="ADAL" clId="{3926DB69-4331-443D-9A74-FC09FAEE159D}" dt="2022-12-13T10:10:29.121" v="277" actId="47"/>
        <pc:sldMkLst>
          <pc:docMk/>
          <pc:sldMk cId="2238220300" sldId="258"/>
        </pc:sldMkLst>
        <pc:spChg chg="mod">
          <ac:chgData name="Bart van Dalen" userId="7ec988af-79de-4002-93a7-a02af2d0db55" providerId="ADAL" clId="{3926DB69-4331-443D-9A74-FC09FAEE159D}" dt="2022-12-13T10:10:26.577" v="276" actId="20577"/>
          <ac:spMkLst>
            <pc:docMk/>
            <pc:sldMk cId="2238220300" sldId="258"/>
            <ac:spMk id="2" creationId="{302A15B1-C3C9-4997-9318-8A0D0CDDD74F}"/>
          </ac:spMkLst>
        </pc:spChg>
      </pc:sldChg>
      <pc:sldChg chg="addSp modSp add mod">
        <pc:chgData name="Bart van Dalen" userId="7ec988af-79de-4002-93a7-a02af2d0db55" providerId="ADAL" clId="{3926DB69-4331-443D-9A74-FC09FAEE159D}" dt="2022-12-14T13:39:57.838" v="5058" actId="14100"/>
        <pc:sldMkLst>
          <pc:docMk/>
          <pc:sldMk cId="2732259227" sldId="259"/>
        </pc:sldMkLst>
        <pc:spChg chg="mod">
          <ac:chgData name="Bart van Dalen" userId="7ec988af-79de-4002-93a7-a02af2d0db55" providerId="ADAL" clId="{3926DB69-4331-443D-9A74-FC09FAEE159D}" dt="2022-12-13T10:11:30.408" v="446" actId="20577"/>
          <ac:spMkLst>
            <pc:docMk/>
            <pc:sldMk cId="2732259227" sldId="259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0:14:11.042" v="714" actId="20577"/>
          <ac:spMkLst>
            <pc:docMk/>
            <pc:sldMk cId="2732259227" sldId="259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4T13:39:57.838" v="5058" actId="14100"/>
          <ac:picMkLst>
            <pc:docMk/>
            <pc:sldMk cId="2732259227" sldId="259"/>
            <ac:picMk id="5" creationId="{DC65ED81-17C8-4BE7-9B12-FA203353497A}"/>
          </ac:picMkLst>
        </pc:picChg>
      </pc:sldChg>
      <pc:sldChg chg="addSp delSp modSp add mod ord">
        <pc:chgData name="Bart van Dalen" userId="7ec988af-79de-4002-93a7-a02af2d0db55" providerId="ADAL" clId="{3926DB69-4331-443D-9A74-FC09FAEE159D}" dt="2022-12-14T13:40:32.508" v="5062" actId="21"/>
        <pc:sldMkLst>
          <pc:docMk/>
          <pc:sldMk cId="849103005" sldId="260"/>
        </pc:sldMkLst>
        <pc:spChg chg="mod">
          <ac:chgData name="Bart van Dalen" userId="7ec988af-79de-4002-93a7-a02af2d0db55" providerId="ADAL" clId="{3926DB69-4331-443D-9A74-FC09FAEE159D}" dt="2022-12-13T12:01:59.480" v="823" actId="20577"/>
          <ac:spMkLst>
            <pc:docMk/>
            <pc:sldMk cId="849103005" sldId="260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4T12:48:18.450" v="5014" actId="20577"/>
          <ac:spMkLst>
            <pc:docMk/>
            <pc:sldMk cId="849103005" sldId="260"/>
            <ac:spMk id="89" creationId="{00000000-0000-0000-0000-000000000000}"/>
          </ac:spMkLst>
        </pc:spChg>
        <pc:picChg chg="add del mod">
          <ac:chgData name="Bart van Dalen" userId="7ec988af-79de-4002-93a7-a02af2d0db55" providerId="ADAL" clId="{3926DB69-4331-443D-9A74-FC09FAEE159D}" dt="2022-12-14T13:40:32.508" v="5062" actId="21"/>
          <ac:picMkLst>
            <pc:docMk/>
            <pc:sldMk cId="849103005" sldId="260"/>
            <ac:picMk id="3" creationId="{6633AF5B-95D2-46F0-9AD2-7987ECF94693}"/>
          </ac:picMkLst>
        </pc:picChg>
      </pc:sldChg>
      <pc:sldChg chg="modSp add mod">
        <pc:chgData name="Bart van Dalen" userId="7ec988af-79de-4002-93a7-a02af2d0db55" providerId="ADAL" clId="{3926DB69-4331-443D-9A74-FC09FAEE159D}" dt="2022-12-13T12:06:59.746" v="1658" actId="20577"/>
        <pc:sldMkLst>
          <pc:docMk/>
          <pc:sldMk cId="3750412181" sldId="261"/>
        </pc:sldMkLst>
        <pc:spChg chg="mod">
          <ac:chgData name="Bart van Dalen" userId="7ec988af-79de-4002-93a7-a02af2d0db55" providerId="ADAL" clId="{3926DB69-4331-443D-9A74-FC09FAEE159D}" dt="2022-12-13T12:04:54.365" v="1307" actId="20577"/>
          <ac:spMkLst>
            <pc:docMk/>
            <pc:sldMk cId="3750412181" sldId="261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06:59.746" v="1658" actId="20577"/>
          <ac:spMkLst>
            <pc:docMk/>
            <pc:sldMk cId="3750412181" sldId="261"/>
            <ac:spMk id="89" creationId="{00000000-0000-0000-0000-000000000000}"/>
          </ac:spMkLst>
        </pc:spChg>
      </pc:sldChg>
      <pc:sldChg chg="modSp add mod">
        <pc:chgData name="Bart van Dalen" userId="7ec988af-79de-4002-93a7-a02af2d0db55" providerId="ADAL" clId="{3926DB69-4331-443D-9A74-FC09FAEE159D}" dt="2022-12-13T12:24:13.484" v="2686" actId="20577"/>
        <pc:sldMkLst>
          <pc:docMk/>
          <pc:sldMk cId="1993126103" sldId="262"/>
        </pc:sldMkLst>
        <pc:spChg chg="mod">
          <ac:chgData name="Bart van Dalen" userId="7ec988af-79de-4002-93a7-a02af2d0db55" providerId="ADAL" clId="{3926DB69-4331-443D-9A74-FC09FAEE159D}" dt="2022-12-13T12:24:13.484" v="2686" actId="20577"/>
          <ac:spMkLst>
            <pc:docMk/>
            <pc:sldMk cId="1993126103" sldId="262"/>
            <ac:spMk id="89" creationId="{00000000-0000-0000-0000-000000000000}"/>
          </ac:spMkLst>
        </pc:spChg>
      </pc:sldChg>
      <pc:sldChg chg="addSp modSp add mod">
        <pc:chgData name="Bart van Dalen" userId="7ec988af-79de-4002-93a7-a02af2d0db55" providerId="ADAL" clId="{3926DB69-4331-443D-9A74-FC09FAEE159D}" dt="2022-12-13T12:10:34.966" v="1881" actId="1076"/>
        <pc:sldMkLst>
          <pc:docMk/>
          <pc:sldMk cId="2021868087" sldId="263"/>
        </pc:sldMkLst>
        <pc:spChg chg="mod">
          <ac:chgData name="Bart van Dalen" userId="7ec988af-79de-4002-93a7-a02af2d0db55" providerId="ADAL" clId="{3926DB69-4331-443D-9A74-FC09FAEE159D}" dt="2022-12-13T12:10:12.508" v="1876" actId="20577"/>
          <ac:spMkLst>
            <pc:docMk/>
            <pc:sldMk cId="2021868087" sldId="263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09:37.523" v="1846" actId="20577"/>
          <ac:spMkLst>
            <pc:docMk/>
            <pc:sldMk cId="2021868087" sldId="263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3T12:10:34.966" v="1881" actId="1076"/>
          <ac:picMkLst>
            <pc:docMk/>
            <pc:sldMk cId="2021868087" sldId="263"/>
            <ac:picMk id="3" creationId="{3DB6C4C8-68CA-4AE5-A637-313CBCA08E6B}"/>
          </ac:picMkLst>
        </pc:picChg>
      </pc:sldChg>
      <pc:sldChg chg="modSp add mod ord">
        <pc:chgData name="Bart van Dalen" userId="7ec988af-79de-4002-93a7-a02af2d0db55" providerId="ADAL" clId="{3926DB69-4331-443D-9A74-FC09FAEE159D}" dt="2022-12-13T12:11:32.658" v="2085" actId="20577"/>
        <pc:sldMkLst>
          <pc:docMk/>
          <pc:sldMk cId="143271510" sldId="264"/>
        </pc:sldMkLst>
        <pc:spChg chg="mod">
          <ac:chgData name="Bart van Dalen" userId="7ec988af-79de-4002-93a7-a02af2d0db55" providerId="ADAL" clId="{3926DB69-4331-443D-9A74-FC09FAEE159D}" dt="2022-12-13T12:11:32.658" v="2085" actId="20577"/>
          <ac:spMkLst>
            <pc:docMk/>
            <pc:sldMk cId="143271510" sldId="264"/>
            <ac:spMk id="89" creationId="{00000000-0000-0000-0000-000000000000}"/>
          </ac:spMkLst>
        </pc:spChg>
      </pc:sldChg>
      <pc:sldChg chg="addSp delSp modSp add mod">
        <pc:chgData name="Bart van Dalen" userId="7ec988af-79de-4002-93a7-a02af2d0db55" providerId="ADAL" clId="{3926DB69-4331-443D-9A74-FC09FAEE159D}" dt="2022-12-14T13:39:45.205" v="5055" actId="21"/>
        <pc:sldMkLst>
          <pc:docMk/>
          <pc:sldMk cId="4263330264" sldId="265"/>
        </pc:sldMkLst>
        <pc:picChg chg="add del mod">
          <ac:chgData name="Bart van Dalen" userId="7ec988af-79de-4002-93a7-a02af2d0db55" providerId="ADAL" clId="{3926DB69-4331-443D-9A74-FC09FAEE159D}" dt="2022-12-14T13:39:45.205" v="5055" actId="21"/>
          <ac:picMkLst>
            <pc:docMk/>
            <pc:sldMk cId="4263330264" sldId="265"/>
            <ac:picMk id="3" creationId="{A575953E-464D-449E-8A9C-72F78F548EA2}"/>
          </ac:picMkLst>
        </pc:picChg>
        <pc:picChg chg="add mod">
          <ac:chgData name="Bart van Dalen" userId="7ec988af-79de-4002-93a7-a02af2d0db55" providerId="ADAL" clId="{3926DB69-4331-443D-9A74-FC09FAEE159D}" dt="2022-12-14T13:39:26.038" v="5053" actId="1076"/>
          <ac:picMkLst>
            <pc:docMk/>
            <pc:sldMk cId="4263330264" sldId="265"/>
            <ac:picMk id="5" creationId="{688106C5-EE00-4DDF-A10A-35F9E7CCB59B}"/>
          </ac:picMkLst>
        </pc:picChg>
      </pc:sldChg>
      <pc:sldChg chg="addSp modSp add mod">
        <pc:chgData name="Bart van Dalen" userId="7ec988af-79de-4002-93a7-a02af2d0db55" providerId="ADAL" clId="{3926DB69-4331-443D-9A74-FC09FAEE159D}" dt="2022-12-13T12:23:13.615" v="2662" actId="20577"/>
        <pc:sldMkLst>
          <pc:docMk/>
          <pc:sldMk cId="4085988910" sldId="266"/>
        </pc:sldMkLst>
        <pc:spChg chg="mod">
          <ac:chgData name="Bart van Dalen" userId="7ec988af-79de-4002-93a7-a02af2d0db55" providerId="ADAL" clId="{3926DB69-4331-443D-9A74-FC09FAEE159D}" dt="2022-12-13T12:23:13.615" v="2662" actId="20577"/>
          <ac:spMkLst>
            <pc:docMk/>
            <pc:sldMk cId="4085988910" sldId="266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17:44.582" v="2590" actId="6549"/>
          <ac:spMkLst>
            <pc:docMk/>
            <pc:sldMk cId="4085988910" sldId="266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3T12:18:57.647" v="2600" actId="1076"/>
          <ac:picMkLst>
            <pc:docMk/>
            <pc:sldMk cId="4085988910" sldId="266"/>
            <ac:picMk id="3" creationId="{FE4A9833-28D2-46CF-9B4B-6259A40A8F3F}"/>
          </ac:picMkLst>
        </pc:picChg>
        <pc:picChg chg="add mod">
          <ac:chgData name="Bart van Dalen" userId="7ec988af-79de-4002-93a7-a02af2d0db55" providerId="ADAL" clId="{3926DB69-4331-443D-9A74-FC09FAEE159D}" dt="2022-12-13T12:19:06.745" v="2601" actId="1076"/>
          <ac:picMkLst>
            <pc:docMk/>
            <pc:sldMk cId="4085988910" sldId="266"/>
            <ac:picMk id="5" creationId="{C35933CE-4CE2-42A9-9031-42715E2123DF}"/>
          </ac:picMkLst>
        </pc:picChg>
      </pc:sldChg>
      <pc:sldChg chg="addSp delSp modSp add del mod">
        <pc:chgData name="Bart van Dalen" userId="7ec988af-79de-4002-93a7-a02af2d0db55" providerId="ADAL" clId="{3926DB69-4331-443D-9A74-FC09FAEE159D}" dt="2022-12-13T12:22:06.247" v="2641" actId="47"/>
        <pc:sldMkLst>
          <pc:docMk/>
          <pc:sldMk cId="1338876259" sldId="267"/>
        </pc:sldMkLst>
        <pc:picChg chg="del">
          <ac:chgData name="Bart van Dalen" userId="7ec988af-79de-4002-93a7-a02af2d0db55" providerId="ADAL" clId="{3926DB69-4331-443D-9A74-FC09FAEE159D}" dt="2022-12-13T12:19:28.908" v="2604" actId="478"/>
          <ac:picMkLst>
            <pc:docMk/>
            <pc:sldMk cId="1338876259" sldId="267"/>
            <ac:picMk id="3" creationId="{FE4A9833-28D2-46CF-9B4B-6259A40A8F3F}"/>
          </ac:picMkLst>
        </pc:picChg>
        <pc:picChg chg="add mod">
          <ac:chgData name="Bart van Dalen" userId="7ec988af-79de-4002-93a7-a02af2d0db55" providerId="ADAL" clId="{3926DB69-4331-443D-9A74-FC09FAEE159D}" dt="2022-12-13T12:19:49.096" v="2606" actId="1076"/>
          <ac:picMkLst>
            <pc:docMk/>
            <pc:sldMk cId="1338876259" sldId="267"/>
            <ac:picMk id="4" creationId="{0A64EFBE-8D11-4D96-9975-ADF58A61E10C}"/>
          </ac:picMkLst>
        </pc:picChg>
        <pc:picChg chg="del">
          <ac:chgData name="Bart van Dalen" userId="7ec988af-79de-4002-93a7-a02af2d0db55" providerId="ADAL" clId="{3926DB69-4331-443D-9A74-FC09FAEE159D}" dt="2022-12-13T12:19:27.456" v="2603" actId="478"/>
          <ac:picMkLst>
            <pc:docMk/>
            <pc:sldMk cId="1338876259" sldId="267"/>
            <ac:picMk id="5" creationId="{C35933CE-4CE2-42A9-9031-42715E2123DF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3T12:22:54.594" v="2652" actId="478"/>
        <pc:sldMkLst>
          <pc:docMk/>
          <pc:sldMk cId="2679176594" sldId="268"/>
        </pc:sldMkLst>
        <pc:spChg chg="mod">
          <ac:chgData name="Bart van Dalen" userId="7ec988af-79de-4002-93a7-a02af2d0db55" providerId="ADAL" clId="{3926DB69-4331-443D-9A74-FC09FAEE159D}" dt="2022-12-13T12:20:19.619" v="2625" actId="20577"/>
          <ac:spMkLst>
            <pc:docMk/>
            <pc:sldMk cId="2679176594" sldId="268"/>
            <ac:spMk id="88" creationId="{00000000-0000-0000-0000-000000000000}"/>
          </ac:spMkLst>
        </pc:spChg>
        <pc:picChg chg="add del mod">
          <ac:chgData name="Bart van Dalen" userId="7ec988af-79de-4002-93a7-a02af2d0db55" providerId="ADAL" clId="{3926DB69-4331-443D-9A74-FC09FAEE159D}" dt="2022-12-13T12:22:52.854" v="2651" actId="478"/>
          <ac:picMkLst>
            <pc:docMk/>
            <pc:sldMk cId="2679176594" sldId="268"/>
            <ac:picMk id="3" creationId="{9FD32352-8C93-4DB8-B134-54389DBDB5ED}"/>
          </ac:picMkLst>
        </pc:picChg>
        <pc:picChg chg="del">
          <ac:chgData name="Bart van Dalen" userId="7ec988af-79de-4002-93a7-a02af2d0db55" providerId="ADAL" clId="{3926DB69-4331-443D-9A74-FC09FAEE159D}" dt="2022-12-13T12:22:54.594" v="2652" actId="478"/>
          <ac:picMkLst>
            <pc:docMk/>
            <pc:sldMk cId="2679176594" sldId="268"/>
            <ac:picMk id="4" creationId="{0A64EFBE-8D11-4D96-9975-ADF58A61E10C}"/>
          </ac:picMkLst>
        </pc:picChg>
        <pc:picChg chg="add mod ord">
          <ac:chgData name="Bart van Dalen" userId="7ec988af-79de-4002-93a7-a02af2d0db55" providerId="ADAL" clId="{3926DB69-4331-443D-9A74-FC09FAEE159D}" dt="2022-12-13T12:22:44.276" v="2648" actId="1076"/>
          <ac:picMkLst>
            <pc:docMk/>
            <pc:sldMk cId="2679176594" sldId="268"/>
            <ac:picMk id="6" creationId="{E82FFD0D-E0F1-4CC7-B3C5-7046BFFAA3B9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3T12:21:38" v="2640" actId="20577"/>
        <pc:sldMkLst>
          <pc:docMk/>
          <pc:sldMk cId="165062294" sldId="269"/>
        </pc:sldMkLst>
        <pc:spChg chg="mod">
          <ac:chgData name="Bart van Dalen" userId="7ec988af-79de-4002-93a7-a02af2d0db55" providerId="ADAL" clId="{3926DB69-4331-443D-9A74-FC09FAEE159D}" dt="2022-12-13T12:21:38" v="2640" actId="20577"/>
          <ac:spMkLst>
            <pc:docMk/>
            <pc:sldMk cId="165062294" sldId="269"/>
            <ac:spMk id="88" creationId="{00000000-0000-0000-0000-000000000000}"/>
          </ac:spMkLst>
        </pc:spChg>
        <pc:picChg chg="del">
          <ac:chgData name="Bart van Dalen" userId="7ec988af-79de-4002-93a7-a02af2d0db55" providerId="ADAL" clId="{3926DB69-4331-443D-9A74-FC09FAEE159D}" dt="2022-12-13T12:21:15.555" v="2627" actId="478"/>
          <ac:picMkLst>
            <pc:docMk/>
            <pc:sldMk cId="165062294" sldId="269"/>
            <ac:picMk id="3" creationId="{9FD32352-8C93-4DB8-B134-54389DBDB5ED}"/>
          </ac:picMkLst>
        </pc:picChg>
        <pc:picChg chg="del">
          <ac:chgData name="Bart van Dalen" userId="7ec988af-79de-4002-93a7-a02af2d0db55" providerId="ADAL" clId="{3926DB69-4331-443D-9A74-FC09FAEE159D}" dt="2022-12-13T12:21:16.656" v="2628" actId="478"/>
          <ac:picMkLst>
            <pc:docMk/>
            <pc:sldMk cId="165062294" sldId="269"/>
            <ac:picMk id="4" creationId="{0A64EFBE-8D11-4D96-9975-ADF58A61E10C}"/>
          </ac:picMkLst>
        </pc:picChg>
        <pc:picChg chg="add mod">
          <ac:chgData name="Bart van Dalen" userId="7ec988af-79de-4002-93a7-a02af2d0db55" providerId="ADAL" clId="{3926DB69-4331-443D-9A74-FC09FAEE159D}" dt="2022-12-13T12:21:31.088" v="2633" actId="1076"/>
          <ac:picMkLst>
            <pc:docMk/>
            <pc:sldMk cId="165062294" sldId="269"/>
            <ac:picMk id="5" creationId="{D6DACEF6-0661-46F2-8118-B4ACAF0B69CF}"/>
          </ac:picMkLst>
        </pc:picChg>
      </pc:sldChg>
      <pc:sldChg chg="delSp add mod">
        <pc:chgData name="Bart van Dalen" userId="7ec988af-79de-4002-93a7-a02af2d0db55" providerId="ADAL" clId="{3926DB69-4331-443D-9A74-FC09FAEE159D}" dt="2022-12-13T12:22:59.282" v="2653" actId="478"/>
        <pc:sldMkLst>
          <pc:docMk/>
          <pc:sldMk cId="1655005223" sldId="270"/>
        </pc:sldMkLst>
        <pc:picChg chg="del">
          <ac:chgData name="Bart van Dalen" userId="7ec988af-79de-4002-93a7-a02af2d0db55" providerId="ADAL" clId="{3926DB69-4331-443D-9A74-FC09FAEE159D}" dt="2022-12-13T12:22:59.282" v="2653" actId="478"/>
          <ac:picMkLst>
            <pc:docMk/>
            <pc:sldMk cId="1655005223" sldId="270"/>
            <ac:picMk id="3" creationId="{9FD32352-8C93-4DB8-B134-54389DBDB5ED}"/>
          </ac:picMkLst>
        </pc:picChg>
      </pc:sldChg>
      <pc:sldChg chg="add">
        <pc:chgData name="Bart van Dalen" userId="7ec988af-79de-4002-93a7-a02af2d0db55" providerId="ADAL" clId="{3926DB69-4331-443D-9A74-FC09FAEE159D}" dt="2022-12-13T12:22:48.270" v="2650" actId="2890"/>
        <pc:sldMkLst>
          <pc:docMk/>
          <pc:sldMk cId="2520554976" sldId="271"/>
        </pc:sldMkLst>
      </pc:sldChg>
      <pc:sldChg chg="modSp add mod">
        <pc:chgData name="Bart van Dalen" userId="7ec988af-79de-4002-93a7-a02af2d0db55" providerId="ADAL" clId="{3926DB69-4331-443D-9A74-FC09FAEE159D}" dt="2022-12-13T12:44:09.796" v="3858" actId="20577"/>
        <pc:sldMkLst>
          <pc:docMk/>
          <pc:sldMk cId="1939174478" sldId="272"/>
        </pc:sldMkLst>
        <pc:spChg chg="mod">
          <ac:chgData name="Bart van Dalen" userId="7ec988af-79de-4002-93a7-a02af2d0db55" providerId="ADAL" clId="{3926DB69-4331-443D-9A74-FC09FAEE159D}" dt="2022-12-13T12:44:09.796" v="3858" actId="20577"/>
          <ac:spMkLst>
            <pc:docMk/>
            <pc:sldMk cId="1939174478" sldId="272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28:41.175" v="3050" actId="20577"/>
          <ac:spMkLst>
            <pc:docMk/>
            <pc:sldMk cId="1939174478" sldId="272"/>
            <ac:spMk id="89" creationId="{00000000-0000-0000-0000-000000000000}"/>
          </ac:spMkLst>
        </pc:spChg>
      </pc:sldChg>
      <pc:sldChg chg="modSp add mod">
        <pc:chgData name="Bart van Dalen" userId="7ec988af-79de-4002-93a7-a02af2d0db55" providerId="ADAL" clId="{3926DB69-4331-443D-9A74-FC09FAEE159D}" dt="2022-12-15T13:16:43.866" v="5468" actId="20577"/>
        <pc:sldMkLst>
          <pc:docMk/>
          <pc:sldMk cId="3803520776" sldId="273"/>
        </pc:sldMkLst>
        <pc:spChg chg="mod">
          <ac:chgData name="Bart van Dalen" userId="7ec988af-79de-4002-93a7-a02af2d0db55" providerId="ADAL" clId="{3926DB69-4331-443D-9A74-FC09FAEE159D}" dt="2022-12-15T13:16:43.866" v="5468" actId="20577"/>
          <ac:spMkLst>
            <pc:docMk/>
            <pc:sldMk cId="3803520776" sldId="273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32:55.304" v="3154" actId="20577"/>
          <ac:spMkLst>
            <pc:docMk/>
            <pc:sldMk cId="3803520776" sldId="273"/>
            <ac:spMk id="89" creationId="{00000000-0000-0000-0000-000000000000}"/>
          </ac:spMkLst>
        </pc:spChg>
      </pc:sldChg>
      <pc:sldChg chg="modSp add mod">
        <pc:chgData name="Bart van Dalen" userId="7ec988af-79de-4002-93a7-a02af2d0db55" providerId="ADAL" clId="{3926DB69-4331-443D-9A74-FC09FAEE159D}" dt="2022-12-14T14:30:50.632" v="5341" actId="20577"/>
        <pc:sldMkLst>
          <pc:docMk/>
          <pc:sldMk cId="1925527015" sldId="274"/>
        </pc:sldMkLst>
        <pc:spChg chg="mod">
          <ac:chgData name="Bart van Dalen" userId="7ec988af-79de-4002-93a7-a02af2d0db55" providerId="ADAL" clId="{3926DB69-4331-443D-9A74-FC09FAEE159D}" dt="2022-12-13T12:43:57.266" v="3842" actId="20577"/>
          <ac:spMkLst>
            <pc:docMk/>
            <pc:sldMk cId="1925527015" sldId="274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4T14:30:50.632" v="5341" actId="20577"/>
          <ac:spMkLst>
            <pc:docMk/>
            <pc:sldMk cId="1925527015" sldId="274"/>
            <ac:spMk id="89" creationId="{00000000-0000-0000-0000-000000000000}"/>
          </ac:spMkLst>
        </pc:spChg>
      </pc:sldChg>
      <pc:sldChg chg="addSp modSp add mod ord">
        <pc:chgData name="Bart van Dalen" userId="7ec988af-79de-4002-93a7-a02af2d0db55" providerId="ADAL" clId="{3926DB69-4331-443D-9A74-FC09FAEE159D}" dt="2022-12-14T15:17:16.508" v="5437" actId="1076"/>
        <pc:sldMkLst>
          <pc:docMk/>
          <pc:sldMk cId="2282451388" sldId="275"/>
        </pc:sldMkLst>
        <pc:spChg chg="mod">
          <ac:chgData name="Bart van Dalen" userId="7ec988af-79de-4002-93a7-a02af2d0db55" providerId="ADAL" clId="{3926DB69-4331-443D-9A74-FC09FAEE159D}" dt="2022-12-13T12:37:30.572" v="3637" actId="20577"/>
          <ac:spMkLst>
            <pc:docMk/>
            <pc:sldMk cId="2282451388" sldId="275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37:10.856" v="3613" actId="20577"/>
          <ac:spMkLst>
            <pc:docMk/>
            <pc:sldMk cId="2282451388" sldId="275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4T15:17:16.508" v="5437" actId="1076"/>
          <ac:picMkLst>
            <pc:docMk/>
            <pc:sldMk cId="2282451388" sldId="275"/>
            <ac:picMk id="5" creationId="{24858B48-62B1-41AF-B052-CBA5E777E4CE}"/>
          </ac:picMkLst>
        </pc:picChg>
      </pc:sldChg>
      <pc:sldChg chg="modSp add mod">
        <pc:chgData name="Bart van Dalen" userId="7ec988af-79de-4002-93a7-a02af2d0db55" providerId="ADAL" clId="{3926DB69-4331-443D-9A74-FC09FAEE159D}" dt="2022-12-13T12:38:18.247" v="3723" actId="207"/>
        <pc:sldMkLst>
          <pc:docMk/>
          <pc:sldMk cId="3433707835" sldId="276"/>
        </pc:sldMkLst>
        <pc:spChg chg="mod">
          <ac:chgData name="Bart van Dalen" userId="7ec988af-79de-4002-93a7-a02af2d0db55" providerId="ADAL" clId="{3926DB69-4331-443D-9A74-FC09FAEE159D}" dt="2022-12-13T12:37:45.373" v="3674" actId="20577"/>
          <ac:spMkLst>
            <pc:docMk/>
            <pc:sldMk cId="3433707835" sldId="276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38:18.247" v="3723" actId="207"/>
          <ac:spMkLst>
            <pc:docMk/>
            <pc:sldMk cId="3433707835" sldId="276"/>
            <ac:spMk id="89" creationId="{00000000-0000-0000-0000-000000000000}"/>
          </ac:spMkLst>
        </pc:spChg>
      </pc:sldChg>
      <pc:sldChg chg="modSp add mod">
        <pc:chgData name="Bart van Dalen" userId="7ec988af-79de-4002-93a7-a02af2d0db55" providerId="ADAL" clId="{3926DB69-4331-443D-9A74-FC09FAEE159D}" dt="2022-12-13T12:38:26.986" v="3725" actId="207"/>
        <pc:sldMkLst>
          <pc:docMk/>
          <pc:sldMk cId="723150677" sldId="277"/>
        </pc:sldMkLst>
        <pc:spChg chg="mod">
          <ac:chgData name="Bart van Dalen" userId="7ec988af-79de-4002-93a7-a02af2d0db55" providerId="ADAL" clId="{3926DB69-4331-443D-9A74-FC09FAEE159D}" dt="2022-12-13T12:38:26.986" v="3725" actId="207"/>
          <ac:spMkLst>
            <pc:docMk/>
            <pc:sldMk cId="723150677" sldId="277"/>
            <ac:spMk id="89" creationId="{00000000-0000-0000-0000-000000000000}"/>
          </ac:spMkLst>
        </pc:spChg>
      </pc:sldChg>
      <pc:sldChg chg="addSp delSp modSp add mod">
        <pc:chgData name="Bart van Dalen" userId="7ec988af-79de-4002-93a7-a02af2d0db55" providerId="ADAL" clId="{3926DB69-4331-443D-9A74-FC09FAEE159D}" dt="2022-12-13T12:39:26.944" v="3734" actId="14100"/>
        <pc:sldMkLst>
          <pc:docMk/>
          <pc:sldMk cId="3154233984" sldId="278"/>
        </pc:sldMkLst>
        <pc:spChg chg="add mod">
          <ac:chgData name="Bart van Dalen" userId="7ec988af-79de-4002-93a7-a02af2d0db55" providerId="ADAL" clId="{3926DB69-4331-443D-9A74-FC09FAEE159D}" dt="2022-12-13T12:38:48.717" v="3727"/>
          <ac:spMkLst>
            <pc:docMk/>
            <pc:sldMk cId="3154233984" sldId="278"/>
            <ac:spMk id="7" creationId="{22C58A88-A114-4D36-BA2D-A9FD49C85C21}"/>
          </ac:spMkLst>
        </pc:spChg>
        <pc:grpChg chg="add del mod">
          <ac:chgData name="Bart van Dalen" userId="7ec988af-79de-4002-93a7-a02af2d0db55" providerId="ADAL" clId="{3926DB69-4331-443D-9A74-FC09FAEE159D}" dt="2022-12-13T12:39:07.916" v="3731" actId="478"/>
          <ac:grpSpMkLst>
            <pc:docMk/>
            <pc:sldMk cId="3154233984" sldId="278"/>
            <ac:grpSpMk id="5" creationId="{1A1146CC-CB60-42FE-8582-54BDD0B917A0}"/>
          </ac:grpSpMkLst>
        </pc:grpChg>
        <pc:picChg chg="add mod">
          <ac:chgData name="Bart van Dalen" userId="7ec988af-79de-4002-93a7-a02af2d0db55" providerId="ADAL" clId="{3926DB69-4331-443D-9A74-FC09FAEE159D}" dt="2022-12-13T12:38:48.717" v="3727"/>
          <ac:picMkLst>
            <pc:docMk/>
            <pc:sldMk cId="3154233984" sldId="278"/>
            <ac:picMk id="6" creationId="{DC574967-1BE1-4296-AF73-53DFA553E468}"/>
          </ac:picMkLst>
        </pc:picChg>
        <pc:picChg chg="add mod">
          <ac:chgData name="Bart van Dalen" userId="7ec988af-79de-4002-93a7-a02af2d0db55" providerId="ADAL" clId="{3926DB69-4331-443D-9A74-FC09FAEE159D}" dt="2022-12-13T12:39:26.944" v="3734" actId="14100"/>
          <ac:picMkLst>
            <pc:docMk/>
            <pc:sldMk cId="3154233984" sldId="278"/>
            <ac:picMk id="8" creationId="{DF7FD33D-94AE-48F9-A3E0-24F08AF1D2DB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5:17:10.530" v="5436" actId="1076"/>
        <pc:sldMkLst>
          <pc:docMk/>
          <pc:sldMk cId="3353277967" sldId="279"/>
        </pc:sldMkLst>
        <pc:picChg chg="del mod">
          <ac:chgData name="Bart van Dalen" userId="7ec988af-79de-4002-93a7-a02af2d0db55" providerId="ADAL" clId="{3926DB69-4331-443D-9A74-FC09FAEE159D}" dt="2022-12-13T12:40:15.746" v="3744" actId="478"/>
          <ac:picMkLst>
            <pc:docMk/>
            <pc:sldMk cId="3353277967" sldId="279"/>
            <ac:picMk id="5" creationId="{24858B48-62B1-41AF-B052-CBA5E777E4CE}"/>
          </ac:picMkLst>
        </pc:picChg>
        <pc:picChg chg="add mod">
          <ac:chgData name="Bart van Dalen" userId="7ec988af-79de-4002-93a7-a02af2d0db55" providerId="ADAL" clId="{3926DB69-4331-443D-9A74-FC09FAEE159D}" dt="2022-12-14T15:17:10.530" v="5436" actId="1076"/>
          <ac:picMkLst>
            <pc:docMk/>
            <pc:sldMk cId="3353277967" sldId="279"/>
            <ac:picMk id="6" creationId="{D0AA64E0-A85D-4652-A679-1B0C7B184C6B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5:17:31.925" v="5439" actId="1076"/>
        <pc:sldMkLst>
          <pc:docMk/>
          <pc:sldMk cId="1090735369" sldId="280"/>
        </pc:sldMkLst>
        <pc:picChg chg="del">
          <ac:chgData name="Bart van Dalen" userId="7ec988af-79de-4002-93a7-a02af2d0db55" providerId="ADAL" clId="{3926DB69-4331-443D-9A74-FC09FAEE159D}" dt="2022-12-13T12:40:50.596" v="3749" actId="478"/>
          <ac:picMkLst>
            <pc:docMk/>
            <pc:sldMk cId="1090735369" sldId="280"/>
            <ac:picMk id="6" creationId="{D0AA64E0-A85D-4652-A679-1B0C7B184C6B}"/>
          </ac:picMkLst>
        </pc:picChg>
        <pc:picChg chg="add mod">
          <ac:chgData name="Bart van Dalen" userId="7ec988af-79de-4002-93a7-a02af2d0db55" providerId="ADAL" clId="{3926DB69-4331-443D-9A74-FC09FAEE159D}" dt="2022-12-14T15:17:31.925" v="5439" actId="1076"/>
          <ac:picMkLst>
            <pc:docMk/>
            <pc:sldMk cId="1090735369" sldId="280"/>
            <ac:picMk id="7" creationId="{57E5746D-0046-4158-8C98-542E0230F946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5:17:36.382" v="5440" actId="1076"/>
        <pc:sldMkLst>
          <pc:docMk/>
          <pc:sldMk cId="3120686523" sldId="281"/>
        </pc:sldMkLst>
        <pc:picChg chg="add mod">
          <ac:chgData name="Bart van Dalen" userId="7ec988af-79de-4002-93a7-a02af2d0db55" providerId="ADAL" clId="{3926DB69-4331-443D-9A74-FC09FAEE159D}" dt="2022-12-14T15:17:36.382" v="5440" actId="1076"/>
          <ac:picMkLst>
            <pc:docMk/>
            <pc:sldMk cId="3120686523" sldId="281"/>
            <ac:picMk id="6" creationId="{5F6CFDA6-5464-48F6-BE5F-889527CF16AF}"/>
          </ac:picMkLst>
        </pc:picChg>
        <pc:picChg chg="del">
          <ac:chgData name="Bart van Dalen" userId="7ec988af-79de-4002-93a7-a02af2d0db55" providerId="ADAL" clId="{3926DB69-4331-443D-9A74-FC09FAEE159D}" dt="2022-12-13T12:41:39.031" v="3754" actId="478"/>
          <ac:picMkLst>
            <pc:docMk/>
            <pc:sldMk cId="3120686523" sldId="281"/>
            <ac:picMk id="7" creationId="{57E5746D-0046-4158-8C98-542E0230F946}"/>
          </ac:picMkLst>
        </pc:picChg>
      </pc:sldChg>
      <pc:sldChg chg="add del">
        <pc:chgData name="Bart van Dalen" userId="7ec988af-79de-4002-93a7-a02af2d0db55" providerId="ADAL" clId="{3926DB69-4331-443D-9A74-FC09FAEE159D}" dt="2022-12-13T13:08:25.664" v="4793" actId="47"/>
        <pc:sldMkLst>
          <pc:docMk/>
          <pc:sldMk cId="1039124004" sldId="282"/>
        </pc:sldMkLst>
      </pc:sldChg>
      <pc:sldChg chg="modSp new del mod">
        <pc:chgData name="Bart van Dalen" userId="7ec988af-79de-4002-93a7-a02af2d0db55" providerId="ADAL" clId="{3926DB69-4331-443D-9A74-FC09FAEE159D}" dt="2022-12-13T12:43:32.378" v="3826" actId="680"/>
        <pc:sldMkLst>
          <pc:docMk/>
          <pc:sldMk cId="3786163431" sldId="282"/>
        </pc:sldMkLst>
        <pc:spChg chg="mod">
          <ac:chgData name="Bart van Dalen" userId="7ec988af-79de-4002-93a7-a02af2d0db55" providerId="ADAL" clId="{3926DB69-4331-443D-9A74-FC09FAEE159D}" dt="2022-12-13T12:43:31.978" v="3825" actId="20577"/>
          <ac:spMkLst>
            <pc:docMk/>
            <pc:sldMk cId="3786163431" sldId="282"/>
            <ac:spMk id="2" creationId="{053959FA-910F-47AB-A64F-1F95375886E1}"/>
          </ac:spMkLst>
        </pc:spChg>
      </pc:sldChg>
      <pc:sldChg chg="modSp add mod">
        <pc:chgData name="Bart van Dalen" userId="7ec988af-79de-4002-93a7-a02af2d0db55" providerId="ADAL" clId="{3926DB69-4331-443D-9A74-FC09FAEE159D}" dt="2022-12-13T12:48:18.005" v="4005" actId="20577"/>
        <pc:sldMkLst>
          <pc:docMk/>
          <pc:sldMk cId="3244233760" sldId="283"/>
        </pc:sldMkLst>
        <pc:spChg chg="mod">
          <ac:chgData name="Bart van Dalen" userId="7ec988af-79de-4002-93a7-a02af2d0db55" providerId="ADAL" clId="{3926DB69-4331-443D-9A74-FC09FAEE159D}" dt="2022-12-13T12:44:21.043" v="3873" actId="20577"/>
          <ac:spMkLst>
            <pc:docMk/>
            <pc:sldMk cId="3244233760" sldId="283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48:18.005" v="4005" actId="20577"/>
          <ac:spMkLst>
            <pc:docMk/>
            <pc:sldMk cId="3244233760" sldId="283"/>
            <ac:spMk id="89" creationId="{00000000-0000-0000-0000-000000000000}"/>
          </ac:spMkLst>
        </pc:spChg>
      </pc:sldChg>
      <pc:sldChg chg="addSp modSp add mod ord">
        <pc:chgData name="Bart van Dalen" userId="7ec988af-79de-4002-93a7-a02af2d0db55" providerId="ADAL" clId="{3926DB69-4331-443D-9A74-FC09FAEE159D}" dt="2022-12-15T12:53:43.708" v="5463" actId="27636"/>
        <pc:sldMkLst>
          <pc:docMk/>
          <pc:sldMk cId="3683303967" sldId="284"/>
        </pc:sldMkLst>
        <pc:spChg chg="mod">
          <ac:chgData name="Bart van Dalen" userId="7ec988af-79de-4002-93a7-a02af2d0db55" providerId="ADAL" clId="{3926DB69-4331-443D-9A74-FC09FAEE159D}" dt="2022-12-13T12:48:34.159" v="4025" actId="20577"/>
          <ac:spMkLst>
            <pc:docMk/>
            <pc:sldMk cId="3683303967" sldId="284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5T12:53:43.708" v="5463" actId="27636"/>
          <ac:spMkLst>
            <pc:docMk/>
            <pc:sldMk cId="3683303967" sldId="284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3T12:54:51.999" v="4351" actId="14100"/>
          <ac:picMkLst>
            <pc:docMk/>
            <pc:sldMk cId="3683303967" sldId="284"/>
            <ac:picMk id="3" creationId="{7CF7E4EC-DA2D-48B2-93B6-2C3E54FDF5D0}"/>
          </ac:picMkLst>
        </pc:picChg>
      </pc:sldChg>
      <pc:sldChg chg="modSp add del mod ord">
        <pc:chgData name="Bart van Dalen" userId="7ec988af-79de-4002-93a7-a02af2d0db55" providerId="ADAL" clId="{3926DB69-4331-443D-9A74-FC09FAEE159D}" dt="2022-12-13T13:08:40.407" v="4796" actId="47"/>
        <pc:sldMkLst>
          <pc:docMk/>
          <pc:sldMk cId="1574927583" sldId="285"/>
        </pc:sldMkLst>
        <pc:spChg chg="mod">
          <ac:chgData name="Bart van Dalen" userId="7ec988af-79de-4002-93a7-a02af2d0db55" providerId="ADAL" clId="{3926DB69-4331-443D-9A74-FC09FAEE159D}" dt="2022-12-13T12:49:44.021" v="4044" actId="20577"/>
          <ac:spMkLst>
            <pc:docMk/>
            <pc:sldMk cId="1574927583" sldId="285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2:50:16.317" v="4155" actId="20577"/>
          <ac:spMkLst>
            <pc:docMk/>
            <pc:sldMk cId="1574927583" sldId="285"/>
            <ac:spMk id="89" creationId="{00000000-0000-0000-0000-000000000000}"/>
          </ac:spMkLst>
        </pc:spChg>
      </pc:sldChg>
      <pc:sldChg chg="addSp modSp add mod ord">
        <pc:chgData name="Bart van Dalen" userId="7ec988af-79de-4002-93a7-a02af2d0db55" providerId="ADAL" clId="{3926DB69-4331-443D-9A74-FC09FAEE159D}" dt="2022-12-14T13:36:18.010" v="5032"/>
        <pc:sldMkLst>
          <pc:docMk/>
          <pc:sldMk cId="2059756571" sldId="286"/>
        </pc:sldMkLst>
        <pc:spChg chg="mod">
          <ac:chgData name="Bart van Dalen" userId="7ec988af-79de-4002-93a7-a02af2d0db55" providerId="ADAL" clId="{3926DB69-4331-443D-9A74-FC09FAEE159D}" dt="2022-12-13T13:16:53.412" v="4979" actId="20577"/>
          <ac:spMkLst>
            <pc:docMk/>
            <pc:sldMk cId="2059756571" sldId="286"/>
            <ac:spMk id="89" creationId="{00000000-0000-0000-0000-000000000000}"/>
          </ac:spMkLst>
        </pc:spChg>
        <pc:picChg chg="add mod">
          <ac:chgData name="Bart van Dalen" userId="7ec988af-79de-4002-93a7-a02af2d0db55" providerId="ADAL" clId="{3926DB69-4331-443D-9A74-FC09FAEE159D}" dt="2022-12-14T13:36:18.010" v="5032"/>
          <ac:picMkLst>
            <pc:docMk/>
            <pc:sldMk cId="2059756571" sldId="286"/>
            <ac:picMk id="5" creationId="{1E0FF1BC-8F29-4778-9085-3543A2246FAC}"/>
          </ac:picMkLst>
        </pc:picChg>
      </pc:sldChg>
      <pc:sldChg chg="addSp modSp add mod">
        <pc:chgData name="Bart van Dalen" userId="7ec988af-79de-4002-93a7-a02af2d0db55" providerId="ADAL" clId="{3926DB69-4331-443D-9A74-FC09FAEE159D}" dt="2022-12-13T12:51:12.259" v="4169" actId="167"/>
        <pc:sldMkLst>
          <pc:docMk/>
          <pc:sldMk cId="3043715834" sldId="287"/>
        </pc:sldMkLst>
        <pc:spChg chg="mod">
          <ac:chgData name="Bart van Dalen" userId="7ec988af-79de-4002-93a7-a02af2d0db55" providerId="ADAL" clId="{3926DB69-4331-443D-9A74-FC09FAEE159D}" dt="2022-12-13T12:51:03.078" v="4166" actId="1076"/>
          <ac:spMkLst>
            <pc:docMk/>
            <pc:sldMk cId="3043715834" sldId="287"/>
            <ac:spMk id="89" creationId="{00000000-0000-0000-0000-000000000000}"/>
          </ac:spMkLst>
        </pc:spChg>
        <pc:picChg chg="add mod ord">
          <ac:chgData name="Bart van Dalen" userId="7ec988af-79de-4002-93a7-a02af2d0db55" providerId="ADAL" clId="{3926DB69-4331-443D-9A74-FC09FAEE159D}" dt="2022-12-13T12:51:12.259" v="4169" actId="167"/>
          <ac:picMkLst>
            <pc:docMk/>
            <pc:sldMk cId="3043715834" sldId="287"/>
            <ac:picMk id="3" creationId="{25B09C9F-6604-44E2-91A1-9FAEDA0AD671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3T12:52:35.640" v="4234"/>
        <pc:sldMkLst>
          <pc:docMk/>
          <pc:sldMk cId="2623943067" sldId="288"/>
        </pc:sldMkLst>
        <pc:spChg chg="mod">
          <ac:chgData name="Bart van Dalen" userId="7ec988af-79de-4002-93a7-a02af2d0db55" providerId="ADAL" clId="{3926DB69-4331-443D-9A74-FC09FAEE159D}" dt="2022-12-13T12:51:56.870" v="4226" actId="20577"/>
          <ac:spMkLst>
            <pc:docMk/>
            <pc:sldMk cId="2623943067" sldId="288"/>
            <ac:spMk id="88" creationId="{00000000-0000-0000-0000-000000000000}"/>
          </ac:spMkLst>
        </pc:spChg>
        <pc:spChg chg="del">
          <ac:chgData name="Bart van Dalen" userId="7ec988af-79de-4002-93a7-a02af2d0db55" providerId="ADAL" clId="{3926DB69-4331-443D-9A74-FC09FAEE159D}" dt="2022-12-13T12:52:20.757" v="4230" actId="478"/>
          <ac:spMkLst>
            <pc:docMk/>
            <pc:sldMk cId="2623943067" sldId="288"/>
            <ac:spMk id="89" creationId="{00000000-0000-0000-0000-000000000000}"/>
          </ac:spMkLst>
        </pc:spChg>
        <pc:picChg chg="del">
          <ac:chgData name="Bart van Dalen" userId="7ec988af-79de-4002-93a7-a02af2d0db55" providerId="ADAL" clId="{3926DB69-4331-443D-9A74-FC09FAEE159D}" dt="2022-12-13T12:52:34.774" v="4233" actId="478"/>
          <ac:picMkLst>
            <pc:docMk/>
            <pc:sldMk cId="2623943067" sldId="288"/>
            <ac:picMk id="3" creationId="{25B09C9F-6604-44E2-91A1-9FAEDA0AD671}"/>
          </ac:picMkLst>
        </pc:picChg>
        <pc:picChg chg="add del mod">
          <ac:chgData name="Bart van Dalen" userId="7ec988af-79de-4002-93a7-a02af2d0db55" providerId="ADAL" clId="{3926DB69-4331-443D-9A74-FC09FAEE159D}" dt="2022-12-13T12:52:33.192" v="4232" actId="21"/>
          <ac:picMkLst>
            <pc:docMk/>
            <pc:sldMk cId="2623943067" sldId="288"/>
            <ac:picMk id="4" creationId="{096CF164-7227-4445-A17E-2FDD29B571F5}"/>
          </ac:picMkLst>
        </pc:picChg>
        <pc:picChg chg="add mod">
          <ac:chgData name="Bart van Dalen" userId="7ec988af-79de-4002-93a7-a02af2d0db55" providerId="ADAL" clId="{3926DB69-4331-443D-9A74-FC09FAEE159D}" dt="2022-12-13T12:52:35.640" v="4234"/>
          <ac:picMkLst>
            <pc:docMk/>
            <pc:sldMk cId="2623943067" sldId="288"/>
            <ac:picMk id="8" creationId="{23157B68-5F96-4A31-A911-47455AC747E6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3:39:18.326" v="5051" actId="21"/>
        <pc:sldMkLst>
          <pc:docMk/>
          <pc:sldMk cId="2064561834" sldId="289"/>
        </pc:sldMkLst>
        <pc:spChg chg="mod">
          <ac:chgData name="Bart van Dalen" userId="7ec988af-79de-4002-93a7-a02af2d0db55" providerId="ADAL" clId="{3926DB69-4331-443D-9A74-FC09FAEE159D}" dt="2022-12-13T13:01:05.853" v="4468" actId="20577"/>
          <ac:spMkLst>
            <pc:docMk/>
            <pc:sldMk cId="2064561834" sldId="289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3T13:03:22.442" v="4625" actId="20577"/>
          <ac:spMkLst>
            <pc:docMk/>
            <pc:sldMk cId="2064561834" sldId="289"/>
            <ac:spMk id="89" creationId="{00000000-0000-0000-0000-000000000000}"/>
          </ac:spMkLst>
        </pc:spChg>
        <pc:picChg chg="add del mod">
          <ac:chgData name="Bart van Dalen" userId="7ec988af-79de-4002-93a7-a02af2d0db55" providerId="ADAL" clId="{3926DB69-4331-443D-9A74-FC09FAEE159D}" dt="2022-12-14T13:39:18.326" v="5051" actId="21"/>
          <ac:picMkLst>
            <pc:docMk/>
            <pc:sldMk cId="2064561834" sldId="289"/>
            <ac:picMk id="3" creationId="{6379AF54-B4DC-4F13-9636-42D7581ADF53}"/>
          </ac:picMkLst>
        </pc:picChg>
        <pc:picChg chg="add del mod">
          <ac:chgData name="Bart van Dalen" userId="7ec988af-79de-4002-93a7-a02af2d0db55" providerId="ADAL" clId="{3926DB69-4331-443D-9A74-FC09FAEE159D}" dt="2022-12-14T13:38:15.329" v="5044" actId="21"/>
          <ac:picMkLst>
            <pc:docMk/>
            <pc:sldMk cId="2064561834" sldId="289"/>
            <ac:picMk id="5" creationId="{7F9A9A71-7DB2-4382-B29D-A6B7926090EB}"/>
          </ac:picMkLst>
        </pc:picChg>
        <pc:picChg chg="add mod">
          <ac:chgData name="Bart van Dalen" userId="7ec988af-79de-4002-93a7-a02af2d0db55" providerId="ADAL" clId="{3926DB69-4331-443D-9A74-FC09FAEE159D}" dt="2022-12-14T13:38:30.685" v="5049"/>
          <ac:picMkLst>
            <pc:docMk/>
            <pc:sldMk cId="2064561834" sldId="289"/>
            <ac:picMk id="6" creationId="{17C0FE6A-0BD7-4FA4-AB5C-1790E836E6A2}"/>
          </ac:picMkLst>
        </pc:picChg>
      </pc:sldChg>
      <pc:sldChg chg="addSp delSp modSp add mod">
        <pc:chgData name="Bart van Dalen" userId="7ec988af-79de-4002-93a7-a02af2d0db55" providerId="ADAL" clId="{3926DB69-4331-443D-9A74-FC09FAEE159D}" dt="2022-12-14T15:16:39.432" v="5435" actId="20577"/>
        <pc:sldMkLst>
          <pc:docMk/>
          <pc:sldMk cId="414146366" sldId="290"/>
        </pc:sldMkLst>
        <pc:spChg chg="mod">
          <ac:chgData name="Bart van Dalen" userId="7ec988af-79de-4002-93a7-a02af2d0db55" providerId="ADAL" clId="{3926DB69-4331-443D-9A74-FC09FAEE159D}" dt="2022-12-14T14:27:07.724" v="5290" actId="20577"/>
          <ac:spMkLst>
            <pc:docMk/>
            <pc:sldMk cId="414146366" sldId="290"/>
            <ac:spMk id="88" creationId="{00000000-0000-0000-0000-000000000000}"/>
          </ac:spMkLst>
        </pc:spChg>
        <pc:spChg chg="mod">
          <ac:chgData name="Bart van Dalen" userId="7ec988af-79de-4002-93a7-a02af2d0db55" providerId="ADAL" clId="{3926DB69-4331-443D-9A74-FC09FAEE159D}" dt="2022-12-14T15:16:39.432" v="5435" actId="20577"/>
          <ac:spMkLst>
            <pc:docMk/>
            <pc:sldMk cId="414146366" sldId="290"/>
            <ac:spMk id="89" creationId="{00000000-0000-0000-0000-000000000000}"/>
          </ac:spMkLst>
        </pc:spChg>
        <pc:picChg chg="del">
          <ac:chgData name="Bart van Dalen" userId="7ec988af-79de-4002-93a7-a02af2d0db55" providerId="ADAL" clId="{3926DB69-4331-443D-9A74-FC09FAEE159D}" dt="2022-12-14T14:23:18.905" v="5064" actId="478"/>
          <ac:picMkLst>
            <pc:docMk/>
            <pc:sldMk cId="414146366" sldId="290"/>
            <ac:picMk id="3" creationId="{3DB6C4C8-68CA-4AE5-A637-313CBCA08E6B}"/>
          </ac:picMkLst>
        </pc:picChg>
        <pc:picChg chg="add mod">
          <ac:chgData name="Bart van Dalen" userId="7ec988af-79de-4002-93a7-a02af2d0db55" providerId="ADAL" clId="{3926DB69-4331-443D-9A74-FC09FAEE159D}" dt="2022-12-14T14:29:51.192" v="5339" actId="1440"/>
          <ac:picMkLst>
            <pc:docMk/>
            <pc:sldMk cId="414146366" sldId="290"/>
            <ac:picMk id="4" creationId="{04AE2698-BB5B-407C-95B7-932C156E0CF0}"/>
          </ac:picMkLst>
        </pc:picChg>
      </pc:sldChg>
      <pc:sldChg chg="del">
        <pc:chgData name="Bart van Dalen" userId="7ec988af-79de-4002-93a7-a02af2d0db55" providerId="ADAL" clId="{3926DB69-4331-443D-9A74-FC09FAEE159D}" dt="2022-12-13T10:10:02.783" v="236" actId="47"/>
        <pc:sldMkLst>
          <pc:docMk/>
          <pc:sldMk cId="1488312120" sldId="294"/>
        </pc:sldMkLst>
      </pc:sldChg>
      <pc:sldChg chg="del">
        <pc:chgData name="Bart van Dalen" userId="7ec988af-79de-4002-93a7-a02af2d0db55" providerId="ADAL" clId="{3926DB69-4331-443D-9A74-FC09FAEE159D}" dt="2022-12-13T10:10:11.434" v="264" actId="47"/>
        <pc:sldMkLst>
          <pc:docMk/>
          <pc:sldMk cId="906058754" sldId="320"/>
        </pc:sldMkLst>
      </pc:sldChg>
      <pc:sldChg chg="del">
        <pc:chgData name="Bart van Dalen" userId="7ec988af-79de-4002-93a7-a02af2d0db55" providerId="ADAL" clId="{3926DB69-4331-443D-9A74-FC09FAEE159D}" dt="2022-12-13T10:10:10.817" v="262" actId="47"/>
        <pc:sldMkLst>
          <pc:docMk/>
          <pc:sldMk cId="3503321255" sldId="321"/>
        </pc:sldMkLst>
      </pc:sldChg>
      <pc:sldChg chg="del">
        <pc:chgData name="Bart van Dalen" userId="7ec988af-79de-4002-93a7-a02af2d0db55" providerId="ADAL" clId="{3926DB69-4331-443D-9A74-FC09FAEE159D}" dt="2022-12-13T10:10:04.199" v="239" actId="47"/>
        <pc:sldMkLst>
          <pc:docMk/>
          <pc:sldMk cId="3150168974" sldId="322"/>
        </pc:sldMkLst>
      </pc:sldChg>
      <pc:sldChg chg="del">
        <pc:chgData name="Bart van Dalen" userId="7ec988af-79de-4002-93a7-a02af2d0db55" providerId="ADAL" clId="{3926DB69-4331-443D-9A74-FC09FAEE159D}" dt="2022-12-13T10:10:07.843" v="252" actId="47"/>
        <pc:sldMkLst>
          <pc:docMk/>
          <pc:sldMk cId="1593548278" sldId="324"/>
        </pc:sldMkLst>
      </pc:sldChg>
      <pc:sldChg chg="del">
        <pc:chgData name="Bart van Dalen" userId="7ec988af-79de-4002-93a7-a02af2d0db55" providerId="ADAL" clId="{3926DB69-4331-443D-9A74-FC09FAEE159D}" dt="2022-12-13T10:10:07.304" v="250" actId="47"/>
        <pc:sldMkLst>
          <pc:docMk/>
          <pc:sldMk cId="2511822608" sldId="325"/>
        </pc:sldMkLst>
      </pc:sldChg>
      <pc:sldChg chg="del">
        <pc:chgData name="Bart van Dalen" userId="7ec988af-79de-4002-93a7-a02af2d0db55" providerId="ADAL" clId="{3926DB69-4331-443D-9A74-FC09FAEE159D}" dt="2022-12-13T10:10:03.818" v="238" actId="47"/>
        <pc:sldMkLst>
          <pc:docMk/>
          <pc:sldMk cId="3004171166" sldId="326"/>
        </pc:sldMkLst>
      </pc:sldChg>
      <pc:sldChg chg="del">
        <pc:chgData name="Bart van Dalen" userId="7ec988af-79de-4002-93a7-a02af2d0db55" providerId="ADAL" clId="{3926DB69-4331-443D-9A74-FC09FAEE159D}" dt="2022-12-13T10:10:07.574" v="251" actId="47"/>
        <pc:sldMkLst>
          <pc:docMk/>
          <pc:sldMk cId="3661363182" sldId="684"/>
        </pc:sldMkLst>
      </pc:sldChg>
      <pc:sldChg chg="del">
        <pc:chgData name="Bart van Dalen" userId="7ec988af-79de-4002-93a7-a02af2d0db55" providerId="ADAL" clId="{3926DB69-4331-443D-9A74-FC09FAEE159D}" dt="2022-12-13T10:10:09.643" v="258" actId="47"/>
        <pc:sldMkLst>
          <pc:docMk/>
          <pc:sldMk cId="2053777182" sldId="703"/>
        </pc:sldMkLst>
      </pc:sldChg>
      <pc:sldChg chg="del">
        <pc:chgData name="Bart van Dalen" userId="7ec988af-79de-4002-93a7-a02af2d0db55" providerId="ADAL" clId="{3926DB69-4331-443D-9A74-FC09FAEE159D}" dt="2022-12-13T10:10:09.912" v="259" actId="47"/>
        <pc:sldMkLst>
          <pc:docMk/>
          <pc:sldMk cId="2855875249" sldId="705"/>
        </pc:sldMkLst>
      </pc:sldChg>
      <pc:sldChg chg="del">
        <pc:chgData name="Bart van Dalen" userId="7ec988af-79de-4002-93a7-a02af2d0db55" providerId="ADAL" clId="{3926DB69-4331-443D-9A74-FC09FAEE159D}" dt="2022-12-13T10:10:10.273" v="260" actId="47"/>
        <pc:sldMkLst>
          <pc:docMk/>
          <pc:sldMk cId="2683662571" sldId="707"/>
        </pc:sldMkLst>
      </pc:sldChg>
      <pc:sldChg chg="del">
        <pc:chgData name="Bart van Dalen" userId="7ec988af-79de-4002-93a7-a02af2d0db55" providerId="ADAL" clId="{3926DB69-4331-443D-9A74-FC09FAEE159D}" dt="2022-12-13T10:10:08.668" v="255" actId="47"/>
        <pc:sldMkLst>
          <pc:docMk/>
          <pc:sldMk cId="1941542251" sldId="712"/>
        </pc:sldMkLst>
      </pc:sldChg>
      <pc:sldChg chg="del">
        <pc:chgData name="Bart van Dalen" userId="7ec988af-79de-4002-93a7-a02af2d0db55" providerId="ADAL" clId="{3926DB69-4331-443D-9A74-FC09FAEE159D}" dt="2022-12-13T10:10:08.981" v="256" actId="47"/>
        <pc:sldMkLst>
          <pc:docMk/>
          <pc:sldMk cId="675522758" sldId="713"/>
        </pc:sldMkLst>
      </pc:sldChg>
      <pc:sldChg chg="del">
        <pc:chgData name="Bart van Dalen" userId="7ec988af-79de-4002-93a7-a02af2d0db55" providerId="ADAL" clId="{3926DB69-4331-443D-9A74-FC09FAEE159D}" dt="2022-12-13T10:10:04.846" v="241" actId="47"/>
        <pc:sldMkLst>
          <pc:docMk/>
          <pc:sldMk cId="2631379489" sldId="714"/>
        </pc:sldMkLst>
      </pc:sldChg>
      <pc:sldChg chg="del">
        <pc:chgData name="Bart van Dalen" userId="7ec988af-79de-4002-93a7-a02af2d0db55" providerId="ADAL" clId="{3926DB69-4331-443D-9A74-FC09FAEE159D}" dt="2022-12-13T10:10:05.685" v="244" actId="47"/>
        <pc:sldMkLst>
          <pc:docMk/>
          <pc:sldMk cId="4027179869" sldId="741"/>
        </pc:sldMkLst>
      </pc:sldChg>
      <pc:sldChg chg="del">
        <pc:chgData name="Bart van Dalen" userId="7ec988af-79de-4002-93a7-a02af2d0db55" providerId="ADAL" clId="{3926DB69-4331-443D-9A74-FC09FAEE159D}" dt="2022-12-13T10:10:06.252" v="246" actId="47"/>
        <pc:sldMkLst>
          <pc:docMk/>
          <pc:sldMk cId="269574298" sldId="742"/>
        </pc:sldMkLst>
      </pc:sldChg>
      <pc:sldChg chg="del">
        <pc:chgData name="Bart van Dalen" userId="7ec988af-79de-4002-93a7-a02af2d0db55" providerId="ADAL" clId="{3926DB69-4331-443D-9A74-FC09FAEE159D}" dt="2022-12-13T10:10:06.737" v="248" actId="47"/>
        <pc:sldMkLst>
          <pc:docMk/>
          <pc:sldMk cId="2392713262" sldId="746"/>
        </pc:sldMkLst>
      </pc:sldChg>
      <pc:sldChg chg="del">
        <pc:chgData name="Bart van Dalen" userId="7ec988af-79de-4002-93a7-a02af2d0db55" providerId="ADAL" clId="{3926DB69-4331-443D-9A74-FC09FAEE159D}" dt="2022-12-13T10:10:07.023" v="249" actId="47"/>
        <pc:sldMkLst>
          <pc:docMk/>
          <pc:sldMk cId="3748842871" sldId="747"/>
        </pc:sldMkLst>
      </pc:sldChg>
      <pc:sldChg chg="del">
        <pc:chgData name="Bart van Dalen" userId="7ec988af-79de-4002-93a7-a02af2d0db55" providerId="ADAL" clId="{3926DB69-4331-443D-9A74-FC09FAEE159D}" dt="2022-12-13T10:10:05.401" v="243" actId="47"/>
        <pc:sldMkLst>
          <pc:docMk/>
          <pc:sldMk cId="1009817129" sldId="751"/>
        </pc:sldMkLst>
      </pc:sldChg>
      <pc:sldChg chg="del">
        <pc:chgData name="Bart van Dalen" userId="7ec988af-79de-4002-93a7-a02af2d0db55" providerId="ADAL" clId="{3926DB69-4331-443D-9A74-FC09FAEE159D}" dt="2022-12-13T10:10:04.557" v="240" actId="47"/>
        <pc:sldMkLst>
          <pc:docMk/>
          <pc:sldMk cId="2943442253" sldId="752"/>
        </pc:sldMkLst>
      </pc:sldChg>
      <pc:sldChg chg="del">
        <pc:chgData name="Bart van Dalen" userId="7ec988af-79de-4002-93a7-a02af2d0db55" providerId="ADAL" clId="{3926DB69-4331-443D-9A74-FC09FAEE159D}" dt="2022-12-13T10:10:05.196" v="242" actId="47"/>
        <pc:sldMkLst>
          <pc:docMk/>
          <pc:sldMk cId="2483204005" sldId="753"/>
        </pc:sldMkLst>
      </pc:sldChg>
      <pc:sldChg chg="del">
        <pc:chgData name="Bart van Dalen" userId="7ec988af-79de-4002-93a7-a02af2d0db55" providerId="ADAL" clId="{3926DB69-4331-443D-9A74-FC09FAEE159D}" dt="2022-12-13T10:10:05.979" v="245" actId="47"/>
        <pc:sldMkLst>
          <pc:docMk/>
          <pc:sldMk cId="1124050665" sldId="754"/>
        </pc:sldMkLst>
      </pc:sldChg>
      <pc:sldChg chg="del">
        <pc:chgData name="Bart van Dalen" userId="7ec988af-79de-4002-93a7-a02af2d0db55" providerId="ADAL" clId="{3926DB69-4331-443D-9A74-FC09FAEE159D}" dt="2022-12-13T10:10:06.467" v="247" actId="47"/>
        <pc:sldMkLst>
          <pc:docMk/>
          <pc:sldMk cId="1727018764" sldId="756"/>
        </pc:sldMkLst>
      </pc:sldChg>
      <pc:sldChg chg="del">
        <pc:chgData name="Bart van Dalen" userId="7ec988af-79de-4002-93a7-a02af2d0db55" providerId="ADAL" clId="{3926DB69-4331-443D-9A74-FC09FAEE159D}" dt="2022-12-13T10:10:03.322" v="237" actId="47"/>
        <pc:sldMkLst>
          <pc:docMk/>
          <pc:sldMk cId="3589061039" sldId="758"/>
        </pc:sldMkLst>
      </pc:sldChg>
      <pc:sldChg chg="del">
        <pc:chgData name="Bart van Dalen" userId="7ec988af-79de-4002-93a7-a02af2d0db55" providerId="ADAL" clId="{3926DB69-4331-443D-9A74-FC09FAEE159D}" dt="2022-12-13T10:10:08.121" v="253" actId="47"/>
        <pc:sldMkLst>
          <pc:docMk/>
          <pc:sldMk cId="3685295" sldId="759"/>
        </pc:sldMkLst>
      </pc:sldChg>
      <pc:sldChg chg="del">
        <pc:chgData name="Bart van Dalen" userId="7ec988af-79de-4002-93a7-a02af2d0db55" providerId="ADAL" clId="{3926DB69-4331-443D-9A74-FC09FAEE159D}" dt="2022-12-13T10:10:09.269" v="257" actId="47"/>
        <pc:sldMkLst>
          <pc:docMk/>
          <pc:sldMk cId="3490382506" sldId="761"/>
        </pc:sldMkLst>
      </pc:sldChg>
      <pc:sldChg chg="del">
        <pc:chgData name="Bart van Dalen" userId="7ec988af-79de-4002-93a7-a02af2d0db55" providerId="ADAL" clId="{3926DB69-4331-443D-9A74-FC09FAEE159D}" dt="2022-12-13T10:10:08.395" v="254" actId="47"/>
        <pc:sldMkLst>
          <pc:docMk/>
          <pc:sldMk cId="2412915434" sldId="762"/>
        </pc:sldMkLst>
      </pc:sldChg>
      <pc:sldChg chg="del">
        <pc:chgData name="Bart van Dalen" userId="7ec988af-79de-4002-93a7-a02af2d0db55" providerId="ADAL" clId="{3926DB69-4331-443D-9A74-FC09FAEE159D}" dt="2022-12-13T10:10:11.103" v="263" actId="47"/>
        <pc:sldMkLst>
          <pc:docMk/>
          <pc:sldMk cId="1114699730" sldId="763"/>
        </pc:sldMkLst>
      </pc:sldChg>
      <pc:sldChg chg="del">
        <pc:chgData name="Bart van Dalen" userId="7ec988af-79de-4002-93a7-a02af2d0db55" providerId="ADAL" clId="{3926DB69-4331-443D-9A74-FC09FAEE159D}" dt="2022-12-13T10:10:10.493" v="261" actId="47"/>
        <pc:sldMkLst>
          <pc:docMk/>
          <pc:sldMk cId="1127191615" sldId="764"/>
        </pc:sldMkLst>
      </pc:sldChg>
      <pc:sldMasterChg chg="add del addSldLayout delSldLayout">
        <pc:chgData name="Bart van Dalen" userId="7ec988af-79de-4002-93a7-a02af2d0db55" providerId="ADAL" clId="{3926DB69-4331-443D-9A74-FC09FAEE159D}" dt="2022-12-13T10:07:42.181" v="15" actId="47"/>
        <pc:sldMasterMkLst>
          <pc:docMk/>
          <pc:sldMasterMk cId="0" sldId="2147483648"/>
        </pc:sldMasterMkLst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0" sldId="2147483660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1288223967" sldId="2147483674"/>
          </pc:sldLayoutMkLst>
        </pc:sldLayoutChg>
        <pc:sldLayoutChg chg="add del">
          <pc:chgData name="Bart van Dalen" userId="7ec988af-79de-4002-93a7-a02af2d0db55" providerId="ADAL" clId="{3926DB69-4331-443D-9A74-FC09FAEE159D}" dt="2022-12-13T10:07:42.181" v="15" actId="47"/>
          <pc:sldLayoutMkLst>
            <pc:docMk/>
            <pc:sldMasterMk cId="0" sldId="2147483648"/>
            <pc:sldLayoutMk cId="208340625" sldId="2147483675"/>
          </pc:sldLayoutMkLst>
        </pc:sldLayoutChg>
      </pc:sldMasterChg>
      <pc:sldMasterChg chg="delSldLayout">
        <pc:chgData name="Bart van Dalen" userId="7ec988af-79de-4002-93a7-a02af2d0db55" providerId="ADAL" clId="{3926DB69-4331-443D-9A74-FC09FAEE159D}" dt="2022-12-13T10:10:10.493" v="261" actId="47"/>
        <pc:sldMasterMkLst>
          <pc:docMk/>
          <pc:sldMasterMk cId="0" sldId="2147483661"/>
        </pc:sldMasterMkLst>
        <pc:sldLayoutChg chg="del">
          <pc:chgData name="Bart van Dalen" userId="7ec988af-79de-4002-93a7-a02af2d0db55" providerId="ADAL" clId="{3926DB69-4331-443D-9A74-FC09FAEE159D}" dt="2022-12-13T10:10:09.643" v="258" actId="47"/>
          <pc:sldLayoutMkLst>
            <pc:docMk/>
            <pc:sldMasterMk cId="0" sldId="2147483661"/>
            <pc:sldLayoutMk cId="2604655997" sldId="2147483676"/>
          </pc:sldLayoutMkLst>
        </pc:sldLayoutChg>
        <pc:sldLayoutChg chg="del">
          <pc:chgData name="Bart van Dalen" userId="7ec988af-79de-4002-93a7-a02af2d0db55" providerId="ADAL" clId="{3926DB69-4331-443D-9A74-FC09FAEE159D}" dt="2022-12-13T10:10:10.493" v="261" actId="47"/>
          <pc:sldLayoutMkLst>
            <pc:docMk/>
            <pc:sldMasterMk cId="0" sldId="2147483661"/>
            <pc:sldLayoutMk cId="1757071298" sldId="2147483677"/>
          </pc:sldLayoutMkLst>
        </pc:sldLayoutChg>
        <pc:sldLayoutChg chg="del">
          <pc:chgData name="Bart van Dalen" userId="7ec988af-79de-4002-93a7-a02af2d0db55" providerId="ADAL" clId="{3926DB69-4331-443D-9A74-FC09FAEE159D}" dt="2022-12-13T10:10:07.023" v="249" actId="47"/>
          <pc:sldLayoutMkLst>
            <pc:docMk/>
            <pc:sldMasterMk cId="0" sldId="2147483661"/>
            <pc:sldLayoutMk cId="2006269739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l-NL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nl-NL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5719081-C79D-402C-8C5B-4B064CFDCECB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37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41965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2086920"/>
            <a:ext cx="8229240" cy="403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822924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1349760"/>
            <a:ext cx="822924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2086920"/>
            <a:ext cx="8229240" cy="403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94464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4196520"/>
            <a:ext cx="822924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20869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4196520"/>
            <a:ext cx="26496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822924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94464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nl-NL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132A-6418-4DA5-9410-C5C3756D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47D76-915B-4037-964A-F6CFB389DB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090CEB9-145E-4133-BACC-FBCA2F148A03}" type="slidenum">
              <a:rPr lang="nl-NL" sz="1000" b="0" strike="noStrike" spc="-1" smtClean="0">
                <a:solidFill>
                  <a:srgbClr val="FFFFFF"/>
                </a:solidFill>
                <a:latin typeface="Arial"/>
                <a:ea typeface="Arial"/>
              </a:rPr>
              <a:t>‹nr.›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2086920"/>
            <a:ext cx="4015800" cy="403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4196520"/>
            <a:ext cx="4015800" cy="192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8B48-A18E-484E-930B-0F0759BC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0A06E-0B94-44A3-B71D-4401319D297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090CEB9-145E-4133-BACC-FBCA2F148A03}" type="slidenum">
              <a:rPr lang="nl-NL" sz="1000" b="0" strike="noStrike" spc="-1" smtClean="0">
                <a:solidFill>
                  <a:srgbClr val="FFFFFF"/>
                </a:solidFill>
                <a:latin typeface="Arial"/>
                <a:ea typeface="Arial"/>
              </a:rPr>
              <a:t>‹nr.›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22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23080" y="1155960"/>
            <a:ext cx="7772040" cy="146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>
                <a:solidFill>
                  <a:srgbClr val="25167A"/>
                </a:solidFill>
                <a:latin typeface="Arial"/>
                <a:ea typeface="ＭＳ Ｐゴシック"/>
              </a:rPr>
              <a:t>Click to edit Master title style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/>
          </p:nvPr>
        </p:nvSpPr>
        <p:spPr>
          <a:xfrm>
            <a:off x="8516880" y="6489720"/>
            <a:ext cx="626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90CEB9-145E-4133-BACC-FBCA2F148A03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‹nr.›</a:t>
            </a:fld>
            <a:endParaRPr lang="nl-NL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5" r:id="rId8"/>
    <p:sldLayoutId id="2147483674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94464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>
                <a:solidFill>
                  <a:srgbClr val="25167A"/>
                </a:solidFill>
                <a:latin typeface="Arial"/>
                <a:ea typeface="ＭＳ Ｐゴシック"/>
              </a:rPr>
              <a:t>Click to edit Master title style</a:t>
            </a: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2086920"/>
            <a:ext cx="8229240" cy="4038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KLIK OM DE TEKSTSTIJL VAN HET MODEL TE BEWERKEN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  <a:p>
            <a:pPr marL="62856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Tweede niveau</a:t>
            </a:r>
            <a:endParaRPr lang="nl-NL" sz="2000" b="0" strike="noStrike" spc="-1">
              <a:solidFill>
                <a:srgbClr val="000000"/>
              </a:solidFill>
              <a:latin typeface="Arial"/>
            </a:endParaRPr>
          </a:p>
          <a:p>
            <a:pPr marL="896760" lvl="2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Derde niveau</a:t>
            </a:r>
            <a:endParaRPr lang="nl-NL" sz="1800" b="0" strike="noStrike" spc="-1">
              <a:solidFill>
                <a:srgbClr val="000000"/>
              </a:solidFill>
              <a:latin typeface="Arial"/>
            </a:endParaRPr>
          </a:p>
          <a:p>
            <a:pPr marL="1255680" lvl="3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nl-NL" sz="16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Vierde niveau</a:t>
            </a:r>
            <a:endParaRPr lang="nl-NL" sz="1600" b="0" strike="noStrike" spc="-1">
              <a:solidFill>
                <a:srgbClr val="000000"/>
              </a:solidFill>
              <a:latin typeface="Arial"/>
            </a:endParaRPr>
          </a:p>
          <a:p>
            <a:pPr marL="1612800" lvl="4" indent="-28548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nl-NL" sz="1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Vijfde niveau</a:t>
            </a:r>
            <a:endParaRPr lang="nl-N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57200" y="612468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nl-NL" sz="2400" b="0" strike="noStrike" spc="-1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255160" y="6124680"/>
            <a:ext cx="626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4A26084-BC48-4E7B-88E9-2ACFF17A5A83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‹nr.›</a:t>
            </a:fld>
            <a:endParaRPr lang="nl-NL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artvandalen.itch.io/sam-in-space" TargetMode="External"/><Relationship Id="rId2" Type="http://schemas.openxmlformats.org/officeDocument/2006/relationships/hyperlink" Target="https://tinyurl.com/2582d5nd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ound.org/" TargetMode="External"/><Relationship Id="rId2" Type="http://schemas.openxmlformats.org/officeDocument/2006/relationships/hyperlink" Target="https://www.photopea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23080" y="11559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Digital Game </a:t>
            </a:r>
            <a:r>
              <a:rPr lang="nl-NL" sz="3200" b="0" strike="noStrike" cap="all" spc="-1" dirty="0" err="1">
                <a:solidFill>
                  <a:srgbClr val="25167A"/>
                </a:solidFill>
                <a:latin typeface="Arial"/>
                <a:ea typeface="ＭＳ Ｐゴシック"/>
              </a:rPr>
              <a:t>Based</a:t>
            </a: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 Learning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33160" y="2626200"/>
            <a:ext cx="6011640" cy="16686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nl-NL" sz="1600" b="0" strike="noStrike" spc="-1" dirty="0">
                <a:latin typeface="Arial"/>
              </a:rPr>
              <a:t>Bart van Dalen, Lerarenopleiding natuur- en scheikunde HvA</a:t>
            </a: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nl-NL" sz="1600" spc="-1" dirty="0">
                <a:latin typeface="Arial"/>
              </a:rPr>
              <a:t>b.van.dalen@hva.nl</a:t>
            </a:r>
            <a:endParaRPr lang="nl-NL" sz="1600" b="0" strike="noStrike" spc="-1" dirty="0"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8516880" y="648972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6842E-0883-4B6E-AD4D-17400EA473A0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608B15-4921-4CF1-BD06-AFD75AB9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80" y="4033439"/>
            <a:ext cx="1948842" cy="1668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0C3B18-C9E3-44B1-978E-A46CE038A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212" y="3501957"/>
            <a:ext cx="1948842" cy="22315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, nachthemel&#10;&#10;Automatisch gegenereerde beschrijving">
            <a:extLst>
              <a:ext uri="{FF2B5EF4-FFF2-40B4-BE49-F238E27FC236}">
                <a16:creationId xmlns:a16="http://schemas.microsoft.com/office/drawing/2014/main" id="{E82FFD0D-E0F1-4CC7-B3C5-7046BFFA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35022"/>
            <a:ext cx="9143999" cy="4571998"/>
          </a:xfrm>
          <a:prstGeom prst="rect">
            <a:avLst/>
          </a:prstGeom>
        </p:spPr>
      </p:pic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ARTWORK: Parallax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10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917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, nachthemel&#10;&#10;Automatisch gegenereerde beschrijving">
            <a:extLst>
              <a:ext uri="{FF2B5EF4-FFF2-40B4-BE49-F238E27FC236}">
                <a16:creationId xmlns:a16="http://schemas.microsoft.com/office/drawing/2014/main" id="{E82FFD0D-E0F1-4CC7-B3C5-7046BFFA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35022"/>
            <a:ext cx="9143999" cy="4571998"/>
          </a:xfrm>
          <a:prstGeom prst="rect">
            <a:avLst/>
          </a:prstGeom>
        </p:spPr>
      </p:pic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ARTWORK: Parallax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11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64EFBE-8D11-4D96-9975-ADF58A61E1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4110"/>
            <a:ext cx="9144000" cy="41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0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, nachthemel&#10;&#10;Automatisch gegenereerde beschrijving">
            <a:extLst>
              <a:ext uri="{FF2B5EF4-FFF2-40B4-BE49-F238E27FC236}">
                <a16:creationId xmlns:a16="http://schemas.microsoft.com/office/drawing/2014/main" id="{E82FFD0D-E0F1-4CC7-B3C5-7046BFFA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735022"/>
            <a:ext cx="9143999" cy="4571998"/>
          </a:xfrm>
          <a:prstGeom prst="rect">
            <a:avLst/>
          </a:prstGeom>
        </p:spPr>
      </p:pic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ARTWORK: Parallax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12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64EFBE-8D11-4D96-9975-ADF58A61E1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4110"/>
            <a:ext cx="9144000" cy="4198490"/>
          </a:xfrm>
          <a:prstGeom prst="rect">
            <a:avLst/>
          </a:prstGeom>
        </p:spPr>
      </p:pic>
      <p:pic>
        <p:nvPicPr>
          <p:cNvPr id="3" name="Afbeelding 2" descr="Afbeelding met wiel, uitrusting&#10;&#10;Automatisch gegenereerde beschrijving">
            <a:extLst>
              <a:ext uri="{FF2B5EF4-FFF2-40B4-BE49-F238E27FC236}">
                <a16:creationId xmlns:a16="http://schemas.microsoft.com/office/drawing/2014/main" id="{9FD32352-8C93-4DB8-B134-54389DBDB5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203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ARTWORK: </a:t>
            </a:r>
            <a:r>
              <a:rPr lang="nl-NL" sz="3200" b="0" strike="noStrike" cap="all" spc="-1" dirty="0" err="1">
                <a:solidFill>
                  <a:srgbClr val="25167A"/>
                </a:solidFill>
                <a:latin typeface="Arial"/>
                <a:ea typeface="ＭＳ Ｐゴシック"/>
              </a:rPr>
              <a:t>Tilemap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13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Afbeelding 4" descr="Afbeelding met tekst, boek&#10;&#10;Automatisch gegenereerde beschrijving">
            <a:extLst>
              <a:ext uri="{FF2B5EF4-FFF2-40B4-BE49-F238E27FC236}">
                <a16:creationId xmlns:a16="http://schemas.microsoft.com/office/drawing/2014/main" id="{D6DACEF6-0661-46F2-8118-B4ACAF0B6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40" y="2087280"/>
            <a:ext cx="4770720" cy="47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Tijdpad tot nu toe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2022: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 Art of Game Design lezen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Theorie over DGBL lezen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Verder knutselen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In vrije tijd feedback van anderen prioriteren en verwerken (</a:t>
            </a: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backlog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14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12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 err="1">
                <a:solidFill>
                  <a:srgbClr val="25167A"/>
                </a:solidFill>
                <a:latin typeface="Arial"/>
                <a:ea typeface="ＭＳ Ｐゴシック"/>
              </a:rPr>
              <a:t>Backlog</a:t>
            </a: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 december 2022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15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B6C4C8-68CA-4AE5-A637-313CBCA0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65" y="1926336"/>
            <a:ext cx="3122070" cy="45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6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Aanpassing 14 december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Shape 2"/>
              <p:cNvSpPr txBox="1"/>
              <p:nvPr/>
            </p:nvSpPr>
            <p:spPr>
              <a:xfrm>
                <a:off x="652680" y="2450520"/>
                <a:ext cx="8229240" cy="4038840"/>
              </a:xfrm>
              <a:prstGeom prst="rect">
                <a:avLst/>
              </a:prstGeom>
              <a:noFill/>
              <a:ln w="9360"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endParaRPr lang="nl-NL" sz="2400" b="0" i="1" strike="noStrike" spc="-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l-NL" sz="2400" b="0" i="1" strike="noStrike" spc="-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trike="noStrike" spc="-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l-NL" sz="2400" b="0" i="1" strike="noStrike" spc="-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&gt;1%→</m:t>
                      </m:r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nl-NL" sz="2400" b="0" i="0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r>
                  <a:rPr lang="nl-NL" sz="2400" b="0" strike="noStrike" spc="-1" dirty="0">
                    <a:solidFill>
                      <a:srgbClr val="000000"/>
                    </a:solidFill>
                  </a:rPr>
                  <a:t>Als de frequentie meer dan 1% afwijkt van de doelfrequentie, dan </a:t>
                </a: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l-NL" sz="2400" b="0" i="1" strike="noStrike" spc="-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l-NL" sz="2400" b="0" i="1" strike="noStrike" spc="-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nl-NL" sz="2400" b="0" i="1" strike="noStrike" spc="-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</a:rPr>
                  <a:t>De </a:t>
                </a:r>
                <a14:m>
                  <m:oMath xmlns:m="http://schemas.openxmlformats.org/officeDocument/2006/math">
                    <m:r>
                      <a:rPr lang="nl-NL" sz="24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sz="2400" b="0" strike="noStrike" spc="-1" dirty="0">
                    <a:solidFill>
                      <a:srgbClr val="000000"/>
                    </a:solidFill>
                    <a:latin typeface="Arial"/>
                  </a:rPr>
                  <a:t> verloopt dus exponentieel!</a:t>
                </a:r>
              </a:p>
            </p:txBody>
          </p:sp>
        </mc:Choice>
        <mc:Fallback xmlns="">
          <p:sp>
            <p:nvSpPr>
              <p:cNvPr id="89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0" y="2450520"/>
                <a:ext cx="8229240" cy="4038840"/>
              </a:xfrm>
              <a:prstGeom prst="rect">
                <a:avLst/>
              </a:prstGeom>
              <a:blipFill>
                <a:blip r:embed="rId2"/>
                <a:stretch>
                  <a:fillRect l="-1111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16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AE2698-BB5B-407C-95B7-932C156E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0" y="2087280"/>
            <a:ext cx="7811590" cy="5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4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Tijdpad tot nu toe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2022: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Steeds nieuwe features implementeren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Met twee studenten een verkennend onderzoek opgezet (LPO) over verband tussen conceptuele ontwikkeling van studenten en de mate van flowstate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17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7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GBL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Mechanics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479"/>
              </a:spcBef>
              <a:buAutoNum type="arabicPeriod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Sturen van schip door een kracht te laten werken</a:t>
            </a:r>
          </a:p>
          <a:p>
            <a:pPr marL="457200" indent="-457200">
              <a:lnSpc>
                <a:spcPct val="100000"/>
              </a:lnSpc>
              <a:spcBef>
                <a:spcPts val="479"/>
              </a:spcBef>
              <a:buAutoNum type="arabicPeriod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Objecten ontwijken of pakken</a:t>
            </a:r>
          </a:p>
          <a:p>
            <a:pPr marL="457200" indent="-457200">
              <a:lnSpc>
                <a:spcPct val="100000"/>
              </a:lnSpc>
              <a:spcBef>
                <a:spcPts val="479"/>
              </a:spcBef>
              <a:buAutoNum type="arabicPeriod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MC vragen om kennis te toetsen en te belonen/bestraffen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Aesthetics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479"/>
              </a:spcBef>
              <a:buAutoNum type="arabicPeriod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Muziek met een </a:t>
            </a: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LowPass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 filter (bij vragen worden de hoge frequenties gedempt)</a:t>
            </a:r>
          </a:p>
          <a:p>
            <a:pPr marL="457200" indent="-457200">
              <a:lnSpc>
                <a:spcPct val="100000"/>
              </a:lnSpc>
              <a:spcBef>
                <a:spcPts val="479"/>
              </a:spcBef>
              <a:buAutoNum type="arabicPeriod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Soundeffects</a:t>
            </a: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geintegreerd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Story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[moet nog komen, schets is er al]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18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17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DGBL Algemeen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Een game ontwikkelen is tijdrovend 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(All, Castellar, &amp; Van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Looy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, 2014)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Een vereiste voor het ontwikkelen en daarna inzetten van DGBL is dan ook een sterke digitale geletterdheid van een docent (Netwerk Mediawijsheid, 2022)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CAR-model (Ryan en </a:t>
            </a: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Deci</a:t>
            </a: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, 2000) leidt tot motivatie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19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52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Programma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Voorstellen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Waarom een game maken?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Wat heb je nodig om een game te maken?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Doelstellingen van mijn game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Tijdpad tot nu toe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Theoretisch kader van onderzoek door studenten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Zelf voortest doen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Zelf gamen en </a:t>
            </a:r>
            <a:r>
              <a:rPr lang="nl-NL" sz="2400" u="sng" spc="-1" dirty="0">
                <a:solidFill>
                  <a:srgbClr val="000000"/>
                </a:solidFill>
                <a:latin typeface="Arial"/>
                <a:ea typeface="ＭＳ Ｐゴシック"/>
              </a:rPr>
              <a:t>feedback geven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90D846-6B68-4169-90AC-A2D524522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203" y="5311982"/>
            <a:ext cx="812698" cy="8126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CCT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Conceptual</a:t>
            </a: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 Change (zie ook NVOX)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Mensen/leerlingen passen maar moeilijk hun denkbeelden aan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Des te meer waarnemingen en 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ervaringen worden verklaard met een “nieuw” idee, des te gemakkelijker wordt een denkbeeld geaccepteerd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Deze game biedt hopelijk een aantal van deze er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varingen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20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552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Gamedidactiek (Koops)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Doel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Uitdaging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Levels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Voortgangindicatie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Autonomie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Feedback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Thema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21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858B48-62B1-41AF-B052-CBA5E777E4C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827" y="2087280"/>
            <a:ext cx="4551713" cy="252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5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Gamedidactiek (Koops)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Doel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Uitdaging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Levels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Voortgangindicatie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Autonomie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Feedback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Thema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22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8" name="Picture 1" descr="A picture containing map&#10;&#10;Description automatically generated">
            <a:extLst>
              <a:ext uri="{FF2B5EF4-FFF2-40B4-BE49-F238E27FC236}">
                <a16:creationId xmlns:a16="http://schemas.microsoft.com/office/drawing/2014/main" id="{DF7FD33D-94AE-48F9-A3E0-24F08AF1D2D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2" y="2087280"/>
            <a:ext cx="4794208" cy="26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3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Gamedidactiek (Koops)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Doel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Uitdaging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Levels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Voortgangindicatie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Autonomie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Feedback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Thema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23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0AA64E0-A85D-4652-A679-1B0C7B184C6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401" y="2087280"/>
            <a:ext cx="4375919" cy="2407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27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Gamedidactiek (Koops)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Doel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Uitdaging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Levels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Voortgangindicatie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Autonomie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Feedback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Thema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24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7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7E5746D-0046-4158-8C98-542E0230F94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98" y="2087280"/>
            <a:ext cx="4278642" cy="236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3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Gamedidactiek (Koops)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Doel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Uitdaging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Levels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Voortgangindicatie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Autonomie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Feedback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Thema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25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6" name="Picture 30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F6CFDA6-5464-48F6-BE5F-889527CF16A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438" y="2087280"/>
            <a:ext cx="4451102" cy="2377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68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</a:t>
            </a:r>
            <a:r>
              <a:rPr lang="nl-NL" sz="3200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Spelerstypes </a:t>
            </a:r>
            <a:r>
              <a:rPr lang="nl-NL" sz="3200" cap="all" spc="-1" dirty="0" err="1">
                <a:solidFill>
                  <a:srgbClr val="25167A"/>
                </a:solidFill>
                <a:latin typeface="Arial"/>
                <a:ea typeface="ＭＳ Ｐゴシック"/>
              </a:rPr>
              <a:t>Bartle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Killers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Socializers</a:t>
            </a: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Achievers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Explorers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26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370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Theorie </a:t>
            </a:r>
            <a:r>
              <a:rPr lang="nl-NL" sz="3200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Spelerstypes </a:t>
            </a:r>
            <a:r>
              <a:rPr lang="nl-NL" sz="3200" cap="all" spc="-1" dirty="0" err="1">
                <a:solidFill>
                  <a:srgbClr val="25167A"/>
                </a:solidFill>
                <a:latin typeface="Arial"/>
                <a:ea typeface="ＭＳ Ｐゴシック"/>
              </a:rPr>
              <a:t>Bartle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FF0000"/>
                </a:solidFill>
                <a:latin typeface="Arial"/>
              </a:rPr>
              <a:t>Killers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 err="1">
                <a:solidFill>
                  <a:srgbClr val="FF0000"/>
                </a:solidFill>
                <a:latin typeface="Arial"/>
              </a:rPr>
              <a:t>Socializers</a:t>
            </a:r>
            <a:endParaRPr lang="nl-NL" sz="2400" spc="-1" dirty="0">
              <a:solidFill>
                <a:srgbClr val="FF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</a:rPr>
              <a:t>Achievers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Explorers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27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3150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Zelf FVA maken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Rosenblatt, R., &amp; Heckler, A. (2011)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hebben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vragenlijst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gemaakt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(Force, Velocity, and Acceleration Test),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vertaal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b="0" strike="noStrike" spc="-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Zelf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maken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via Socrative / SCIENCEDOJO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28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423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FEEDBACK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Na afloop graag feedback over: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Wat werkte?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Wat mis je?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Onder welke voorwaarden zou je dit gebruiken in je les?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29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Afbeelding 4" descr="Afbeelding met vat, fles, pot&#10;&#10;Automatisch gegenereerde beschrijving">
            <a:extLst>
              <a:ext uri="{FF2B5EF4-FFF2-40B4-BE49-F238E27FC236}">
                <a16:creationId xmlns:a16="http://schemas.microsoft.com/office/drawing/2014/main" id="{1E0FF1BC-8F29-4778-9085-3543A224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043" y="461883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Bart van Dalen 1/2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087280"/>
            <a:ext cx="8229240" cy="44020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1979 Haarlem</a:t>
            </a: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1992 PO Zonnewijzer Haarlem</a:t>
            </a: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Cursus Basic</a:t>
            </a: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1998 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V</a:t>
            </a: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O Mendelcollege Haarlem</a:t>
            </a: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Autodidactisch QBasic, (Turbo-)Pascal en C geleerd</a:t>
            </a: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Super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flapflap (QBasic)</a:t>
            </a: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Remake van </a:t>
            </a:r>
            <a:r>
              <a:rPr lang="nl-NL" sz="2400" b="0" strike="noStrike" spc="-1" dirty="0" err="1">
                <a:solidFill>
                  <a:srgbClr val="000000"/>
                </a:solidFill>
                <a:latin typeface="Arial"/>
                <a:ea typeface="ＭＳ Ｐゴシック"/>
              </a:rPr>
              <a:t>Pong</a:t>
            </a: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(Macromedia Flash)</a:t>
            </a:r>
            <a:endParaRPr lang="nl-NL" sz="24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2005 Sterrenkunde UvA Amsterdam</a:t>
            </a:r>
            <a:endParaRPr lang="nl-NL" sz="24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Thinkquest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: XY-coördinaten (verbind de puntjes)</a:t>
            </a:r>
            <a:endParaRPr lang="nl-NL" sz="24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Model van stera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tmosfeer fitten aan waarnemingen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9" name="Afbeelding 8" descr="Afbeelding met vervagen&#10;&#10;Automatisch gegenereerde beschrijving">
            <a:extLst>
              <a:ext uri="{FF2B5EF4-FFF2-40B4-BE49-F238E27FC236}">
                <a16:creationId xmlns:a16="http://schemas.microsoft.com/office/drawing/2014/main" id="{AFDAF862-98CD-4615-ADA8-56798EB89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282" y="368640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5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ZELF DE GAME SPELEN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Iemand zonder laptop? 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MAC: niet </a:t>
            </a: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fullscreen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 spelen, dan mis je delen van het beeld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 = Muziek aan/uit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https://tinyurl.com/2582d5nd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OF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hlinkClick r:id="rId3"/>
              </a:rPr>
              <a:t>https://bartvandalen.itch.io/sam-in-space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30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F7E4EC-DA2D-48B2-93B6-2C3E54FDF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06" y="944639"/>
            <a:ext cx="864234" cy="10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03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ongewerveld, paars, plastic&#10;&#10;Automatisch gegenereerde beschrijving">
            <a:extLst>
              <a:ext uri="{FF2B5EF4-FFF2-40B4-BE49-F238E27FC236}">
                <a16:creationId xmlns:a16="http://schemas.microsoft.com/office/drawing/2014/main" id="{25B09C9F-6604-44E2-91A1-9FAEDA0AD6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020" y="3229518"/>
            <a:ext cx="2185420" cy="3259842"/>
          </a:xfrm>
          <a:prstGeom prst="rect">
            <a:avLst/>
          </a:prstGeom>
        </p:spPr>
      </p:pic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FEEDBACK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Wat werkte?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Wat mis je?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Onder welke voorwaarden zou je dit gebruiken in je les?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31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715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BEDANKT VOOR JULLIE AANDACHT en input!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32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3157B68-5F96-4A31-A911-47455AC74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472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Bart van Dalen 2/2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087280"/>
            <a:ext cx="8229240" cy="440208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60">
              <a:spcBef>
                <a:spcPts val="479"/>
              </a:spcBef>
              <a:buClr>
                <a:srgbClr val="000000"/>
              </a:buClr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2005 Michael College Zaandam</a:t>
            </a: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Natuurkunde, Wiskunde, NLT</a:t>
            </a:r>
            <a:endParaRPr lang="nl-NL" sz="2400" b="0" strike="noStrike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Natuurkundedocent van het Jaar (</a:t>
            </a:r>
            <a:r>
              <a:rPr lang="nl-NL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NVvN</a:t>
            </a: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)</a:t>
            </a: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Medeschrijver van </a:t>
            </a:r>
            <a:r>
              <a:rPr lang="nl-NL" sz="24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SysNat</a:t>
            </a:r>
            <a:endParaRPr lang="nl-NL" sz="24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60">
              <a:spcBef>
                <a:spcPts val="479"/>
              </a:spcBef>
              <a:buClr>
                <a:srgbClr val="000000"/>
              </a:buClr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2012(?) HvA Amsterdam</a:t>
            </a: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AI via Coursera</a:t>
            </a: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Modellen in Excel om diagrammen te maken voor tentamens</a:t>
            </a: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Sam in Space gestar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t</a:t>
            </a: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260" indent="-342900"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0FE6A-0BD7-4FA4-AB5C-1790E836E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25" y="564642"/>
            <a:ext cx="1902635" cy="19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6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Waarom een game maken?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Leuker dan sudoku’s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Creatief bezig zijn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  <a:ea typeface="ＭＳ Ｐゴシック"/>
              </a:rPr>
              <a:t>Bijdrage aan het onderwijs?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8106C5-EE00-4DDF-A10A-35F9E7CC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45" y="3868925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3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Wat heb je nodig om een game te maken?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Engine (zelf voor </a:t>
            </a:r>
            <a:r>
              <a:rPr lang="nl-NL" sz="2000" spc="-1" dirty="0" err="1">
                <a:solidFill>
                  <a:srgbClr val="000000"/>
                </a:solidFill>
                <a:latin typeface="Arial"/>
                <a:ea typeface="ＭＳ Ｐゴシック"/>
              </a:rPr>
              <a:t>Unity</a:t>
            </a: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 gekozen)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Programmeerervaring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Geduld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Doorzettingsvermogen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Graphics</a:t>
            </a:r>
          </a:p>
          <a:p>
            <a:pPr marL="800280" lvl="1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Bevriende kunstenaar</a:t>
            </a:r>
          </a:p>
          <a:p>
            <a:pPr marL="800280" lvl="1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 err="1">
                <a:solidFill>
                  <a:srgbClr val="000000"/>
                </a:solidFill>
                <a:latin typeface="Arial"/>
                <a:ea typeface="ＭＳ Ｐゴシック"/>
                <a:hlinkClick r:id="rId2"/>
              </a:rPr>
              <a:t>Photopea</a:t>
            </a:r>
            <a:endParaRPr lang="nl-NL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3080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</a:rPr>
              <a:t>Sound FX</a:t>
            </a:r>
          </a:p>
          <a:p>
            <a:pPr marL="800280" lvl="1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>
                <a:solidFill>
                  <a:srgbClr val="000000"/>
                </a:solidFill>
                <a:latin typeface="Arial"/>
                <a:ea typeface="ＭＳ Ｐゴシック"/>
                <a:hlinkClick r:id="rId3"/>
              </a:rPr>
              <a:t>Freesound</a:t>
            </a:r>
            <a:endParaRPr lang="nl-NL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800280" lvl="1" indent="-34272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spc="-1" dirty="0" err="1">
                <a:solidFill>
                  <a:srgbClr val="000000"/>
                </a:solidFill>
                <a:latin typeface="Arial"/>
                <a:ea typeface="ＭＳ Ｐゴシック"/>
                <a:hlinkClick r:id="rId3"/>
              </a:rPr>
              <a:t>Audiomass</a:t>
            </a:r>
            <a:endParaRPr lang="nl-NL" sz="20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65ED81-17C8-4BE7-9B12-FA2033534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111" y="5092591"/>
            <a:ext cx="1214429" cy="12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Doelstellingen van de game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Shape 2"/>
              <p:cNvSpPr txBox="1"/>
              <p:nvPr/>
            </p:nvSpPr>
            <p:spPr>
              <a:xfrm>
                <a:off x="652680" y="2450520"/>
                <a:ext cx="8229240" cy="4038840"/>
              </a:xfrm>
              <a:prstGeom prst="rect">
                <a:avLst/>
              </a:prstGeom>
              <a:noFill/>
              <a:ln w="9360">
                <a:noFill/>
              </a:ln>
            </p:spPr>
            <p:txBody>
              <a:bodyPr>
                <a:normAutofit/>
              </a:bodyPr>
              <a:lstStyle/>
              <a:p>
                <a:pPr marL="343080" indent="-34272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Plezier hebben (maker EN gebruiker)</a:t>
                </a:r>
              </a:p>
              <a:p>
                <a:pPr marL="343080" indent="-342720">
                  <a:lnSpc>
                    <a:spcPct val="100000"/>
                  </a:lnSpc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Misconcept kwalitatief aankaarten rondom mechanica</a:t>
                </a:r>
              </a:p>
              <a:p>
                <a:pPr marL="800280" lvl="1" indent="-342720"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bPr>
                      <m:e>
                        <m:r>
                          <a:rPr lang="nl-NL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𝐹</m:t>
                        </m:r>
                      </m:e>
                      <m:sub>
                        <m:r>
                          <a:rPr lang="nl-NL" sz="2400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𝑟𝑒𝑠</m:t>
                        </m:r>
                      </m:sub>
                    </m:sSub>
                    <m:r>
                      <a:rPr lang="nl-NL" sz="24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~</m:t>
                    </m:r>
                    <m:r>
                      <a:rPr lang="nl-NL" sz="2400" b="0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𝑣</m:t>
                    </m:r>
                  </m:oMath>
                </a14:m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(“voorwaartse kracht”)</a:t>
                </a:r>
              </a:p>
              <a:p>
                <a:pPr marL="800280" lvl="1" indent="-342720"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endParaRPr lang="nl-NL" sz="2400" spc="-1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marL="343080" indent="-342720"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Complexe concepten “invoelbaar” maken:</a:t>
                </a:r>
              </a:p>
              <a:p>
                <a:pPr marL="800280" lvl="1" indent="-342720"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Kracht veroorzaakt een verandering van de snelheid</a:t>
                </a:r>
              </a:p>
              <a:p>
                <a:pPr marL="800280" lvl="1" indent="-342720">
                  <a:spcBef>
                    <a:spcPts val="479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nl-NL" sz="2400" spc="-1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Een kracht kan ontbonden worden in twee componenten / twee componenten vormen samen een nieuwe vector</a:t>
                </a: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  <a:spcBef>
                    <a:spcPts val="479"/>
                  </a:spcBef>
                </a:pPr>
                <a:endParaRPr lang="nl-NL" sz="24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9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0" y="2450520"/>
                <a:ext cx="8229240" cy="4038840"/>
              </a:xfrm>
              <a:prstGeom prst="rect">
                <a:avLst/>
              </a:prstGeom>
              <a:blipFill>
                <a:blip r:embed="rId2"/>
                <a:stretch>
                  <a:fillRect l="-963" t="-1056"/>
                </a:stretch>
              </a:blipFill>
              <a:ln w="936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7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10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Tijdpad tot nu toe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2021: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Verkenning </a:t>
            </a: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Unity</a:t>
            </a:r>
            <a:endParaRPr lang="nl-NL" sz="2400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Aantal </a:t>
            </a:r>
            <a:r>
              <a:rPr lang="nl-NL" sz="2400" spc="-1" dirty="0" err="1">
                <a:solidFill>
                  <a:srgbClr val="000000"/>
                </a:solidFill>
                <a:latin typeface="Arial"/>
              </a:rPr>
              <a:t>tutorials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 gedaan, saai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Head f</a:t>
            </a:r>
            <a:r>
              <a:rPr lang="nl-NL" sz="2400" spc="-1" dirty="0">
                <a:solidFill>
                  <a:srgbClr val="000000"/>
                </a:solidFill>
                <a:latin typeface="Arial"/>
              </a:rPr>
              <a:t>irst zelf gaan ontwerpen, leuk!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Opzet van de game gemaakt in 3D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spc="-1" dirty="0">
                <a:solidFill>
                  <a:srgbClr val="000000"/>
                </a:solidFill>
                <a:latin typeface="Arial"/>
              </a:rPr>
              <a:t>Voor 2D gekozen om een dimensie kwijt te raken (bovendien leuker/nostalgischer</a:t>
            </a:r>
          </a:p>
          <a:p>
            <a:pPr marL="342900" indent="-342900">
              <a:lnSpc>
                <a:spcPct val="100000"/>
              </a:lnSpc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nl-NL" sz="2400" b="0" strike="noStrike" spc="-1" dirty="0">
                <a:solidFill>
                  <a:srgbClr val="000000"/>
                </a:solidFill>
                <a:latin typeface="Arial"/>
              </a:rPr>
              <a:t>Samenwerking met kunstenaar gezocht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8</a:t>
            </a:fld>
            <a:endParaRPr lang="nl-NL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41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944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200" b="0" strike="noStrike" cap="all" spc="-1" dirty="0">
                <a:solidFill>
                  <a:srgbClr val="25167A"/>
                </a:solidFill>
                <a:latin typeface="Arial"/>
                <a:ea typeface="ＭＳ Ｐゴシック"/>
              </a:rPr>
              <a:t>ARTWORK Animatie</a:t>
            </a:r>
            <a:endParaRPr lang="nl-NL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52680" y="2450520"/>
            <a:ext cx="8229240" cy="403884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nl-NL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8255160" y="6124680"/>
            <a:ext cx="6267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4AC1AC3-5BB8-45B9-BB5E-EC4257700E8E}" type="slidenum">
              <a:rPr lang="nl-NL" sz="1000" b="0" strike="noStrike" spc="-1">
                <a:solidFill>
                  <a:srgbClr val="FFFFFF"/>
                </a:solidFill>
                <a:latin typeface="Arial"/>
                <a:ea typeface="Arial"/>
              </a:rPr>
              <a:t>9</a:t>
            </a:fld>
            <a:endParaRPr lang="nl-NL" sz="1000" b="0" strike="noStrike" spc="-1">
              <a:latin typeface="Times New Roman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E4A9833-28D2-46CF-9B4B-6259A40A8F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8960"/>
            <a:ext cx="9144000" cy="2286000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35933CE-4CE2-42A9-9031-42715E212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0016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253BAF321C84A99942548EC89B6AB" ma:contentTypeVersion="16" ma:contentTypeDescription="Een nieuw document maken." ma:contentTypeScope="" ma:versionID="625a11e1ab17288eef8e2ca6752f35ca">
  <xsd:schema xmlns:xsd="http://www.w3.org/2001/XMLSchema" xmlns:xs="http://www.w3.org/2001/XMLSchema" xmlns:p="http://schemas.microsoft.com/office/2006/metadata/properties" xmlns:ns2="74b27451-8e90-4163-9b0e-f9fa88b58d27" xmlns:ns3="ef9a9971-8f81-456e-9573-47180d38c8d8" targetNamespace="http://schemas.microsoft.com/office/2006/metadata/properties" ma:root="true" ma:fieldsID="4f9675b7b7b0d645eb4f9f00c9a8b635" ns2:_="" ns3:_="">
    <xsd:import namespace="74b27451-8e90-4163-9b0e-f9fa88b58d27"/>
    <xsd:import namespace="ef9a9971-8f81-456e-9573-47180d38c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27451-8e90-4163-9b0e-f9fa88b58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2d39682-ccf7-48d8-962f-2ca2d3d56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a9971-8f81-456e-9573-47180d38c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49f445-26c3-4819-a3ad-ec8beee6399a}" ma:internalName="TaxCatchAll" ma:showField="CatchAllData" ma:web="ef9a9971-8f81-456e-9573-47180d38c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b27451-8e90-4163-9b0e-f9fa88b58d27">
      <Terms xmlns="http://schemas.microsoft.com/office/infopath/2007/PartnerControls"/>
    </lcf76f155ced4ddcb4097134ff3c332f>
    <TaxCatchAll xmlns="ef9a9971-8f81-456e-9573-47180d38c8d8" xsi:nil="true"/>
  </documentManagement>
</p:properties>
</file>

<file path=customXml/itemProps1.xml><?xml version="1.0" encoding="utf-8"?>
<ds:datastoreItem xmlns:ds="http://schemas.openxmlformats.org/officeDocument/2006/customXml" ds:itemID="{B2F32491-284F-4DDF-84CA-C47677D56D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45F79E-1EF4-4DA9-A240-C85318B59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27451-8e90-4163-9b0e-f9fa88b58d27"/>
    <ds:schemaRef ds:uri="ef9a9971-8f81-456e-9573-47180d38c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3B19CA-CAEE-4A4B-95BE-5E7F0E71534B}">
  <ds:schemaRefs>
    <ds:schemaRef ds:uri="http://schemas.microsoft.com/office/infopath/2007/PartnerControls"/>
    <ds:schemaRef ds:uri="ef9a9971-8f81-456e-9573-47180d38c8d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4b27451-8e90-4163-9b0e-f9fa88b58d27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hva-doo</Template>
  <TotalTime>8464</TotalTime>
  <Words>816</Words>
  <Application>Microsoft Office PowerPoint</Application>
  <PresentationFormat>Diavoorstelling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2014-09-02 - groep A - Les 1 - Periode 1 - Metawerk 1A</dc:title>
  <dc:subject/>
  <dc:creator>C. J. ter Horst</dc:creator>
  <dc:description/>
  <cp:lastModifiedBy>Bart van Dalen</cp:lastModifiedBy>
  <cp:revision>201</cp:revision>
  <dcterms:created xsi:type="dcterms:W3CDTF">2014-09-02T08:18:42Z</dcterms:created>
  <dcterms:modified xsi:type="dcterms:W3CDTF">2022-12-16T21:49:35Z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Hogeschool van Amsterdam</vt:lpwstr>
  </property>
  <property fmtid="{D5CDD505-2E9C-101B-9397-08002B2CF9AE}" pid="4" name="ContentTypeId">
    <vt:lpwstr>0x0101008AF253BAF321C84A99942548EC89B6AB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6</vt:i4>
  </property>
  <property fmtid="{D5CDD505-2E9C-101B-9397-08002B2CF9AE}" pid="10" name="PresentationFormat">
    <vt:lpwstr>Diavoorstelling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