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9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10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  <p:sldMasterId id="2147485406" r:id="rId5"/>
    <p:sldMasterId id="2147485925" r:id="rId6"/>
    <p:sldMasterId id="2147485927" r:id="rId7"/>
    <p:sldMasterId id="2147485932" r:id="rId8"/>
    <p:sldMasterId id="2147486031" r:id="rId9"/>
    <p:sldMasterId id="2147486033" r:id="rId10"/>
    <p:sldMasterId id="2147486170" r:id="rId11"/>
    <p:sldMasterId id="2147486240" r:id="rId12"/>
    <p:sldMasterId id="2147486242" r:id="rId13"/>
    <p:sldMasterId id="2147486245" r:id="rId14"/>
    <p:sldMasterId id="2147486305" r:id="rId15"/>
    <p:sldMasterId id="2147486307" r:id="rId16"/>
    <p:sldMasterId id="2147486309" r:id="rId17"/>
    <p:sldMasterId id="2147486315" r:id="rId18"/>
  </p:sldMasterIdLst>
  <p:notesMasterIdLst>
    <p:notesMasterId r:id="rId41"/>
  </p:notesMasterIdLst>
  <p:handoutMasterIdLst>
    <p:handoutMasterId r:id="rId42"/>
  </p:handoutMasterIdLst>
  <p:sldIdLst>
    <p:sldId id="655" r:id="rId19"/>
    <p:sldId id="716" r:id="rId20"/>
    <p:sldId id="782" r:id="rId21"/>
    <p:sldId id="732" r:id="rId22"/>
    <p:sldId id="788" r:id="rId23"/>
    <p:sldId id="739" r:id="rId24"/>
    <p:sldId id="737" r:id="rId25"/>
    <p:sldId id="745" r:id="rId26"/>
    <p:sldId id="744" r:id="rId27"/>
    <p:sldId id="746" r:id="rId28"/>
    <p:sldId id="749" r:id="rId29"/>
    <p:sldId id="748" r:id="rId30"/>
    <p:sldId id="747" r:id="rId31"/>
    <p:sldId id="789" r:id="rId32"/>
    <p:sldId id="790" r:id="rId33"/>
    <p:sldId id="738" r:id="rId34"/>
    <p:sldId id="792" r:id="rId35"/>
    <p:sldId id="793" r:id="rId36"/>
    <p:sldId id="750" r:id="rId37"/>
    <p:sldId id="794" r:id="rId38"/>
    <p:sldId id="733" r:id="rId39"/>
    <p:sldId id="796" r:id="rId40"/>
  </p:sldIdLst>
  <p:sldSz cx="9144000" cy="6858000" type="screen4x3"/>
  <p:notesSz cx="6742113" cy="9872663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6600"/>
    <a:srgbClr val="DF1326"/>
    <a:srgbClr val="FFCCCC"/>
    <a:srgbClr val="FF7C80"/>
    <a:srgbClr val="42007D"/>
    <a:srgbClr val="FF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0F55A8-BD90-412F-854A-1230D6604F9D}" v="1" dt="2020-02-17T16:58:39.6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81156" autoAdjust="0"/>
  </p:normalViewPr>
  <p:slideViewPr>
    <p:cSldViewPr>
      <p:cViewPr varScale="1">
        <p:scale>
          <a:sx n="95" d="100"/>
          <a:sy n="95" d="100"/>
        </p:scale>
        <p:origin x="10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slide" Target="slides/slide8.xml"/><Relationship Id="rId39" Type="http://schemas.openxmlformats.org/officeDocument/2006/relationships/slide" Target="slides/slide21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9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slide" Target="slides/slide19.xml"/><Relationship Id="rId40" Type="http://schemas.openxmlformats.org/officeDocument/2006/relationships/slide" Target="slides/slide22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slide" Target="slides/slide18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slide" Target="slides/slide20.xml"/><Relationship Id="rId46" Type="http://schemas.openxmlformats.org/officeDocument/2006/relationships/tableStyles" Target="tableStyles.xml"/><Relationship Id="rId20" Type="http://schemas.openxmlformats.org/officeDocument/2006/relationships/slide" Target="slides/slide2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jk, T. van (Theo)" userId="7fada310-4cd9-428f-bf38-f140d16586a4" providerId="ADAL" clId="{269E7632-52D4-4D82-BC6B-69FBBE370602}"/>
    <pc:docChg chg="custSel delSld modSld">
      <pc:chgData name="Dijk, T. van (Theo)" userId="7fada310-4cd9-428f-bf38-f140d16586a4" providerId="ADAL" clId="{269E7632-52D4-4D82-BC6B-69FBBE370602}" dt="2020-01-15T18:17:40.142" v="220" actId="20577"/>
      <pc:docMkLst>
        <pc:docMk/>
      </pc:docMkLst>
      <pc:sldChg chg="del">
        <pc:chgData name="Dijk, T. van (Theo)" userId="7fada310-4cd9-428f-bf38-f140d16586a4" providerId="ADAL" clId="{269E7632-52D4-4D82-BC6B-69FBBE370602}" dt="2020-01-15T16:56:14.936" v="19" actId="2696"/>
        <pc:sldMkLst>
          <pc:docMk/>
          <pc:sldMk cId="0" sldId="422"/>
        </pc:sldMkLst>
      </pc:sldChg>
      <pc:sldChg chg="del">
        <pc:chgData name="Dijk, T. van (Theo)" userId="7fada310-4cd9-428f-bf38-f140d16586a4" providerId="ADAL" clId="{269E7632-52D4-4D82-BC6B-69FBBE370602}" dt="2020-01-15T15:00:02.136" v="10" actId="2696"/>
        <pc:sldMkLst>
          <pc:docMk/>
          <pc:sldMk cId="0" sldId="431"/>
        </pc:sldMkLst>
      </pc:sldChg>
      <pc:sldChg chg="del">
        <pc:chgData name="Dijk, T. van (Theo)" userId="7fada310-4cd9-428f-bf38-f140d16586a4" providerId="ADAL" clId="{269E7632-52D4-4D82-BC6B-69FBBE370602}" dt="2020-01-15T18:06:39.493" v="20" actId="2696"/>
        <pc:sldMkLst>
          <pc:docMk/>
          <pc:sldMk cId="0" sldId="637"/>
        </pc:sldMkLst>
      </pc:sldChg>
      <pc:sldChg chg="del">
        <pc:chgData name="Dijk, T. van (Theo)" userId="7fada310-4cd9-428f-bf38-f140d16586a4" providerId="ADAL" clId="{269E7632-52D4-4D82-BC6B-69FBBE370602}" dt="2020-01-15T15:00:11.083" v="11" actId="2696"/>
        <pc:sldMkLst>
          <pc:docMk/>
          <pc:sldMk cId="0" sldId="717"/>
        </pc:sldMkLst>
      </pc:sldChg>
      <pc:sldChg chg="del">
        <pc:chgData name="Dijk, T. van (Theo)" userId="7fada310-4cd9-428f-bf38-f140d16586a4" providerId="ADAL" clId="{269E7632-52D4-4D82-BC6B-69FBBE370602}" dt="2020-01-15T14:59:59.877" v="8" actId="2696"/>
        <pc:sldMkLst>
          <pc:docMk/>
          <pc:sldMk cId="0" sldId="723"/>
        </pc:sldMkLst>
      </pc:sldChg>
      <pc:sldChg chg="addSp delSp modSp modNotesTx">
        <pc:chgData name="Dijk, T. van (Theo)" userId="7fada310-4cd9-428f-bf38-f140d16586a4" providerId="ADAL" clId="{269E7632-52D4-4D82-BC6B-69FBBE370602}" dt="2020-01-15T18:17:40.142" v="220" actId="20577"/>
        <pc:sldMkLst>
          <pc:docMk/>
          <pc:sldMk cId="0" sldId="733"/>
        </pc:sldMkLst>
        <pc:spChg chg="add del mod">
          <ac:chgData name="Dijk, T. van (Theo)" userId="7fada310-4cd9-428f-bf38-f140d16586a4" providerId="ADAL" clId="{269E7632-52D4-4D82-BC6B-69FBBE370602}" dt="2020-01-15T18:07:14.995" v="27" actId="478"/>
          <ac:spMkLst>
            <pc:docMk/>
            <pc:sldMk cId="0" sldId="733"/>
            <ac:spMk id="2" creationId="{156C0DF8-B9DB-4701-ADD9-6CDF01DDEFFF}"/>
          </ac:spMkLst>
        </pc:spChg>
        <pc:spChg chg="add del mod">
          <ac:chgData name="Dijk, T. van (Theo)" userId="7fada310-4cd9-428f-bf38-f140d16586a4" providerId="ADAL" clId="{269E7632-52D4-4D82-BC6B-69FBBE370602}" dt="2020-01-15T18:12:33.764" v="179" actId="113"/>
          <ac:spMkLst>
            <pc:docMk/>
            <pc:sldMk cId="0" sldId="733"/>
            <ac:spMk id="65538" creationId="{C6400756-C5CC-491F-8150-925F825068BE}"/>
          </ac:spMkLst>
        </pc:spChg>
        <pc:spChg chg="mod">
          <ac:chgData name="Dijk, T. van (Theo)" userId="7fada310-4cd9-428f-bf38-f140d16586a4" providerId="ADAL" clId="{269E7632-52D4-4D82-BC6B-69FBBE370602}" dt="2020-01-15T18:13:47.728" v="200" actId="20577"/>
          <ac:spMkLst>
            <pc:docMk/>
            <pc:sldMk cId="0" sldId="733"/>
            <ac:spMk id="87043" creationId="{BC91AA8A-A984-42B1-AD2F-C18D36E996FB}"/>
          </ac:spMkLst>
        </pc:spChg>
      </pc:sldChg>
      <pc:sldChg chg="modSp">
        <pc:chgData name="Dijk, T. van (Theo)" userId="7fada310-4cd9-428f-bf38-f140d16586a4" providerId="ADAL" clId="{269E7632-52D4-4D82-BC6B-69FBBE370602}" dt="2020-01-15T14:59:51.306" v="7" actId="20577"/>
        <pc:sldMkLst>
          <pc:docMk/>
          <pc:sldMk cId="0" sldId="737"/>
        </pc:sldMkLst>
        <pc:spChg chg="mod">
          <ac:chgData name="Dijk, T. van (Theo)" userId="7fada310-4cd9-428f-bf38-f140d16586a4" providerId="ADAL" clId="{269E7632-52D4-4D82-BC6B-69FBBE370602}" dt="2020-01-15T14:59:51.306" v="7" actId="20577"/>
          <ac:spMkLst>
            <pc:docMk/>
            <pc:sldMk cId="0" sldId="737"/>
            <ac:spMk id="5" creationId="{F08227AB-52AE-418E-BA8A-780EC6D71ECB}"/>
          </ac:spMkLst>
        </pc:spChg>
      </pc:sldChg>
      <pc:sldChg chg="modSp">
        <pc:chgData name="Dijk, T. van (Theo)" userId="7fada310-4cd9-428f-bf38-f140d16586a4" providerId="ADAL" clId="{269E7632-52D4-4D82-BC6B-69FBBE370602}" dt="2020-01-15T14:59:16.186" v="5" actId="6549"/>
        <pc:sldMkLst>
          <pc:docMk/>
          <pc:sldMk cId="0" sldId="739"/>
        </pc:sldMkLst>
        <pc:spChg chg="mod">
          <ac:chgData name="Dijk, T. van (Theo)" userId="7fada310-4cd9-428f-bf38-f140d16586a4" providerId="ADAL" clId="{269E7632-52D4-4D82-BC6B-69FBBE370602}" dt="2020-01-15T14:59:16.186" v="5" actId="6549"/>
          <ac:spMkLst>
            <pc:docMk/>
            <pc:sldMk cId="0" sldId="739"/>
            <ac:spMk id="5" creationId="{CA567720-4A6B-4950-80C9-93CABAD0B1A0}"/>
          </ac:spMkLst>
        </pc:spChg>
      </pc:sldChg>
      <pc:sldChg chg="modSp">
        <pc:chgData name="Dijk, T. van (Theo)" userId="7fada310-4cd9-428f-bf38-f140d16586a4" providerId="ADAL" clId="{269E7632-52D4-4D82-BC6B-69FBBE370602}" dt="2020-01-15T15:01:10.454" v="16" actId="478"/>
        <pc:sldMkLst>
          <pc:docMk/>
          <pc:sldMk cId="0" sldId="744"/>
        </pc:sldMkLst>
        <pc:graphicFrameChg chg="mod">
          <ac:chgData name="Dijk, T. van (Theo)" userId="7fada310-4cd9-428f-bf38-f140d16586a4" providerId="ADAL" clId="{269E7632-52D4-4D82-BC6B-69FBBE370602}" dt="2020-01-15T15:01:10.454" v="16" actId="478"/>
          <ac:graphicFrameMkLst>
            <pc:docMk/>
            <pc:sldMk cId="0" sldId="744"/>
            <ac:graphicFrameMk id="4" creationId="{CB5B192A-829C-459D-8EAB-05810173E26E}"/>
          </ac:graphicFrameMkLst>
        </pc:graphicFrameChg>
      </pc:sldChg>
      <pc:sldChg chg="del">
        <pc:chgData name="Dijk, T. van (Theo)" userId="7fada310-4cd9-428f-bf38-f140d16586a4" providerId="ADAL" clId="{269E7632-52D4-4D82-BC6B-69FBBE370602}" dt="2020-01-15T16:56:10.361" v="17" actId="2696"/>
        <pc:sldMkLst>
          <pc:docMk/>
          <pc:sldMk cId="0" sldId="799"/>
        </pc:sldMkLst>
      </pc:sldChg>
      <pc:sldChg chg="del">
        <pc:chgData name="Dijk, T. van (Theo)" userId="7fada310-4cd9-428f-bf38-f140d16586a4" providerId="ADAL" clId="{269E7632-52D4-4D82-BC6B-69FBBE370602}" dt="2020-01-15T18:06:43.945" v="21" actId="2696"/>
        <pc:sldMkLst>
          <pc:docMk/>
          <pc:sldMk cId="0" sldId="815"/>
        </pc:sldMkLst>
      </pc:sldChg>
      <pc:sldMasterChg chg="delSldLayout">
        <pc:chgData name="Dijk, T. van (Theo)" userId="7fada310-4cd9-428f-bf38-f140d16586a4" providerId="ADAL" clId="{269E7632-52D4-4D82-BC6B-69FBBE370602}" dt="2020-01-15T16:56:10.363" v="18" actId="2696"/>
        <pc:sldMasterMkLst>
          <pc:docMk/>
          <pc:sldMasterMk cId="0" sldId="2147485925"/>
        </pc:sldMasterMkLst>
        <pc:sldLayoutChg chg="del">
          <pc:chgData name="Dijk, T. van (Theo)" userId="7fada310-4cd9-428f-bf38-f140d16586a4" providerId="ADAL" clId="{269E7632-52D4-4D82-BC6B-69FBBE370602}" dt="2020-01-15T16:56:10.363" v="18" actId="2696"/>
          <pc:sldLayoutMkLst>
            <pc:docMk/>
            <pc:sldMasterMk cId="0" sldId="2147485925"/>
            <pc:sldLayoutMk cId="1919327776" sldId="2147486423"/>
          </pc:sldLayoutMkLst>
        </pc:sldLayoutChg>
      </pc:sldMasterChg>
      <pc:sldMasterChg chg="delSldLayout">
        <pc:chgData name="Dijk, T. van (Theo)" userId="7fada310-4cd9-428f-bf38-f140d16586a4" providerId="ADAL" clId="{269E7632-52D4-4D82-BC6B-69FBBE370602}" dt="2020-01-15T14:59:59.879" v="9" actId="2696"/>
        <pc:sldMasterMkLst>
          <pc:docMk/>
          <pc:sldMasterMk cId="0" sldId="2147486033"/>
        </pc:sldMasterMkLst>
        <pc:sldLayoutChg chg="del">
          <pc:chgData name="Dijk, T. van (Theo)" userId="7fada310-4cd9-428f-bf38-f140d16586a4" providerId="ADAL" clId="{269E7632-52D4-4D82-BC6B-69FBBE370602}" dt="2020-01-15T14:59:59.879" v="9" actId="2696"/>
          <pc:sldLayoutMkLst>
            <pc:docMk/>
            <pc:sldMasterMk cId="0" sldId="2147486033"/>
            <pc:sldLayoutMk cId="2454286174" sldId="2147486424"/>
          </pc:sldLayoutMkLst>
        </pc:sldLayoutChg>
      </pc:sldMasterChg>
    </pc:docChg>
  </pc:docChgLst>
  <pc:docChgLst>
    <pc:chgData name="Dijk, T. van (Theo)" userId="7fada310-4cd9-428f-bf38-f140d16586a4" providerId="ADAL" clId="{410F55A8-BD90-412F-854A-1230D6604F9D}"/>
    <pc:docChg chg="modSld">
      <pc:chgData name="Dijk, T. van (Theo)" userId="7fada310-4cd9-428f-bf38-f140d16586a4" providerId="ADAL" clId="{410F55A8-BD90-412F-854A-1230D6604F9D}" dt="2020-02-17T16:58:39.645" v="13"/>
      <pc:docMkLst>
        <pc:docMk/>
      </pc:docMkLst>
      <pc:sldChg chg="modNotesTx">
        <pc:chgData name="Dijk, T. van (Theo)" userId="7fada310-4cd9-428f-bf38-f140d16586a4" providerId="ADAL" clId="{410F55A8-BD90-412F-854A-1230D6604F9D}" dt="2020-02-17T08:41:08.098" v="12" actId="20577"/>
        <pc:sldMkLst>
          <pc:docMk/>
          <pc:sldMk cId="0" sldId="733"/>
        </pc:sldMkLst>
      </pc:sldChg>
      <pc:sldChg chg="modTransition">
        <pc:chgData name="Dijk, T. van (Theo)" userId="7fada310-4cd9-428f-bf38-f140d16586a4" providerId="ADAL" clId="{410F55A8-BD90-412F-854A-1230D6604F9D}" dt="2020-02-17T16:58:39.645" v="13"/>
        <pc:sldMkLst>
          <pc:docMk/>
          <pc:sldMk cId="0" sldId="747"/>
        </pc:sldMkLst>
      </pc:sldChg>
    </pc:docChg>
  </pc:docChgLst>
  <pc:docChgLst>
    <pc:chgData name="Dijk, T. van (Theo)" userId="7fada310-4cd9-428f-bf38-f140d16586a4" providerId="ADAL" clId="{63FE207A-B606-4E3B-9392-01539236F055}"/>
    <pc:docChg chg="custSel modSld">
      <pc:chgData name="Dijk, T. van (Theo)" userId="7fada310-4cd9-428f-bf38-f140d16586a4" providerId="ADAL" clId="{63FE207A-B606-4E3B-9392-01539236F055}" dt="2020-02-16T10:56:53.288" v="654" actId="20577"/>
      <pc:docMkLst>
        <pc:docMk/>
      </pc:docMkLst>
      <pc:sldChg chg="modNotesTx">
        <pc:chgData name="Dijk, T. van (Theo)" userId="7fada310-4cd9-428f-bf38-f140d16586a4" providerId="ADAL" clId="{63FE207A-B606-4E3B-9392-01539236F055}" dt="2020-02-16T10:51:07.916" v="380" actId="20577"/>
        <pc:sldMkLst>
          <pc:docMk/>
          <pc:sldMk cId="0" sldId="732"/>
        </pc:sldMkLst>
      </pc:sldChg>
      <pc:sldChg chg="modNotesTx">
        <pc:chgData name="Dijk, T. van (Theo)" userId="7fada310-4cd9-428f-bf38-f140d16586a4" providerId="ADAL" clId="{63FE207A-B606-4E3B-9392-01539236F055}" dt="2020-02-16T10:52:56.596" v="515" actId="20577"/>
        <pc:sldMkLst>
          <pc:docMk/>
          <pc:sldMk cId="0" sldId="788"/>
        </pc:sldMkLst>
      </pc:sldChg>
      <pc:sldChg chg="modNotesTx">
        <pc:chgData name="Dijk, T. van (Theo)" userId="7fada310-4cd9-428f-bf38-f140d16586a4" providerId="ADAL" clId="{63FE207A-B606-4E3B-9392-01539236F055}" dt="2020-02-16T10:55:25.747" v="581" actId="20577"/>
        <pc:sldMkLst>
          <pc:docMk/>
          <pc:sldMk cId="0" sldId="790"/>
        </pc:sldMkLst>
      </pc:sldChg>
      <pc:sldChg chg="modNotesTx">
        <pc:chgData name="Dijk, T. van (Theo)" userId="7fada310-4cd9-428f-bf38-f140d16586a4" providerId="ADAL" clId="{63FE207A-B606-4E3B-9392-01539236F055}" dt="2020-02-16T10:56:53.288" v="654" actId="20577"/>
        <pc:sldMkLst>
          <pc:docMk/>
          <pc:sldMk cId="0" sldId="79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D7BCA-74A2-44C4-9F56-819322FFF56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0C079EC-55EE-429D-B61F-C11553B95EBC}" type="pres">
      <dgm:prSet presAssocID="{003D7BCA-74A2-44C4-9F56-819322FFF568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72DDC795-E60C-4DFD-9FB8-19C048457C5F}" type="presOf" srcId="{003D7BCA-74A2-44C4-9F56-819322FFF568}" destId="{C0C079EC-55EE-429D-B61F-C11553B95EBC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C0093D-4EDB-414C-AE0F-DD89E176993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BEC70CC-05F8-4AD2-823F-2676FE65381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Bestuur van Nederland</a:t>
          </a:r>
        </a:p>
      </dgm:t>
    </dgm:pt>
    <dgm:pt modelId="{892E6791-54D7-4F14-A376-9AD4EA161CC5}" type="parTrans" cxnId="{B28F3C6E-B293-4061-970A-4FE316A76F65}">
      <dgm:prSet/>
      <dgm:spPr/>
    </dgm:pt>
    <dgm:pt modelId="{E890E6FC-B975-403A-9FD9-45BECCB44E48}" type="sibTrans" cxnId="{B28F3C6E-B293-4061-970A-4FE316A76F65}">
      <dgm:prSet/>
      <dgm:spPr/>
    </dgm:pt>
    <dgm:pt modelId="{B24CE6DA-995F-4B6B-98B5-38EFE7CA98D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Eerste Kamer</a:t>
          </a:r>
        </a:p>
      </dgm:t>
    </dgm:pt>
    <dgm:pt modelId="{DBAA3298-A7E2-42B6-8045-88036BC6CD48}" type="parTrans" cxnId="{0CD2527E-32EC-4C42-A8F5-6C0B5BB0398B}">
      <dgm:prSet/>
      <dgm:spPr/>
    </dgm:pt>
    <dgm:pt modelId="{58611BCF-8BD1-4823-A2AE-1B1A4A8AAB9B}" type="sibTrans" cxnId="{0CD2527E-32EC-4C42-A8F5-6C0B5BB0398B}">
      <dgm:prSet/>
      <dgm:spPr/>
    </dgm:pt>
    <dgm:pt modelId="{024AB741-BE6F-4E2A-9EDD-CE8F51FB499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1</a:t>
          </a:r>
          <a:r>
            <a:rPr kumimoji="0" lang="nl-NL" altLang="nl-NL" b="0" i="0" u="none" strike="noStrike" cap="none" normalizeH="0" baseline="3000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</a:t>
          </a: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 Kamerleden</a:t>
          </a:r>
        </a:p>
      </dgm:t>
    </dgm:pt>
    <dgm:pt modelId="{8FCA40BD-D416-4BFF-A252-2FAC6B350A46}" type="parTrans" cxnId="{4AB38837-3725-4825-B877-2C9A6203A38F}">
      <dgm:prSet/>
      <dgm:spPr/>
    </dgm:pt>
    <dgm:pt modelId="{9D81FAC5-4B4D-427F-B9F1-0894ED80E547}" type="sibTrans" cxnId="{4AB38837-3725-4825-B877-2C9A6203A38F}">
      <dgm:prSet/>
      <dgm:spPr/>
    </dgm:pt>
    <dgm:pt modelId="{37EDCDF7-2CC7-4E9A-A81A-A07953B9C11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Provinciale Staten</a:t>
          </a:r>
        </a:p>
      </dgm:t>
    </dgm:pt>
    <dgm:pt modelId="{E5ED0C7D-11DB-4A06-8A23-0B0863F1F799}" type="parTrans" cxnId="{D75A43DD-FFBC-4899-B6A2-4776C0F24208}">
      <dgm:prSet/>
      <dgm:spPr/>
    </dgm:pt>
    <dgm:pt modelId="{BA2209EA-E062-4672-933C-D938A9F27E8F}" type="sibTrans" cxnId="{D75A43DD-FFBC-4899-B6A2-4776C0F24208}">
      <dgm:prSet/>
      <dgm:spPr/>
    </dgm:pt>
    <dgm:pt modelId="{BCC3951D-AB96-4614-8821-BCD65430AD1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Kandidaten van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politieke partijen</a:t>
          </a:r>
        </a:p>
      </dgm:t>
    </dgm:pt>
    <dgm:pt modelId="{255E8377-5794-45E1-A841-5E70E1B62C68}" type="parTrans" cxnId="{FF50D5EF-B417-498F-B21F-E2DD38936137}">
      <dgm:prSet/>
      <dgm:spPr/>
    </dgm:pt>
    <dgm:pt modelId="{6F1C83E9-F125-4757-982A-3D372B81E303}" type="sibTrans" cxnId="{FF50D5EF-B417-498F-B21F-E2DD38936137}">
      <dgm:prSet/>
      <dgm:spPr/>
    </dgm:pt>
    <dgm:pt modelId="{B9D214AA-882B-4EBB-AAA6-41244A50E8D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Kiezers</a:t>
          </a:r>
        </a:p>
      </dgm:t>
    </dgm:pt>
    <dgm:pt modelId="{532B9650-7910-4DCD-9C10-F13F4CD8DF8D}" type="parTrans" cxnId="{3FC1C66B-F2EA-4FD3-8A2D-D75DFDA69368}">
      <dgm:prSet/>
      <dgm:spPr/>
    </dgm:pt>
    <dgm:pt modelId="{4AF7F1FD-A120-4DBD-BE18-CE3E42BC1350}" type="sibTrans" cxnId="{3FC1C66B-F2EA-4FD3-8A2D-D75DFDA69368}">
      <dgm:prSet/>
      <dgm:spPr/>
    </dgm:pt>
    <dgm:pt modelId="{CABDA7DA-1979-49C0-81BE-F314F891EEE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Regering</a:t>
          </a:r>
        </a:p>
      </dgm:t>
    </dgm:pt>
    <dgm:pt modelId="{6FD9F1B6-7077-404A-AEE0-EB89647FF502}" type="parTrans" cxnId="{B7D8F63D-119D-409F-A02B-F05A152FA21E}">
      <dgm:prSet/>
      <dgm:spPr/>
    </dgm:pt>
    <dgm:pt modelId="{0BAB0C5D-4BDD-45C0-AFA3-A2BCF73934C0}" type="sibTrans" cxnId="{B7D8F63D-119D-409F-A02B-F05A152FA21E}">
      <dgm:prSet/>
      <dgm:spPr/>
    </dgm:pt>
    <dgm:pt modelId="{6786D612-BA9E-4181-A492-47EF7201456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Koning(in)</a:t>
          </a:r>
        </a:p>
      </dgm:t>
    </dgm:pt>
    <dgm:pt modelId="{5C615637-C5E5-4775-AF8E-366E5C94A56B}" type="parTrans" cxnId="{ECA3D01D-B8A2-4128-B596-39A4C1642D5B}">
      <dgm:prSet/>
      <dgm:spPr/>
    </dgm:pt>
    <dgm:pt modelId="{37A2914D-BDE8-416F-86F8-2AC6751779C2}" type="sibTrans" cxnId="{ECA3D01D-B8A2-4128-B596-39A4C1642D5B}">
      <dgm:prSet/>
      <dgm:spPr/>
    </dgm:pt>
    <dgm:pt modelId="{7EA74117-A4BB-43B9-8343-9EE8BA79E7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Minister-president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Ministers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staatssecretarissen</a:t>
          </a:r>
        </a:p>
      </dgm:t>
    </dgm:pt>
    <dgm:pt modelId="{DB9ABE97-E51C-4B5B-9B99-0BD230BBFDD5}" type="parTrans" cxnId="{712507E5-B141-4053-8C74-E6DEA5725A1F}">
      <dgm:prSet/>
      <dgm:spPr/>
    </dgm:pt>
    <dgm:pt modelId="{8BAE8B33-0087-42BF-A8EC-B94DFF620986}" type="sibTrans" cxnId="{712507E5-B141-4053-8C74-E6DEA5725A1F}">
      <dgm:prSet/>
      <dgm:spPr/>
    </dgm:pt>
    <dgm:pt modelId="{F9B5B1C3-3731-42E8-A784-7AA6F5A350F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Tweede Kamer</a:t>
          </a:r>
        </a:p>
      </dgm:t>
    </dgm:pt>
    <dgm:pt modelId="{D869F053-94A2-49FC-854F-D8E65B0B42CF}" type="parTrans" cxnId="{23E52964-F90F-443C-B4D8-B214C5B97D4B}">
      <dgm:prSet/>
      <dgm:spPr/>
    </dgm:pt>
    <dgm:pt modelId="{8DA5BEE4-106C-4117-97FD-3B356CF39DA3}" type="sibTrans" cxnId="{23E52964-F90F-443C-B4D8-B214C5B97D4B}">
      <dgm:prSet/>
      <dgm:spPr/>
    </dgm:pt>
    <dgm:pt modelId="{FD56FC5E-59AD-4BB0-BFDE-7B190A11551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2</a:t>
          </a:r>
          <a:r>
            <a:rPr kumimoji="0" lang="nl-NL" altLang="nl-NL" b="0" i="0" u="none" strike="noStrike" cap="none" normalizeH="0" baseline="3000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</a:t>
          </a: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 Kamerleden</a:t>
          </a:r>
        </a:p>
      </dgm:t>
    </dgm:pt>
    <dgm:pt modelId="{05A7DF81-A437-4CA3-B857-1A6346C26459}" type="parTrans" cxnId="{EE767791-5849-4BC9-B023-0115BCD5DCE0}">
      <dgm:prSet/>
      <dgm:spPr/>
    </dgm:pt>
    <dgm:pt modelId="{24741715-52DB-43AC-8EA5-04A5C33A28AF}" type="sibTrans" cxnId="{EE767791-5849-4BC9-B023-0115BCD5DCE0}">
      <dgm:prSet/>
      <dgm:spPr/>
    </dgm:pt>
    <dgm:pt modelId="{4BBF10E4-F3B1-49C7-B899-45BD15C7BCD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Kandidaten van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politieke partijen</a:t>
          </a:r>
        </a:p>
      </dgm:t>
    </dgm:pt>
    <dgm:pt modelId="{B71B2203-CC66-4171-9BA5-9A2BDCB0A8BA}" type="parTrans" cxnId="{576BD75D-2429-4A8A-A81F-4A6AAD80011E}">
      <dgm:prSet/>
      <dgm:spPr/>
    </dgm:pt>
    <dgm:pt modelId="{9BAF0540-A65C-4FA0-BB8F-F4AF43800B50}" type="sibTrans" cxnId="{576BD75D-2429-4A8A-A81F-4A6AAD80011E}">
      <dgm:prSet/>
      <dgm:spPr/>
    </dgm:pt>
    <dgm:pt modelId="{A320FA55-8471-4B10-9D22-69CF6F6A45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Kiezers</a:t>
          </a:r>
        </a:p>
      </dgm:t>
    </dgm:pt>
    <dgm:pt modelId="{1F049435-2F03-463C-81FE-23AC9903288F}" type="parTrans" cxnId="{AB200AB1-C4BF-4756-A1A9-012164CCFA74}">
      <dgm:prSet/>
      <dgm:spPr/>
    </dgm:pt>
    <dgm:pt modelId="{D27C757F-2590-4331-B1AF-AEC3969FB162}" type="sibTrans" cxnId="{AB200AB1-C4BF-4756-A1A9-012164CCFA74}">
      <dgm:prSet/>
      <dgm:spPr/>
    </dgm:pt>
    <dgm:pt modelId="{3D2CDDB1-854A-4926-A017-1C046BFB5672}" type="pres">
      <dgm:prSet presAssocID="{F6C0093D-4EDB-414C-AE0F-DD89E17699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49B2D98-8D00-4102-9FF5-681659C5778B}" type="pres">
      <dgm:prSet presAssocID="{7BEC70CC-05F8-4AD2-823F-2676FE653810}" presName="hierRoot1" presStyleCnt="0">
        <dgm:presLayoutVars>
          <dgm:hierBranch/>
        </dgm:presLayoutVars>
      </dgm:prSet>
      <dgm:spPr/>
    </dgm:pt>
    <dgm:pt modelId="{206BCAA6-41AC-4C6D-959B-CE10E9B65993}" type="pres">
      <dgm:prSet presAssocID="{7BEC70CC-05F8-4AD2-823F-2676FE653810}" presName="rootComposite1" presStyleCnt="0"/>
      <dgm:spPr/>
    </dgm:pt>
    <dgm:pt modelId="{3C47E5F5-12FC-4BB9-803A-984FDAC08CA9}" type="pres">
      <dgm:prSet presAssocID="{7BEC70CC-05F8-4AD2-823F-2676FE653810}" presName="rootText1" presStyleLbl="node0" presStyleIdx="0" presStyleCnt="1">
        <dgm:presLayoutVars>
          <dgm:chPref val="3"/>
        </dgm:presLayoutVars>
      </dgm:prSet>
      <dgm:spPr/>
    </dgm:pt>
    <dgm:pt modelId="{A75E9E7B-FDB0-45C9-9DB0-139C439723A9}" type="pres">
      <dgm:prSet presAssocID="{7BEC70CC-05F8-4AD2-823F-2676FE653810}" presName="rootConnector1" presStyleLbl="node1" presStyleIdx="0" presStyleCnt="0"/>
      <dgm:spPr/>
    </dgm:pt>
    <dgm:pt modelId="{040534D6-E003-45AE-A21A-3898B089C6A7}" type="pres">
      <dgm:prSet presAssocID="{7BEC70CC-05F8-4AD2-823F-2676FE653810}" presName="hierChild2" presStyleCnt="0"/>
      <dgm:spPr/>
    </dgm:pt>
    <dgm:pt modelId="{D9EB18DD-97D3-4C54-BEE4-A01EBE0C2040}" type="pres">
      <dgm:prSet presAssocID="{DBAA3298-A7E2-42B6-8045-88036BC6CD48}" presName="Name35" presStyleLbl="parChTrans1D2" presStyleIdx="0" presStyleCnt="3"/>
      <dgm:spPr/>
    </dgm:pt>
    <dgm:pt modelId="{69611E95-8684-4FE7-A2C7-7A68766E4ECF}" type="pres">
      <dgm:prSet presAssocID="{B24CE6DA-995F-4B6B-98B5-38EFE7CA98D3}" presName="hierRoot2" presStyleCnt="0">
        <dgm:presLayoutVars>
          <dgm:hierBranch/>
        </dgm:presLayoutVars>
      </dgm:prSet>
      <dgm:spPr/>
    </dgm:pt>
    <dgm:pt modelId="{544E94EB-0CEA-431C-B36E-443324D2EF75}" type="pres">
      <dgm:prSet presAssocID="{B24CE6DA-995F-4B6B-98B5-38EFE7CA98D3}" presName="rootComposite" presStyleCnt="0"/>
      <dgm:spPr/>
    </dgm:pt>
    <dgm:pt modelId="{86700D05-5A7A-4DE1-9B35-8F19E891E00E}" type="pres">
      <dgm:prSet presAssocID="{B24CE6DA-995F-4B6B-98B5-38EFE7CA98D3}" presName="rootText" presStyleLbl="node2" presStyleIdx="0" presStyleCnt="3">
        <dgm:presLayoutVars>
          <dgm:chPref val="3"/>
        </dgm:presLayoutVars>
      </dgm:prSet>
      <dgm:spPr/>
    </dgm:pt>
    <dgm:pt modelId="{90D3E2F9-17A7-4D6B-A706-25A124EC762E}" type="pres">
      <dgm:prSet presAssocID="{B24CE6DA-995F-4B6B-98B5-38EFE7CA98D3}" presName="rootConnector" presStyleLbl="node2" presStyleIdx="0" presStyleCnt="3"/>
      <dgm:spPr/>
    </dgm:pt>
    <dgm:pt modelId="{7389193C-C7F8-4685-8BFA-FB0E8C332414}" type="pres">
      <dgm:prSet presAssocID="{B24CE6DA-995F-4B6B-98B5-38EFE7CA98D3}" presName="hierChild4" presStyleCnt="0"/>
      <dgm:spPr/>
    </dgm:pt>
    <dgm:pt modelId="{23123053-A1EB-46EC-933E-C1369D407CA7}" type="pres">
      <dgm:prSet presAssocID="{8FCA40BD-D416-4BFF-A252-2FAC6B350A46}" presName="Name35" presStyleLbl="parChTrans1D3" presStyleIdx="0" presStyleCnt="4"/>
      <dgm:spPr/>
    </dgm:pt>
    <dgm:pt modelId="{83C082C1-046F-45B6-ADCB-1F51848CC7B6}" type="pres">
      <dgm:prSet presAssocID="{024AB741-BE6F-4E2A-9EDD-CE8F51FB499B}" presName="hierRoot2" presStyleCnt="0">
        <dgm:presLayoutVars>
          <dgm:hierBranch val="r"/>
        </dgm:presLayoutVars>
      </dgm:prSet>
      <dgm:spPr/>
    </dgm:pt>
    <dgm:pt modelId="{8142C6A1-3FCC-40FD-9868-6C2281C28E19}" type="pres">
      <dgm:prSet presAssocID="{024AB741-BE6F-4E2A-9EDD-CE8F51FB499B}" presName="rootComposite" presStyleCnt="0"/>
      <dgm:spPr/>
    </dgm:pt>
    <dgm:pt modelId="{67B40F5F-7D44-4B6C-B0BE-91A368F89E0F}" type="pres">
      <dgm:prSet presAssocID="{024AB741-BE6F-4E2A-9EDD-CE8F51FB499B}" presName="rootText" presStyleLbl="node3" presStyleIdx="0" presStyleCnt="4">
        <dgm:presLayoutVars>
          <dgm:chPref val="3"/>
        </dgm:presLayoutVars>
      </dgm:prSet>
      <dgm:spPr/>
    </dgm:pt>
    <dgm:pt modelId="{3C9ACBFD-A219-4FAA-BD7C-9F13B979EC07}" type="pres">
      <dgm:prSet presAssocID="{024AB741-BE6F-4E2A-9EDD-CE8F51FB499B}" presName="rootConnector" presStyleLbl="node3" presStyleIdx="0" presStyleCnt="4"/>
      <dgm:spPr/>
    </dgm:pt>
    <dgm:pt modelId="{1D1A9060-7141-40C8-B826-7CAAE6964135}" type="pres">
      <dgm:prSet presAssocID="{024AB741-BE6F-4E2A-9EDD-CE8F51FB499B}" presName="hierChild4" presStyleCnt="0"/>
      <dgm:spPr/>
    </dgm:pt>
    <dgm:pt modelId="{F427CB3F-7867-46EA-82C8-AB531A6E0880}" type="pres">
      <dgm:prSet presAssocID="{E5ED0C7D-11DB-4A06-8A23-0B0863F1F799}" presName="Name50" presStyleLbl="parChTrans1D4" presStyleIdx="0" presStyleCnt="5"/>
      <dgm:spPr/>
    </dgm:pt>
    <dgm:pt modelId="{8BBEE7F9-E6AF-40BA-8D54-CC0DB31475B3}" type="pres">
      <dgm:prSet presAssocID="{37EDCDF7-2CC7-4E9A-A81A-A07953B9C11B}" presName="hierRoot2" presStyleCnt="0">
        <dgm:presLayoutVars>
          <dgm:hierBranch val="r"/>
        </dgm:presLayoutVars>
      </dgm:prSet>
      <dgm:spPr/>
    </dgm:pt>
    <dgm:pt modelId="{336CA49F-BA5D-480D-98C6-E057FD792994}" type="pres">
      <dgm:prSet presAssocID="{37EDCDF7-2CC7-4E9A-A81A-A07953B9C11B}" presName="rootComposite" presStyleCnt="0"/>
      <dgm:spPr/>
    </dgm:pt>
    <dgm:pt modelId="{60687E18-1ACF-40EE-AE40-383D7F194F65}" type="pres">
      <dgm:prSet presAssocID="{37EDCDF7-2CC7-4E9A-A81A-A07953B9C11B}" presName="rootText" presStyleLbl="node4" presStyleIdx="0" presStyleCnt="5">
        <dgm:presLayoutVars>
          <dgm:chPref val="3"/>
        </dgm:presLayoutVars>
      </dgm:prSet>
      <dgm:spPr/>
    </dgm:pt>
    <dgm:pt modelId="{7B244E1E-686F-4F2C-B18A-246C915939F4}" type="pres">
      <dgm:prSet presAssocID="{37EDCDF7-2CC7-4E9A-A81A-A07953B9C11B}" presName="rootConnector" presStyleLbl="node4" presStyleIdx="0" presStyleCnt="5"/>
      <dgm:spPr/>
    </dgm:pt>
    <dgm:pt modelId="{DD532370-CE82-4ED3-9DEC-07F2FDFB30CA}" type="pres">
      <dgm:prSet presAssocID="{37EDCDF7-2CC7-4E9A-A81A-A07953B9C11B}" presName="hierChild4" presStyleCnt="0"/>
      <dgm:spPr/>
    </dgm:pt>
    <dgm:pt modelId="{821E70A7-13AF-4410-81AA-10751FF56B31}" type="pres">
      <dgm:prSet presAssocID="{255E8377-5794-45E1-A841-5E70E1B62C68}" presName="Name50" presStyleLbl="parChTrans1D4" presStyleIdx="1" presStyleCnt="5"/>
      <dgm:spPr/>
    </dgm:pt>
    <dgm:pt modelId="{9144573C-B9C8-4FF7-9487-9AE3A3262BC7}" type="pres">
      <dgm:prSet presAssocID="{BCC3951D-AB96-4614-8821-BCD65430AD11}" presName="hierRoot2" presStyleCnt="0">
        <dgm:presLayoutVars>
          <dgm:hierBranch val="r"/>
        </dgm:presLayoutVars>
      </dgm:prSet>
      <dgm:spPr/>
    </dgm:pt>
    <dgm:pt modelId="{CD6C2A86-9CE5-4D61-B82E-BA15A6214E9B}" type="pres">
      <dgm:prSet presAssocID="{BCC3951D-AB96-4614-8821-BCD65430AD11}" presName="rootComposite" presStyleCnt="0"/>
      <dgm:spPr/>
    </dgm:pt>
    <dgm:pt modelId="{887623D4-E48F-463E-9881-6D6485B6DE29}" type="pres">
      <dgm:prSet presAssocID="{BCC3951D-AB96-4614-8821-BCD65430AD11}" presName="rootText" presStyleLbl="node4" presStyleIdx="1" presStyleCnt="5">
        <dgm:presLayoutVars>
          <dgm:chPref val="3"/>
        </dgm:presLayoutVars>
      </dgm:prSet>
      <dgm:spPr/>
    </dgm:pt>
    <dgm:pt modelId="{98A352E2-9849-4B36-8B00-7A4110FE9E48}" type="pres">
      <dgm:prSet presAssocID="{BCC3951D-AB96-4614-8821-BCD65430AD11}" presName="rootConnector" presStyleLbl="node4" presStyleIdx="1" presStyleCnt="5"/>
      <dgm:spPr/>
    </dgm:pt>
    <dgm:pt modelId="{30E6CE7B-2E77-422B-AE6E-A7F59B987F7A}" type="pres">
      <dgm:prSet presAssocID="{BCC3951D-AB96-4614-8821-BCD65430AD11}" presName="hierChild4" presStyleCnt="0"/>
      <dgm:spPr/>
    </dgm:pt>
    <dgm:pt modelId="{A7862E26-0B9E-4A47-ACE2-366AAF3B87B2}" type="pres">
      <dgm:prSet presAssocID="{532B9650-7910-4DCD-9C10-F13F4CD8DF8D}" presName="Name50" presStyleLbl="parChTrans1D4" presStyleIdx="2" presStyleCnt="5"/>
      <dgm:spPr/>
    </dgm:pt>
    <dgm:pt modelId="{D89344D9-BC83-4C7D-BD2D-BF9573CDC6FF}" type="pres">
      <dgm:prSet presAssocID="{B9D214AA-882B-4EBB-AAA6-41244A50E8D7}" presName="hierRoot2" presStyleCnt="0">
        <dgm:presLayoutVars>
          <dgm:hierBranch val="r"/>
        </dgm:presLayoutVars>
      </dgm:prSet>
      <dgm:spPr/>
    </dgm:pt>
    <dgm:pt modelId="{108092C6-548A-450C-A065-7187B20CEEAA}" type="pres">
      <dgm:prSet presAssocID="{B9D214AA-882B-4EBB-AAA6-41244A50E8D7}" presName="rootComposite" presStyleCnt="0"/>
      <dgm:spPr/>
    </dgm:pt>
    <dgm:pt modelId="{D1DFB0AB-A4FD-4F08-B9E3-41FB6E67E9BE}" type="pres">
      <dgm:prSet presAssocID="{B9D214AA-882B-4EBB-AAA6-41244A50E8D7}" presName="rootText" presStyleLbl="node4" presStyleIdx="2" presStyleCnt="5">
        <dgm:presLayoutVars>
          <dgm:chPref val="3"/>
        </dgm:presLayoutVars>
      </dgm:prSet>
      <dgm:spPr/>
    </dgm:pt>
    <dgm:pt modelId="{CD2C1222-1A85-4F51-9DBD-1F17FE842A72}" type="pres">
      <dgm:prSet presAssocID="{B9D214AA-882B-4EBB-AAA6-41244A50E8D7}" presName="rootConnector" presStyleLbl="node4" presStyleIdx="2" presStyleCnt="5"/>
      <dgm:spPr/>
    </dgm:pt>
    <dgm:pt modelId="{9278D426-65B2-42D4-919E-845B510E912D}" type="pres">
      <dgm:prSet presAssocID="{B9D214AA-882B-4EBB-AAA6-41244A50E8D7}" presName="hierChild4" presStyleCnt="0"/>
      <dgm:spPr/>
    </dgm:pt>
    <dgm:pt modelId="{CEEED773-0A07-441A-8D52-EB4ABAB4688E}" type="pres">
      <dgm:prSet presAssocID="{B9D214AA-882B-4EBB-AAA6-41244A50E8D7}" presName="hierChild5" presStyleCnt="0"/>
      <dgm:spPr/>
    </dgm:pt>
    <dgm:pt modelId="{0281E451-6A8A-434F-B470-3633E24E1DF6}" type="pres">
      <dgm:prSet presAssocID="{BCC3951D-AB96-4614-8821-BCD65430AD11}" presName="hierChild5" presStyleCnt="0"/>
      <dgm:spPr/>
    </dgm:pt>
    <dgm:pt modelId="{CDE4BCF9-714C-481B-8E3B-299B1FD8C759}" type="pres">
      <dgm:prSet presAssocID="{37EDCDF7-2CC7-4E9A-A81A-A07953B9C11B}" presName="hierChild5" presStyleCnt="0"/>
      <dgm:spPr/>
    </dgm:pt>
    <dgm:pt modelId="{596417EE-0449-49C3-818F-94432E2B1205}" type="pres">
      <dgm:prSet presAssocID="{024AB741-BE6F-4E2A-9EDD-CE8F51FB499B}" presName="hierChild5" presStyleCnt="0"/>
      <dgm:spPr/>
    </dgm:pt>
    <dgm:pt modelId="{D125F2FC-EE70-4A9E-83EA-7421F96AE6DE}" type="pres">
      <dgm:prSet presAssocID="{B24CE6DA-995F-4B6B-98B5-38EFE7CA98D3}" presName="hierChild5" presStyleCnt="0"/>
      <dgm:spPr/>
    </dgm:pt>
    <dgm:pt modelId="{192D3C5A-09C2-4080-AAFC-7F5BB0E59D95}" type="pres">
      <dgm:prSet presAssocID="{6FD9F1B6-7077-404A-AEE0-EB89647FF502}" presName="Name35" presStyleLbl="parChTrans1D2" presStyleIdx="1" presStyleCnt="3"/>
      <dgm:spPr/>
    </dgm:pt>
    <dgm:pt modelId="{FE63FFE9-5E81-43C8-B06F-D91B508FD194}" type="pres">
      <dgm:prSet presAssocID="{CABDA7DA-1979-49C0-81BE-F314F891EEE6}" presName="hierRoot2" presStyleCnt="0">
        <dgm:presLayoutVars>
          <dgm:hierBranch/>
        </dgm:presLayoutVars>
      </dgm:prSet>
      <dgm:spPr/>
    </dgm:pt>
    <dgm:pt modelId="{A3D5C558-F488-431C-9F4F-9F0781AC7EC5}" type="pres">
      <dgm:prSet presAssocID="{CABDA7DA-1979-49C0-81BE-F314F891EEE6}" presName="rootComposite" presStyleCnt="0"/>
      <dgm:spPr/>
    </dgm:pt>
    <dgm:pt modelId="{D9FCAAAB-26C6-4B5C-8C74-8090BCED13B0}" type="pres">
      <dgm:prSet presAssocID="{CABDA7DA-1979-49C0-81BE-F314F891EEE6}" presName="rootText" presStyleLbl="node2" presStyleIdx="1" presStyleCnt="3">
        <dgm:presLayoutVars>
          <dgm:chPref val="3"/>
        </dgm:presLayoutVars>
      </dgm:prSet>
      <dgm:spPr/>
    </dgm:pt>
    <dgm:pt modelId="{091EEF9D-0582-466D-96CD-4ADD819CF6DE}" type="pres">
      <dgm:prSet presAssocID="{CABDA7DA-1979-49C0-81BE-F314F891EEE6}" presName="rootConnector" presStyleLbl="node2" presStyleIdx="1" presStyleCnt="3"/>
      <dgm:spPr/>
    </dgm:pt>
    <dgm:pt modelId="{D690F435-4ADF-4176-8C54-352C1A09043E}" type="pres">
      <dgm:prSet presAssocID="{CABDA7DA-1979-49C0-81BE-F314F891EEE6}" presName="hierChild4" presStyleCnt="0"/>
      <dgm:spPr/>
    </dgm:pt>
    <dgm:pt modelId="{827F2694-B800-4210-88B3-A7306A0F321C}" type="pres">
      <dgm:prSet presAssocID="{5C615637-C5E5-4775-AF8E-366E5C94A56B}" presName="Name35" presStyleLbl="parChTrans1D3" presStyleIdx="1" presStyleCnt="4"/>
      <dgm:spPr/>
    </dgm:pt>
    <dgm:pt modelId="{DFBB8268-C7C3-46B8-93DF-704308D9FBBE}" type="pres">
      <dgm:prSet presAssocID="{6786D612-BA9E-4181-A492-47EF72014562}" presName="hierRoot2" presStyleCnt="0">
        <dgm:presLayoutVars>
          <dgm:hierBranch val="r"/>
        </dgm:presLayoutVars>
      </dgm:prSet>
      <dgm:spPr/>
    </dgm:pt>
    <dgm:pt modelId="{44DD7C02-CA44-4B58-909B-C775F0C636EF}" type="pres">
      <dgm:prSet presAssocID="{6786D612-BA9E-4181-A492-47EF72014562}" presName="rootComposite" presStyleCnt="0"/>
      <dgm:spPr/>
    </dgm:pt>
    <dgm:pt modelId="{4AE44D3D-8EED-49EA-8717-CFA9616950CB}" type="pres">
      <dgm:prSet presAssocID="{6786D612-BA9E-4181-A492-47EF72014562}" presName="rootText" presStyleLbl="node3" presStyleIdx="1" presStyleCnt="4">
        <dgm:presLayoutVars>
          <dgm:chPref val="3"/>
        </dgm:presLayoutVars>
      </dgm:prSet>
      <dgm:spPr/>
    </dgm:pt>
    <dgm:pt modelId="{B8964583-08EE-49F9-A7CF-1ECD07028D80}" type="pres">
      <dgm:prSet presAssocID="{6786D612-BA9E-4181-A492-47EF72014562}" presName="rootConnector" presStyleLbl="node3" presStyleIdx="1" presStyleCnt="4"/>
      <dgm:spPr/>
    </dgm:pt>
    <dgm:pt modelId="{C720A130-4274-4A9D-8033-8B8BBA9681F5}" type="pres">
      <dgm:prSet presAssocID="{6786D612-BA9E-4181-A492-47EF72014562}" presName="hierChild4" presStyleCnt="0"/>
      <dgm:spPr/>
    </dgm:pt>
    <dgm:pt modelId="{4D97B331-1431-4BB4-99A1-161CE7BAD14D}" type="pres">
      <dgm:prSet presAssocID="{6786D612-BA9E-4181-A492-47EF72014562}" presName="hierChild5" presStyleCnt="0"/>
      <dgm:spPr/>
    </dgm:pt>
    <dgm:pt modelId="{FDF8F30F-2275-4185-92D8-7177BCB1BC49}" type="pres">
      <dgm:prSet presAssocID="{DB9ABE97-E51C-4B5B-9B99-0BD230BBFDD5}" presName="Name35" presStyleLbl="parChTrans1D3" presStyleIdx="2" presStyleCnt="4"/>
      <dgm:spPr/>
    </dgm:pt>
    <dgm:pt modelId="{257FA577-94E4-4B52-AF5B-677A77D6FDAC}" type="pres">
      <dgm:prSet presAssocID="{7EA74117-A4BB-43B9-8343-9EE8BA79E736}" presName="hierRoot2" presStyleCnt="0">
        <dgm:presLayoutVars>
          <dgm:hierBranch val="r"/>
        </dgm:presLayoutVars>
      </dgm:prSet>
      <dgm:spPr/>
    </dgm:pt>
    <dgm:pt modelId="{4BC1765A-759C-4B41-8062-7F92057916EA}" type="pres">
      <dgm:prSet presAssocID="{7EA74117-A4BB-43B9-8343-9EE8BA79E736}" presName="rootComposite" presStyleCnt="0"/>
      <dgm:spPr/>
    </dgm:pt>
    <dgm:pt modelId="{40679BCD-E479-4C30-9C56-19F4C5971CBC}" type="pres">
      <dgm:prSet presAssocID="{7EA74117-A4BB-43B9-8343-9EE8BA79E736}" presName="rootText" presStyleLbl="node3" presStyleIdx="2" presStyleCnt="4">
        <dgm:presLayoutVars>
          <dgm:chPref val="3"/>
        </dgm:presLayoutVars>
      </dgm:prSet>
      <dgm:spPr/>
    </dgm:pt>
    <dgm:pt modelId="{D14EFF7E-6644-4A80-965D-CB105C7CE284}" type="pres">
      <dgm:prSet presAssocID="{7EA74117-A4BB-43B9-8343-9EE8BA79E736}" presName="rootConnector" presStyleLbl="node3" presStyleIdx="2" presStyleCnt="4"/>
      <dgm:spPr/>
    </dgm:pt>
    <dgm:pt modelId="{15D2019B-8A73-4E96-A4E8-7494E4B99FBD}" type="pres">
      <dgm:prSet presAssocID="{7EA74117-A4BB-43B9-8343-9EE8BA79E736}" presName="hierChild4" presStyleCnt="0"/>
      <dgm:spPr/>
    </dgm:pt>
    <dgm:pt modelId="{0A88818A-87F8-4AA4-8B4C-2930349199F1}" type="pres">
      <dgm:prSet presAssocID="{7EA74117-A4BB-43B9-8343-9EE8BA79E736}" presName="hierChild5" presStyleCnt="0"/>
      <dgm:spPr/>
    </dgm:pt>
    <dgm:pt modelId="{312AB5FE-10AD-4502-A45E-3638754647D2}" type="pres">
      <dgm:prSet presAssocID="{CABDA7DA-1979-49C0-81BE-F314F891EEE6}" presName="hierChild5" presStyleCnt="0"/>
      <dgm:spPr/>
    </dgm:pt>
    <dgm:pt modelId="{0246A829-0032-459B-8BB8-A26A9BF4054A}" type="pres">
      <dgm:prSet presAssocID="{D869F053-94A2-49FC-854F-D8E65B0B42CF}" presName="Name35" presStyleLbl="parChTrans1D2" presStyleIdx="2" presStyleCnt="3"/>
      <dgm:spPr/>
    </dgm:pt>
    <dgm:pt modelId="{9365924C-BF58-459B-B694-6339E1492616}" type="pres">
      <dgm:prSet presAssocID="{F9B5B1C3-3731-42E8-A784-7AA6F5A350FE}" presName="hierRoot2" presStyleCnt="0">
        <dgm:presLayoutVars>
          <dgm:hierBranch/>
        </dgm:presLayoutVars>
      </dgm:prSet>
      <dgm:spPr/>
    </dgm:pt>
    <dgm:pt modelId="{4DE319F4-5170-4041-918D-0606596F8380}" type="pres">
      <dgm:prSet presAssocID="{F9B5B1C3-3731-42E8-A784-7AA6F5A350FE}" presName="rootComposite" presStyleCnt="0"/>
      <dgm:spPr/>
    </dgm:pt>
    <dgm:pt modelId="{FA839BFC-BCD5-4510-9A17-F30F035C0709}" type="pres">
      <dgm:prSet presAssocID="{F9B5B1C3-3731-42E8-A784-7AA6F5A350FE}" presName="rootText" presStyleLbl="node2" presStyleIdx="2" presStyleCnt="3">
        <dgm:presLayoutVars>
          <dgm:chPref val="3"/>
        </dgm:presLayoutVars>
      </dgm:prSet>
      <dgm:spPr/>
    </dgm:pt>
    <dgm:pt modelId="{50E7194C-BE91-4439-865A-C0AA93FA6EDF}" type="pres">
      <dgm:prSet presAssocID="{F9B5B1C3-3731-42E8-A784-7AA6F5A350FE}" presName="rootConnector" presStyleLbl="node2" presStyleIdx="2" presStyleCnt="3"/>
      <dgm:spPr/>
    </dgm:pt>
    <dgm:pt modelId="{77F072A5-07EB-418A-A6EC-CD631B99D6E9}" type="pres">
      <dgm:prSet presAssocID="{F9B5B1C3-3731-42E8-A784-7AA6F5A350FE}" presName="hierChild4" presStyleCnt="0"/>
      <dgm:spPr/>
    </dgm:pt>
    <dgm:pt modelId="{049FB419-00B4-4475-A810-B6AF74A2C616}" type="pres">
      <dgm:prSet presAssocID="{05A7DF81-A437-4CA3-B857-1A6346C26459}" presName="Name35" presStyleLbl="parChTrans1D3" presStyleIdx="3" presStyleCnt="4"/>
      <dgm:spPr/>
    </dgm:pt>
    <dgm:pt modelId="{D34C9191-89BB-48F8-BA21-6A68A7883325}" type="pres">
      <dgm:prSet presAssocID="{FD56FC5E-59AD-4BB0-BFDE-7B190A11551A}" presName="hierRoot2" presStyleCnt="0">
        <dgm:presLayoutVars>
          <dgm:hierBranch val="r"/>
        </dgm:presLayoutVars>
      </dgm:prSet>
      <dgm:spPr/>
    </dgm:pt>
    <dgm:pt modelId="{F28A92AE-C6F7-4741-BBA0-4F68FF039725}" type="pres">
      <dgm:prSet presAssocID="{FD56FC5E-59AD-4BB0-BFDE-7B190A11551A}" presName="rootComposite" presStyleCnt="0"/>
      <dgm:spPr/>
    </dgm:pt>
    <dgm:pt modelId="{8217D9F6-D0EA-4842-A2DC-F14DC4C449D0}" type="pres">
      <dgm:prSet presAssocID="{FD56FC5E-59AD-4BB0-BFDE-7B190A11551A}" presName="rootText" presStyleLbl="node3" presStyleIdx="3" presStyleCnt="4">
        <dgm:presLayoutVars>
          <dgm:chPref val="3"/>
        </dgm:presLayoutVars>
      </dgm:prSet>
      <dgm:spPr/>
    </dgm:pt>
    <dgm:pt modelId="{5B3B22FE-F866-46D3-981C-3C0F740FD0C2}" type="pres">
      <dgm:prSet presAssocID="{FD56FC5E-59AD-4BB0-BFDE-7B190A11551A}" presName="rootConnector" presStyleLbl="node3" presStyleIdx="3" presStyleCnt="4"/>
      <dgm:spPr/>
    </dgm:pt>
    <dgm:pt modelId="{09F9C34A-81EA-4ABE-933B-F718CA05C335}" type="pres">
      <dgm:prSet presAssocID="{FD56FC5E-59AD-4BB0-BFDE-7B190A11551A}" presName="hierChild4" presStyleCnt="0"/>
      <dgm:spPr/>
    </dgm:pt>
    <dgm:pt modelId="{1ABBF211-ACA5-4DCA-BA62-0BA1309C3B8D}" type="pres">
      <dgm:prSet presAssocID="{B71B2203-CC66-4171-9BA5-9A2BDCB0A8BA}" presName="Name50" presStyleLbl="parChTrans1D4" presStyleIdx="3" presStyleCnt="5"/>
      <dgm:spPr/>
    </dgm:pt>
    <dgm:pt modelId="{EEC729F2-CFBC-451C-B9FB-A4309DD452A4}" type="pres">
      <dgm:prSet presAssocID="{4BBF10E4-F3B1-49C7-B899-45BD15C7BCD3}" presName="hierRoot2" presStyleCnt="0">
        <dgm:presLayoutVars>
          <dgm:hierBranch val="r"/>
        </dgm:presLayoutVars>
      </dgm:prSet>
      <dgm:spPr/>
    </dgm:pt>
    <dgm:pt modelId="{D26DAC93-DF17-429A-8540-6AF7330CB5FD}" type="pres">
      <dgm:prSet presAssocID="{4BBF10E4-F3B1-49C7-B899-45BD15C7BCD3}" presName="rootComposite" presStyleCnt="0"/>
      <dgm:spPr/>
    </dgm:pt>
    <dgm:pt modelId="{0D8DA750-A912-4F8C-A86A-D1FE5F48661B}" type="pres">
      <dgm:prSet presAssocID="{4BBF10E4-F3B1-49C7-B899-45BD15C7BCD3}" presName="rootText" presStyleLbl="node4" presStyleIdx="3" presStyleCnt="5">
        <dgm:presLayoutVars>
          <dgm:chPref val="3"/>
        </dgm:presLayoutVars>
      </dgm:prSet>
      <dgm:spPr/>
    </dgm:pt>
    <dgm:pt modelId="{CAD48773-F04E-45C9-83ED-AD8B12A9D62D}" type="pres">
      <dgm:prSet presAssocID="{4BBF10E4-F3B1-49C7-B899-45BD15C7BCD3}" presName="rootConnector" presStyleLbl="node4" presStyleIdx="3" presStyleCnt="5"/>
      <dgm:spPr/>
    </dgm:pt>
    <dgm:pt modelId="{D56C4686-EB07-4A3A-9BFE-12144F94059D}" type="pres">
      <dgm:prSet presAssocID="{4BBF10E4-F3B1-49C7-B899-45BD15C7BCD3}" presName="hierChild4" presStyleCnt="0"/>
      <dgm:spPr/>
    </dgm:pt>
    <dgm:pt modelId="{1F97365C-31EB-4BDB-AB96-809A0FDAD97C}" type="pres">
      <dgm:prSet presAssocID="{1F049435-2F03-463C-81FE-23AC9903288F}" presName="Name50" presStyleLbl="parChTrans1D4" presStyleIdx="4" presStyleCnt="5"/>
      <dgm:spPr/>
    </dgm:pt>
    <dgm:pt modelId="{D4D457C8-A8A7-4FC5-926F-6121D9EA15EE}" type="pres">
      <dgm:prSet presAssocID="{A320FA55-8471-4B10-9D22-69CF6F6A457A}" presName="hierRoot2" presStyleCnt="0">
        <dgm:presLayoutVars>
          <dgm:hierBranch val="r"/>
        </dgm:presLayoutVars>
      </dgm:prSet>
      <dgm:spPr/>
    </dgm:pt>
    <dgm:pt modelId="{94FDC3BE-FB88-440B-92E9-56D3CE69AA4B}" type="pres">
      <dgm:prSet presAssocID="{A320FA55-8471-4B10-9D22-69CF6F6A457A}" presName="rootComposite" presStyleCnt="0"/>
      <dgm:spPr/>
    </dgm:pt>
    <dgm:pt modelId="{3F39C620-D2CF-40A6-BF01-37BBF3EB5455}" type="pres">
      <dgm:prSet presAssocID="{A320FA55-8471-4B10-9D22-69CF6F6A457A}" presName="rootText" presStyleLbl="node4" presStyleIdx="4" presStyleCnt="5">
        <dgm:presLayoutVars>
          <dgm:chPref val="3"/>
        </dgm:presLayoutVars>
      </dgm:prSet>
      <dgm:spPr/>
    </dgm:pt>
    <dgm:pt modelId="{77334EAA-400D-44A2-9001-7CFF07325A45}" type="pres">
      <dgm:prSet presAssocID="{A320FA55-8471-4B10-9D22-69CF6F6A457A}" presName="rootConnector" presStyleLbl="node4" presStyleIdx="4" presStyleCnt="5"/>
      <dgm:spPr/>
    </dgm:pt>
    <dgm:pt modelId="{FFFBC94C-96A5-4FFD-BE6F-70249FEB2EF5}" type="pres">
      <dgm:prSet presAssocID="{A320FA55-8471-4B10-9D22-69CF6F6A457A}" presName="hierChild4" presStyleCnt="0"/>
      <dgm:spPr/>
    </dgm:pt>
    <dgm:pt modelId="{5151E00F-86B8-4783-9E75-E55CBBD3EFD8}" type="pres">
      <dgm:prSet presAssocID="{A320FA55-8471-4B10-9D22-69CF6F6A457A}" presName="hierChild5" presStyleCnt="0"/>
      <dgm:spPr/>
    </dgm:pt>
    <dgm:pt modelId="{D894C8E7-EAB0-40B3-9520-4EBDD83AA1E9}" type="pres">
      <dgm:prSet presAssocID="{4BBF10E4-F3B1-49C7-B899-45BD15C7BCD3}" presName="hierChild5" presStyleCnt="0"/>
      <dgm:spPr/>
    </dgm:pt>
    <dgm:pt modelId="{C6DB4FAB-7B8C-407D-B6CD-4BDFAF38B24F}" type="pres">
      <dgm:prSet presAssocID="{FD56FC5E-59AD-4BB0-BFDE-7B190A11551A}" presName="hierChild5" presStyleCnt="0"/>
      <dgm:spPr/>
    </dgm:pt>
    <dgm:pt modelId="{3E2EDADF-DE3F-4AD7-ACC7-8833A3D6E0B3}" type="pres">
      <dgm:prSet presAssocID="{F9B5B1C3-3731-42E8-A784-7AA6F5A350FE}" presName="hierChild5" presStyleCnt="0"/>
      <dgm:spPr/>
    </dgm:pt>
    <dgm:pt modelId="{4C428592-73B3-4022-BAAF-32820D629EA9}" type="pres">
      <dgm:prSet presAssocID="{7BEC70CC-05F8-4AD2-823F-2676FE653810}" presName="hierChild3" presStyleCnt="0"/>
      <dgm:spPr/>
    </dgm:pt>
  </dgm:ptLst>
  <dgm:cxnLst>
    <dgm:cxn modelId="{72036005-8330-47BC-8E66-176EF882B58A}" type="presOf" srcId="{4BBF10E4-F3B1-49C7-B899-45BD15C7BCD3}" destId="{CAD48773-F04E-45C9-83ED-AD8B12A9D62D}" srcOrd="1" destOrd="0" presId="urn:microsoft.com/office/officeart/2005/8/layout/orgChart1"/>
    <dgm:cxn modelId="{9C05A20B-3542-490D-9B73-3088E7D46809}" type="presOf" srcId="{6786D612-BA9E-4181-A492-47EF72014562}" destId="{B8964583-08EE-49F9-A7CF-1ECD07028D80}" srcOrd="1" destOrd="0" presId="urn:microsoft.com/office/officeart/2005/8/layout/orgChart1"/>
    <dgm:cxn modelId="{440AB10F-CE88-48BD-BD83-B105BB32007E}" type="presOf" srcId="{CABDA7DA-1979-49C0-81BE-F314F891EEE6}" destId="{091EEF9D-0582-466D-96CD-4ADD819CF6DE}" srcOrd="1" destOrd="0" presId="urn:microsoft.com/office/officeart/2005/8/layout/orgChart1"/>
    <dgm:cxn modelId="{4E250D10-DF0F-4F6E-9137-C120D83E3480}" type="presOf" srcId="{6786D612-BA9E-4181-A492-47EF72014562}" destId="{4AE44D3D-8EED-49EA-8717-CFA9616950CB}" srcOrd="0" destOrd="0" presId="urn:microsoft.com/office/officeart/2005/8/layout/orgChart1"/>
    <dgm:cxn modelId="{08C7151A-4CCB-491A-ACD0-99C6C1B6FD1A}" type="presOf" srcId="{CABDA7DA-1979-49C0-81BE-F314F891EEE6}" destId="{D9FCAAAB-26C6-4B5C-8C74-8090BCED13B0}" srcOrd="0" destOrd="0" presId="urn:microsoft.com/office/officeart/2005/8/layout/orgChart1"/>
    <dgm:cxn modelId="{67B47A1C-15CD-4F53-AD76-0845E661AD1E}" type="presOf" srcId="{8FCA40BD-D416-4BFF-A252-2FAC6B350A46}" destId="{23123053-A1EB-46EC-933E-C1369D407CA7}" srcOrd="0" destOrd="0" presId="urn:microsoft.com/office/officeart/2005/8/layout/orgChart1"/>
    <dgm:cxn modelId="{ECA3D01D-B8A2-4128-B596-39A4C1642D5B}" srcId="{CABDA7DA-1979-49C0-81BE-F314F891EEE6}" destId="{6786D612-BA9E-4181-A492-47EF72014562}" srcOrd="0" destOrd="0" parTransId="{5C615637-C5E5-4775-AF8E-366E5C94A56B}" sibTransId="{37A2914D-BDE8-416F-86F8-2AC6751779C2}"/>
    <dgm:cxn modelId="{B552BF26-87EA-4B67-94AF-16A69C111C51}" type="presOf" srcId="{A320FA55-8471-4B10-9D22-69CF6F6A457A}" destId="{77334EAA-400D-44A2-9001-7CFF07325A45}" srcOrd="1" destOrd="0" presId="urn:microsoft.com/office/officeart/2005/8/layout/orgChart1"/>
    <dgm:cxn modelId="{BA337E2F-2F47-415F-B7CF-C2A2A4BD0CA8}" type="presOf" srcId="{024AB741-BE6F-4E2A-9EDD-CE8F51FB499B}" destId="{3C9ACBFD-A219-4FAA-BD7C-9F13B979EC07}" srcOrd="1" destOrd="0" presId="urn:microsoft.com/office/officeart/2005/8/layout/orgChart1"/>
    <dgm:cxn modelId="{AE26C833-8760-4F1E-8460-D7330D32BA20}" type="presOf" srcId="{D869F053-94A2-49FC-854F-D8E65B0B42CF}" destId="{0246A829-0032-459B-8BB8-A26A9BF4054A}" srcOrd="0" destOrd="0" presId="urn:microsoft.com/office/officeart/2005/8/layout/orgChart1"/>
    <dgm:cxn modelId="{4AB38837-3725-4825-B877-2C9A6203A38F}" srcId="{B24CE6DA-995F-4B6B-98B5-38EFE7CA98D3}" destId="{024AB741-BE6F-4E2A-9EDD-CE8F51FB499B}" srcOrd="0" destOrd="0" parTransId="{8FCA40BD-D416-4BFF-A252-2FAC6B350A46}" sibTransId="{9D81FAC5-4B4D-427F-B9F1-0894ED80E547}"/>
    <dgm:cxn modelId="{388BCB3A-2CFA-4931-96FF-D4C4E90A13FA}" type="presOf" srcId="{F6C0093D-4EDB-414C-AE0F-DD89E1769939}" destId="{3D2CDDB1-854A-4926-A017-1C046BFB5672}" srcOrd="0" destOrd="0" presId="urn:microsoft.com/office/officeart/2005/8/layout/orgChart1"/>
    <dgm:cxn modelId="{B7D8F63D-119D-409F-A02B-F05A152FA21E}" srcId="{7BEC70CC-05F8-4AD2-823F-2676FE653810}" destId="{CABDA7DA-1979-49C0-81BE-F314F891EEE6}" srcOrd="1" destOrd="0" parTransId="{6FD9F1B6-7077-404A-AEE0-EB89647FF502}" sibTransId="{0BAB0C5D-4BDD-45C0-AFA3-A2BCF73934C0}"/>
    <dgm:cxn modelId="{70D3125B-7B4C-4653-A53D-13523B354873}" type="presOf" srcId="{BCC3951D-AB96-4614-8821-BCD65430AD11}" destId="{98A352E2-9849-4B36-8B00-7A4110FE9E48}" srcOrd="1" destOrd="0" presId="urn:microsoft.com/office/officeart/2005/8/layout/orgChart1"/>
    <dgm:cxn modelId="{576BD75D-2429-4A8A-A81F-4A6AAD80011E}" srcId="{FD56FC5E-59AD-4BB0-BFDE-7B190A11551A}" destId="{4BBF10E4-F3B1-49C7-B899-45BD15C7BCD3}" srcOrd="0" destOrd="0" parTransId="{B71B2203-CC66-4171-9BA5-9A2BDCB0A8BA}" sibTransId="{9BAF0540-A65C-4FA0-BB8F-F4AF43800B50}"/>
    <dgm:cxn modelId="{73EE1363-0D99-45CA-B870-2930A29ADD26}" type="presOf" srcId="{BCC3951D-AB96-4614-8821-BCD65430AD11}" destId="{887623D4-E48F-463E-9881-6D6485B6DE29}" srcOrd="0" destOrd="0" presId="urn:microsoft.com/office/officeart/2005/8/layout/orgChart1"/>
    <dgm:cxn modelId="{31892144-463D-408F-BAAE-4065783B1537}" type="presOf" srcId="{532B9650-7910-4DCD-9C10-F13F4CD8DF8D}" destId="{A7862E26-0B9E-4A47-ACE2-366AAF3B87B2}" srcOrd="0" destOrd="0" presId="urn:microsoft.com/office/officeart/2005/8/layout/orgChart1"/>
    <dgm:cxn modelId="{23E52964-F90F-443C-B4D8-B214C5B97D4B}" srcId="{7BEC70CC-05F8-4AD2-823F-2676FE653810}" destId="{F9B5B1C3-3731-42E8-A784-7AA6F5A350FE}" srcOrd="2" destOrd="0" parTransId="{D869F053-94A2-49FC-854F-D8E65B0B42CF}" sibTransId="{8DA5BEE4-106C-4117-97FD-3B356CF39DA3}"/>
    <dgm:cxn modelId="{C12D5A68-24AD-49E5-AAFB-D36F268CF640}" type="presOf" srcId="{F9B5B1C3-3731-42E8-A784-7AA6F5A350FE}" destId="{FA839BFC-BCD5-4510-9A17-F30F035C0709}" srcOrd="0" destOrd="0" presId="urn:microsoft.com/office/officeart/2005/8/layout/orgChart1"/>
    <dgm:cxn modelId="{3FC1C66B-F2EA-4FD3-8A2D-D75DFDA69368}" srcId="{BCC3951D-AB96-4614-8821-BCD65430AD11}" destId="{B9D214AA-882B-4EBB-AAA6-41244A50E8D7}" srcOrd="0" destOrd="0" parTransId="{532B9650-7910-4DCD-9C10-F13F4CD8DF8D}" sibTransId="{4AF7F1FD-A120-4DBD-BE18-CE3E42BC1350}"/>
    <dgm:cxn modelId="{130A234E-BAA2-4536-9057-C1F753F75439}" type="presOf" srcId="{E5ED0C7D-11DB-4A06-8A23-0B0863F1F799}" destId="{F427CB3F-7867-46EA-82C8-AB531A6E0880}" srcOrd="0" destOrd="0" presId="urn:microsoft.com/office/officeart/2005/8/layout/orgChart1"/>
    <dgm:cxn modelId="{B28F3C6E-B293-4061-970A-4FE316A76F65}" srcId="{F6C0093D-4EDB-414C-AE0F-DD89E1769939}" destId="{7BEC70CC-05F8-4AD2-823F-2676FE653810}" srcOrd="0" destOrd="0" parTransId="{892E6791-54D7-4F14-A376-9AD4EA161CC5}" sibTransId="{E890E6FC-B975-403A-9FD9-45BECCB44E48}"/>
    <dgm:cxn modelId="{E2569F4F-B108-4095-919D-ED9C8D5A3C36}" type="presOf" srcId="{37EDCDF7-2CC7-4E9A-A81A-A07953B9C11B}" destId="{60687E18-1ACF-40EE-AE40-383D7F194F65}" srcOrd="0" destOrd="0" presId="urn:microsoft.com/office/officeart/2005/8/layout/orgChart1"/>
    <dgm:cxn modelId="{F12D1C52-EB63-44FE-A1A7-DF11E6EC65B9}" type="presOf" srcId="{FD56FC5E-59AD-4BB0-BFDE-7B190A11551A}" destId="{5B3B22FE-F866-46D3-981C-3C0F740FD0C2}" srcOrd="1" destOrd="0" presId="urn:microsoft.com/office/officeart/2005/8/layout/orgChart1"/>
    <dgm:cxn modelId="{C5F09072-0C5D-4D01-BE59-61B3EC475557}" type="presOf" srcId="{B71B2203-CC66-4171-9BA5-9A2BDCB0A8BA}" destId="{1ABBF211-ACA5-4DCA-BA62-0BA1309C3B8D}" srcOrd="0" destOrd="0" presId="urn:microsoft.com/office/officeart/2005/8/layout/orgChart1"/>
    <dgm:cxn modelId="{DF037B77-4AFE-47A0-8143-BA9667B1D023}" type="presOf" srcId="{B24CE6DA-995F-4B6B-98B5-38EFE7CA98D3}" destId="{86700D05-5A7A-4DE1-9B35-8F19E891E00E}" srcOrd="0" destOrd="0" presId="urn:microsoft.com/office/officeart/2005/8/layout/orgChart1"/>
    <dgm:cxn modelId="{13527E58-4438-4492-8E17-1E3EFA5D5BD0}" type="presOf" srcId="{7BEC70CC-05F8-4AD2-823F-2676FE653810}" destId="{A75E9E7B-FDB0-45C9-9DB0-139C439723A9}" srcOrd="1" destOrd="0" presId="urn:microsoft.com/office/officeart/2005/8/layout/orgChart1"/>
    <dgm:cxn modelId="{B5054C7C-6899-4515-A1EC-64D6A14C83B9}" type="presOf" srcId="{024AB741-BE6F-4E2A-9EDD-CE8F51FB499B}" destId="{67B40F5F-7D44-4B6C-B0BE-91A368F89E0F}" srcOrd="0" destOrd="0" presId="urn:microsoft.com/office/officeart/2005/8/layout/orgChart1"/>
    <dgm:cxn modelId="{0CD2527E-32EC-4C42-A8F5-6C0B5BB0398B}" srcId="{7BEC70CC-05F8-4AD2-823F-2676FE653810}" destId="{B24CE6DA-995F-4B6B-98B5-38EFE7CA98D3}" srcOrd="0" destOrd="0" parTransId="{DBAA3298-A7E2-42B6-8045-88036BC6CD48}" sibTransId="{58611BCF-8BD1-4823-A2AE-1B1A4A8AAB9B}"/>
    <dgm:cxn modelId="{654FB082-F5E0-4D1C-84CB-D98BB29541FE}" type="presOf" srcId="{DBAA3298-A7E2-42B6-8045-88036BC6CD48}" destId="{D9EB18DD-97D3-4C54-BEE4-A01EBE0C2040}" srcOrd="0" destOrd="0" presId="urn:microsoft.com/office/officeart/2005/8/layout/orgChart1"/>
    <dgm:cxn modelId="{EE767791-5849-4BC9-B023-0115BCD5DCE0}" srcId="{F9B5B1C3-3731-42E8-A784-7AA6F5A350FE}" destId="{FD56FC5E-59AD-4BB0-BFDE-7B190A11551A}" srcOrd="0" destOrd="0" parTransId="{05A7DF81-A437-4CA3-B857-1A6346C26459}" sibTransId="{24741715-52DB-43AC-8EA5-04A5C33A28AF}"/>
    <dgm:cxn modelId="{692AB495-5F16-4212-9EAE-4D42818F9025}" type="presOf" srcId="{5C615637-C5E5-4775-AF8E-366E5C94A56B}" destId="{827F2694-B800-4210-88B3-A7306A0F321C}" srcOrd="0" destOrd="0" presId="urn:microsoft.com/office/officeart/2005/8/layout/orgChart1"/>
    <dgm:cxn modelId="{E19D289B-BE8C-4B1F-BB2C-B6A843DD4AF8}" type="presOf" srcId="{6FD9F1B6-7077-404A-AEE0-EB89647FF502}" destId="{192D3C5A-09C2-4080-AAFC-7F5BB0E59D95}" srcOrd="0" destOrd="0" presId="urn:microsoft.com/office/officeart/2005/8/layout/orgChart1"/>
    <dgm:cxn modelId="{B4BA4E9D-77D8-470D-88A3-6C75A6F19EFE}" type="presOf" srcId="{37EDCDF7-2CC7-4E9A-A81A-A07953B9C11B}" destId="{7B244E1E-686F-4F2C-B18A-246C915939F4}" srcOrd="1" destOrd="0" presId="urn:microsoft.com/office/officeart/2005/8/layout/orgChart1"/>
    <dgm:cxn modelId="{F77F36AB-923C-4852-B972-36C1C512EF1E}" type="presOf" srcId="{F9B5B1C3-3731-42E8-A784-7AA6F5A350FE}" destId="{50E7194C-BE91-4439-865A-C0AA93FA6EDF}" srcOrd="1" destOrd="0" presId="urn:microsoft.com/office/officeart/2005/8/layout/orgChart1"/>
    <dgm:cxn modelId="{7993C0AD-EBAC-4F3C-ADB9-9648B5EFB840}" type="presOf" srcId="{1F049435-2F03-463C-81FE-23AC9903288F}" destId="{1F97365C-31EB-4BDB-AB96-809A0FDAD97C}" srcOrd="0" destOrd="0" presId="urn:microsoft.com/office/officeart/2005/8/layout/orgChart1"/>
    <dgm:cxn modelId="{D2C295AF-0D5B-4B29-90FD-79A0224E7FF0}" type="presOf" srcId="{DB9ABE97-E51C-4B5B-9B99-0BD230BBFDD5}" destId="{FDF8F30F-2275-4185-92D8-7177BCB1BC49}" srcOrd="0" destOrd="0" presId="urn:microsoft.com/office/officeart/2005/8/layout/orgChart1"/>
    <dgm:cxn modelId="{AB200AB1-C4BF-4756-A1A9-012164CCFA74}" srcId="{4BBF10E4-F3B1-49C7-B899-45BD15C7BCD3}" destId="{A320FA55-8471-4B10-9D22-69CF6F6A457A}" srcOrd="0" destOrd="0" parTransId="{1F049435-2F03-463C-81FE-23AC9903288F}" sibTransId="{D27C757F-2590-4331-B1AF-AEC3969FB162}"/>
    <dgm:cxn modelId="{CB5D0EB6-8C8F-443A-946C-0ABC540C1453}" type="presOf" srcId="{B24CE6DA-995F-4B6B-98B5-38EFE7CA98D3}" destId="{90D3E2F9-17A7-4D6B-A706-25A124EC762E}" srcOrd="1" destOrd="0" presId="urn:microsoft.com/office/officeart/2005/8/layout/orgChart1"/>
    <dgm:cxn modelId="{AA4286B8-4C31-4030-B743-67B9A0C645FC}" type="presOf" srcId="{7EA74117-A4BB-43B9-8343-9EE8BA79E736}" destId="{40679BCD-E479-4C30-9C56-19F4C5971CBC}" srcOrd="0" destOrd="0" presId="urn:microsoft.com/office/officeart/2005/8/layout/orgChart1"/>
    <dgm:cxn modelId="{72F45EBA-3D5F-4BA9-84F1-5769DC94DBCE}" type="presOf" srcId="{A320FA55-8471-4B10-9D22-69CF6F6A457A}" destId="{3F39C620-D2CF-40A6-BF01-37BBF3EB5455}" srcOrd="0" destOrd="0" presId="urn:microsoft.com/office/officeart/2005/8/layout/orgChart1"/>
    <dgm:cxn modelId="{964C50D1-1A01-4D89-A8A4-F8940FF8FF84}" type="presOf" srcId="{7EA74117-A4BB-43B9-8343-9EE8BA79E736}" destId="{D14EFF7E-6644-4A80-965D-CB105C7CE284}" srcOrd="1" destOrd="0" presId="urn:microsoft.com/office/officeart/2005/8/layout/orgChart1"/>
    <dgm:cxn modelId="{A322F7D5-B100-43BA-9FA0-D4EFA9C5BB94}" type="presOf" srcId="{05A7DF81-A437-4CA3-B857-1A6346C26459}" destId="{049FB419-00B4-4475-A810-B6AF74A2C616}" srcOrd="0" destOrd="0" presId="urn:microsoft.com/office/officeart/2005/8/layout/orgChart1"/>
    <dgm:cxn modelId="{D75A43DD-FFBC-4899-B6A2-4776C0F24208}" srcId="{024AB741-BE6F-4E2A-9EDD-CE8F51FB499B}" destId="{37EDCDF7-2CC7-4E9A-A81A-A07953B9C11B}" srcOrd="0" destOrd="0" parTransId="{E5ED0C7D-11DB-4A06-8A23-0B0863F1F799}" sibTransId="{BA2209EA-E062-4672-933C-D938A9F27E8F}"/>
    <dgm:cxn modelId="{712507E5-B141-4053-8C74-E6DEA5725A1F}" srcId="{CABDA7DA-1979-49C0-81BE-F314F891EEE6}" destId="{7EA74117-A4BB-43B9-8343-9EE8BA79E736}" srcOrd="1" destOrd="0" parTransId="{DB9ABE97-E51C-4B5B-9B99-0BD230BBFDD5}" sibTransId="{8BAE8B33-0087-42BF-A8EC-B94DFF620986}"/>
    <dgm:cxn modelId="{BDFAD0EA-FEAF-4097-8A01-621D7935A06F}" type="presOf" srcId="{7BEC70CC-05F8-4AD2-823F-2676FE653810}" destId="{3C47E5F5-12FC-4BB9-803A-984FDAC08CA9}" srcOrd="0" destOrd="0" presId="urn:microsoft.com/office/officeart/2005/8/layout/orgChart1"/>
    <dgm:cxn modelId="{BBC130EB-13C3-4D18-9BA3-A9885175186A}" type="presOf" srcId="{B9D214AA-882B-4EBB-AAA6-41244A50E8D7}" destId="{CD2C1222-1A85-4F51-9DBD-1F17FE842A72}" srcOrd="1" destOrd="0" presId="urn:microsoft.com/office/officeart/2005/8/layout/orgChart1"/>
    <dgm:cxn modelId="{5CF6A1ED-F5DE-479F-A9DF-56AEC539A428}" type="presOf" srcId="{4BBF10E4-F3B1-49C7-B899-45BD15C7BCD3}" destId="{0D8DA750-A912-4F8C-A86A-D1FE5F48661B}" srcOrd="0" destOrd="0" presId="urn:microsoft.com/office/officeart/2005/8/layout/orgChart1"/>
    <dgm:cxn modelId="{A35F5DEF-300B-4055-81D9-4E4D40C79139}" type="presOf" srcId="{FD56FC5E-59AD-4BB0-BFDE-7B190A11551A}" destId="{8217D9F6-D0EA-4842-A2DC-F14DC4C449D0}" srcOrd="0" destOrd="0" presId="urn:microsoft.com/office/officeart/2005/8/layout/orgChart1"/>
    <dgm:cxn modelId="{FF50D5EF-B417-498F-B21F-E2DD38936137}" srcId="{37EDCDF7-2CC7-4E9A-A81A-A07953B9C11B}" destId="{BCC3951D-AB96-4614-8821-BCD65430AD11}" srcOrd="0" destOrd="0" parTransId="{255E8377-5794-45E1-A841-5E70E1B62C68}" sibTransId="{6F1C83E9-F125-4757-982A-3D372B81E303}"/>
    <dgm:cxn modelId="{625C4BF7-2CA8-4534-AF38-5FCF0628450C}" type="presOf" srcId="{255E8377-5794-45E1-A841-5E70E1B62C68}" destId="{821E70A7-13AF-4410-81AA-10751FF56B31}" srcOrd="0" destOrd="0" presId="urn:microsoft.com/office/officeart/2005/8/layout/orgChart1"/>
    <dgm:cxn modelId="{8F8EACF7-F2D2-4798-9193-CEDFA6CEDD04}" type="presOf" srcId="{B9D214AA-882B-4EBB-AAA6-41244A50E8D7}" destId="{D1DFB0AB-A4FD-4F08-B9E3-41FB6E67E9BE}" srcOrd="0" destOrd="0" presId="urn:microsoft.com/office/officeart/2005/8/layout/orgChart1"/>
    <dgm:cxn modelId="{0FDD64D3-AD3D-41E5-82E7-2CBFA91EB708}" type="presParOf" srcId="{3D2CDDB1-854A-4926-A017-1C046BFB5672}" destId="{449B2D98-8D00-4102-9FF5-681659C5778B}" srcOrd="0" destOrd="0" presId="urn:microsoft.com/office/officeart/2005/8/layout/orgChart1"/>
    <dgm:cxn modelId="{A756DC22-1E6E-4CEB-AF2D-846DC9F235B5}" type="presParOf" srcId="{449B2D98-8D00-4102-9FF5-681659C5778B}" destId="{206BCAA6-41AC-4C6D-959B-CE10E9B65993}" srcOrd="0" destOrd="0" presId="urn:microsoft.com/office/officeart/2005/8/layout/orgChart1"/>
    <dgm:cxn modelId="{6278CAAA-06E3-45FF-AD10-37B1B1166A27}" type="presParOf" srcId="{206BCAA6-41AC-4C6D-959B-CE10E9B65993}" destId="{3C47E5F5-12FC-4BB9-803A-984FDAC08CA9}" srcOrd="0" destOrd="0" presId="urn:microsoft.com/office/officeart/2005/8/layout/orgChart1"/>
    <dgm:cxn modelId="{F32D3C3F-D944-45A7-8C9C-C77C9CFEE819}" type="presParOf" srcId="{206BCAA6-41AC-4C6D-959B-CE10E9B65993}" destId="{A75E9E7B-FDB0-45C9-9DB0-139C439723A9}" srcOrd="1" destOrd="0" presId="urn:microsoft.com/office/officeart/2005/8/layout/orgChart1"/>
    <dgm:cxn modelId="{4C90AC21-E1F0-46FB-BA36-6A081AF005DA}" type="presParOf" srcId="{449B2D98-8D00-4102-9FF5-681659C5778B}" destId="{040534D6-E003-45AE-A21A-3898B089C6A7}" srcOrd="1" destOrd="0" presId="urn:microsoft.com/office/officeart/2005/8/layout/orgChart1"/>
    <dgm:cxn modelId="{B294CB85-31C0-438F-83D1-848DC75D9987}" type="presParOf" srcId="{040534D6-E003-45AE-A21A-3898B089C6A7}" destId="{D9EB18DD-97D3-4C54-BEE4-A01EBE0C2040}" srcOrd="0" destOrd="0" presId="urn:microsoft.com/office/officeart/2005/8/layout/orgChart1"/>
    <dgm:cxn modelId="{68F949C3-6BD5-4AC3-9B00-17B07FF285A6}" type="presParOf" srcId="{040534D6-E003-45AE-A21A-3898B089C6A7}" destId="{69611E95-8684-4FE7-A2C7-7A68766E4ECF}" srcOrd="1" destOrd="0" presId="urn:microsoft.com/office/officeart/2005/8/layout/orgChart1"/>
    <dgm:cxn modelId="{D3622280-A6F7-4F25-BC56-BAD866BBAB5E}" type="presParOf" srcId="{69611E95-8684-4FE7-A2C7-7A68766E4ECF}" destId="{544E94EB-0CEA-431C-B36E-443324D2EF75}" srcOrd="0" destOrd="0" presId="urn:microsoft.com/office/officeart/2005/8/layout/orgChart1"/>
    <dgm:cxn modelId="{C2178A31-166C-4235-BCB4-DA5D4699FA30}" type="presParOf" srcId="{544E94EB-0CEA-431C-B36E-443324D2EF75}" destId="{86700D05-5A7A-4DE1-9B35-8F19E891E00E}" srcOrd="0" destOrd="0" presId="urn:microsoft.com/office/officeart/2005/8/layout/orgChart1"/>
    <dgm:cxn modelId="{5EF6E294-A1D1-4BD3-8AEE-323AAAE8E4F2}" type="presParOf" srcId="{544E94EB-0CEA-431C-B36E-443324D2EF75}" destId="{90D3E2F9-17A7-4D6B-A706-25A124EC762E}" srcOrd="1" destOrd="0" presId="urn:microsoft.com/office/officeart/2005/8/layout/orgChart1"/>
    <dgm:cxn modelId="{B387C171-5327-4D28-A603-58C877894B53}" type="presParOf" srcId="{69611E95-8684-4FE7-A2C7-7A68766E4ECF}" destId="{7389193C-C7F8-4685-8BFA-FB0E8C332414}" srcOrd="1" destOrd="0" presId="urn:microsoft.com/office/officeart/2005/8/layout/orgChart1"/>
    <dgm:cxn modelId="{9993C3CE-EEB0-4EFF-B64C-38FA0008F409}" type="presParOf" srcId="{7389193C-C7F8-4685-8BFA-FB0E8C332414}" destId="{23123053-A1EB-46EC-933E-C1369D407CA7}" srcOrd="0" destOrd="0" presId="urn:microsoft.com/office/officeart/2005/8/layout/orgChart1"/>
    <dgm:cxn modelId="{41E1E34A-D3A3-483B-85B3-16399B88711F}" type="presParOf" srcId="{7389193C-C7F8-4685-8BFA-FB0E8C332414}" destId="{83C082C1-046F-45B6-ADCB-1F51848CC7B6}" srcOrd="1" destOrd="0" presId="urn:microsoft.com/office/officeart/2005/8/layout/orgChart1"/>
    <dgm:cxn modelId="{0F7B6469-0330-45D5-B649-502C14ECACBF}" type="presParOf" srcId="{83C082C1-046F-45B6-ADCB-1F51848CC7B6}" destId="{8142C6A1-3FCC-40FD-9868-6C2281C28E19}" srcOrd="0" destOrd="0" presId="urn:microsoft.com/office/officeart/2005/8/layout/orgChart1"/>
    <dgm:cxn modelId="{1F944B39-4D72-4B25-9BD1-68686770087F}" type="presParOf" srcId="{8142C6A1-3FCC-40FD-9868-6C2281C28E19}" destId="{67B40F5F-7D44-4B6C-B0BE-91A368F89E0F}" srcOrd="0" destOrd="0" presId="urn:microsoft.com/office/officeart/2005/8/layout/orgChart1"/>
    <dgm:cxn modelId="{36B30C27-FBE8-4139-A2EE-3B4BA298F402}" type="presParOf" srcId="{8142C6A1-3FCC-40FD-9868-6C2281C28E19}" destId="{3C9ACBFD-A219-4FAA-BD7C-9F13B979EC07}" srcOrd="1" destOrd="0" presId="urn:microsoft.com/office/officeart/2005/8/layout/orgChart1"/>
    <dgm:cxn modelId="{39B7DC37-CC50-415C-A01E-BE6DACFF1ADB}" type="presParOf" srcId="{83C082C1-046F-45B6-ADCB-1F51848CC7B6}" destId="{1D1A9060-7141-40C8-B826-7CAAE6964135}" srcOrd="1" destOrd="0" presId="urn:microsoft.com/office/officeart/2005/8/layout/orgChart1"/>
    <dgm:cxn modelId="{383B4859-9C65-454F-BAE6-AEB1FD94F3C6}" type="presParOf" srcId="{1D1A9060-7141-40C8-B826-7CAAE6964135}" destId="{F427CB3F-7867-46EA-82C8-AB531A6E0880}" srcOrd="0" destOrd="0" presId="urn:microsoft.com/office/officeart/2005/8/layout/orgChart1"/>
    <dgm:cxn modelId="{AFE158F2-0A3E-4FD1-8A15-264CFA72DD03}" type="presParOf" srcId="{1D1A9060-7141-40C8-B826-7CAAE6964135}" destId="{8BBEE7F9-E6AF-40BA-8D54-CC0DB31475B3}" srcOrd="1" destOrd="0" presId="urn:microsoft.com/office/officeart/2005/8/layout/orgChart1"/>
    <dgm:cxn modelId="{57B4CF37-91B4-4852-9AC2-FEC7364EE9F2}" type="presParOf" srcId="{8BBEE7F9-E6AF-40BA-8D54-CC0DB31475B3}" destId="{336CA49F-BA5D-480D-98C6-E057FD792994}" srcOrd="0" destOrd="0" presId="urn:microsoft.com/office/officeart/2005/8/layout/orgChart1"/>
    <dgm:cxn modelId="{9E410BF2-2158-4133-89E8-91E2A88D3D8A}" type="presParOf" srcId="{336CA49F-BA5D-480D-98C6-E057FD792994}" destId="{60687E18-1ACF-40EE-AE40-383D7F194F65}" srcOrd="0" destOrd="0" presId="urn:microsoft.com/office/officeart/2005/8/layout/orgChart1"/>
    <dgm:cxn modelId="{688AC27C-E9CF-41C1-B847-4DC9446617D5}" type="presParOf" srcId="{336CA49F-BA5D-480D-98C6-E057FD792994}" destId="{7B244E1E-686F-4F2C-B18A-246C915939F4}" srcOrd="1" destOrd="0" presId="urn:microsoft.com/office/officeart/2005/8/layout/orgChart1"/>
    <dgm:cxn modelId="{5C18A0C0-1B54-48BF-9F47-CA08A13F4AA4}" type="presParOf" srcId="{8BBEE7F9-E6AF-40BA-8D54-CC0DB31475B3}" destId="{DD532370-CE82-4ED3-9DEC-07F2FDFB30CA}" srcOrd="1" destOrd="0" presId="urn:microsoft.com/office/officeart/2005/8/layout/orgChart1"/>
    <dgm:cxn modelId="{70BA1418-8F5C-4303-A035-A30A85D7D3CD}" type="presParOf" srcId="{DD532370-CE82-4ED3-9DEC-07F2FDFB30CA}" destId="{821E70A7-13AF-4410-81AA-10751FF56B31}" srcOrd="0" destOrd="0" presId="urn:microsoft.com/office/officeart/2005/8/layout/orgChart1"/>
    <dgm:cxn modelId="{548ADB7A-93E5-42B8-9A9F-54ACC5A98E91}" type="presParOf" srcId="{DD532370-CE82-4ED3-9DEC-07F2FDFB30CA}" destId="{9144573C-B9C8-4FF7-9487-9AE3A3262BC7}" srcOrd="1" destOrd="0" presId="urn:microsoft.com/office/officeart/2005/8/layout/orgChart1"/>
    <dgm:cxn modelId="{05628977-49CE-43FD-B903-38176522C3DE}" type="presParOf" srcId="{9144573C-B9C8-4FF7-9487-9AE3A3262BC7}" destId="{CD6C2A86-9CE5-4D61-B82E-BA15A6214E9B}" srcOrd="0" destOrd="0" presId="urn:microsoft.com/office/officeart/2005/8/layout/orgChart1"/>
    <dgm:cxn modelId="{970F7394-0A31-48B1-80F9-779E906187DB}" type="presParOf" srcId="{CD6C2A86-9CE5-4D61-B82E-BA15A6214E9B}" destId="{887623D4-E48F-463E-9881-6D6485B6DE29}" srcOrd="0" destOrd="0" presId="urn:microsoft.com/office/officeart/2005/8/layout/orgChart1"/>
    <dgm:cxn modelId="{2B19CF13-D100-4281-9AAC-FA04682FF949}" type="presParOf" srcId="{CD6C2A86-9CE5-4D61-B82E-BA15A6214E9B}" destId="{98A352E2-9849-4B36-8B00-7A4110FE9E48}" srcOrd="1" destOrd="0" presId="urn:microsoft.com/office/officeart/2005/8/layout/orgChart1"/>
    <dgm:cxn modelId="{03B2341A-65AE-41F2-86D8-34E822055296}" type="presParOf" srcId="{9144573C-B9C8-4FF7-9487-9AE3A3262BC7}" destId="{30E6CE7B-2E77-422B-AE6E-A7F59B987F7A}" srcOrd="1" destOrd="0" presId="urn:microsoft.com/office/officeart/2005/8/layout/orgChart1"/>
    <dgm:cxn modelId="{FBBE6407-FFA6-4BCC-AD09-A12E88923ABA}" type="presParOf" srcId="{30E6CE7B-2E77-422B-AE6E-A7F59B987F7A}" destId="{A7862E26-0B9E-4A47-ACE2-366AAF3B87B2}" srcOrd="0" destOrd="0" presId="urn:microsoft.com/office/officeart/2005/8/layout/orgChart1"/>
    <dgm:cxn modelId="{C9436967-C8C7-4929-9FDF-33F96D6C40F1}" type="presParOf" srcId="{30E6CE7B-2E77-422B-AE6E-A7F59B987F7A}" destId="{D89344D9-BC83-4C7D-BD2D-BF9573CDC6FF}" srcOrd="1" destOrd="0" presId="urn:microsoft.com/office/officeart/2005/8/layout/orgChart1"/>
    <dgm:cxn modelId="{9F1BEE74-E066-449D-A44B-99EE753D3473}" type="presParOf" srcId="{D89344D9-BC83-4C7D-BD2D-BF9573CDC6FF}" destId="{108092C6-548A-450C-A065-7187B20CEEAA}" srcOrd="0" destOrd="0" presId="urn:microsoft.com/office/officeart/2005/8/layout/orgChart1"/>
    <dgm:cxn modelId="{51A279CF-5E47-47FC-9457-AA177616D61F}" type="presParOf" srcId="{108092C6-548A-450C-A065-7187B20CEEAA}" destId="{D1DFB0AB-A4FD-4F08-B9E3-41FB6E67E9BE}" srcOrd="0" destOrd="0" presId="urn:microsoft.com/office/officeart/2005/8/layout/orgChart1"/>
    <dgm:cxn modelId="{94686297-73BF-43F9-A729-3D148D70EF9D}" type="presParOf" srcId="{108092C6-548A-450C-A065-7187B20CEEAA}" destId="{CD2C1222-1A85-4F51-9DBD-1F17FE842A72}" srcOrd="1" destOrd="0" presId="urn:microsoft.com/office/officeart/2005/8/layout/orgChart1"/>
    <dgm:cxn modelId="{7A92F48B-C137-4081-988D-4E1D40CB9FFA}" type="presParOf" srcId="{D89344D9-BC83-4C7D-BD2D-BF9573CDC6FF}" destId="{9278D426-65B2-42D4-919E-845B510E912D}" srcOrd="1" destOrd="0" presId="urn:microsoft.com/office/officeart/2005/8/layout/orgChart1"/>
    <dgm:cxn modelId="{C7A1F4AB-EA67-4006-AB0E-7DD2B7E047E7}" type="presParOf" srcId="{D89344D9-BC83-4C7D-BD2D-BF9573CDC6FF}" destId="{CEEED773-0A07-441A-8D52-EB4ABAB4688E}" srcOrd="2" destOrd="0" presId="urn:microsoft.com/office/officeart/2005/8/layout/orgChart1"/>
    <dgm:cxn modelId="{537DB138-1F2D-4D3B-AB18-F36337CCE896}" type="presParOf" srcId="{9144573C-B9C8-4FF7-9487-9AE3A3262BC7}" destId="{0281E451-6A8A-434F-B470-3633E24E1DF6}" srcOrd="2" destOrd="0" presId="urn:microsoft.com/office/officeart/2005/8/layout/orgChart1"/>
    <dgm:cxn modelId="{FD42359C-382E-42DA-ADE4-A1C213CD1F0A}" type="presParOf" srcId="{8BBEE7F9-E6AF-40BA-8D54-CC0DB31475B3}" destId="{CDE4BCF9-714C-481B-8E3B-299B1FD8C759}" srcOrd="2" destOrd="0" presId="urn:microsoft.com/office/officeart/2005/8/layout/orgChart1"/>
    <dgm:cxn modelId="{D55285D3-6278-42E1-981C-A5C726200082}" type="presParOf" srcId="{83C082C1-046F-45B6-ADCB-1F51848CC7B6}" destId="{596417EE-0449-49C3-818F-94432E2B1205}" srcOrd="2" destOrd="0" presId="urn:microsoft.com/office/officeart/2005/8/layout/orgChart1"/>
    <dgm:cxn modelId="{926F0DF1-B901-4055-993E-1DF76550F9FA}" type="presParOf" srcId="{69611E95-8684-4FE7-A2C7-7A68766E4ECF}" destId="{D125F2FC-EE70-4A9E-83EA-7421F96AE6DE}" srcOrd="2" destOrd="0" presId="urn:microsoft.com/office/officeart/2005/8/layout/orgChart1"/>
    <dgm:cxn modelId="{AF9D1B54-5E0E-44D1-8337-CCC3985AED29}" type="presParOf" srcId="{040534D6-E003-45AE-A21A-3898B089C6A7}" destId="{192D3C5A-09C2-4080-AAFC-7F5BB0E59D95}" srcOrd="2" destOrd="0" presId="urn:microsoft.com/office/officeart/2005/8/layout/orgChart1"/>
    <dgm:cxn modelId="{98D98C91-4002-4D86-BFD6-9BBFB9555633}" type="presParOf" srcId="{040534D6-E003-45AE-A21A-3898B089C6A7}" destId="{FE63FFE9-5E81-43C8-B06F-D91B508FD194}" srcOrd="3" destOrd="0" presId="urn:microsoft.com/office/officeart/2005/8/layout/orgChart1"/>
    <dgm:cxn modelId="{AE2C98D6-B499-4F3A-8B37-09FA587CF690}" type="presParOf" srcId="{FE63FFE9-5E81-43C8-B06F-D91B508FD194}" destId="{A3D5C558-F488-431C-9F4F-9F0781AC7EC5}" srcOrd="0" destOrd="0" presId="urn:microsoft.com/office/officeart/2005/8/layout/orgChart1"/>
    <dgm:cxn modelId="{6F0DB89B-C6C3-4178-AB7B-C23785306186}" type="presParOf" srcId="{A3D5C558-F488-431C-9F4F-9F0781AC7EC5}" destId="{D9FCAAAB-26C6-4B5C-8C74-8090BCED13B0}" srcOrd="0" destOrd="0" presId="urn:microsoft.com/office/officeart/2005/8/layout/orgChart1"/>
    <dgm:cxn modelId="{06ADE1A4-35EC-4471-A663-3A35A9EC92ED}" type="presParOf" srcId="{A3D5C558-F488-431C-9F4F-9F0781AC7EC5}" destId="{091EEF9D-0582-466D-96CD-4ADD819CF6DE}" srcOrd="1" destOrd="0" presId="urn:microsoft.com/office/officeart/2005/8/layout/orgChart1"/>
    <dgm:cxn modelId="{23D85FA9-4C1D-40EA-8D5B-3D4FF81FD563}" type="presParOf" srcId="{FE63FFE9-5E81-43C8-B06F-D91B508FD194}" destId="{D690F435-4ADF-4176-8C54-352C1A09043E}" srcOrd="1" destOrd="0" presId="urn:microsoft.com/office/officeart/2005/8/layout/orgChart1"/>
    <dgm:cxn modelId="{E7275AD9-DD14-4E41-92BB-E177284E5B2C}" type="presParOf" srcId="{D690F435-4ADF-4176-8C54-352C1A09043E}" destId="{827F2694-B800-4210-88B3-A7306A0F321C}" srcOrd="0" destOrd="0" presId="urn:microsoft.com/office/officeart/2005/8/layout/orgChart1"/>
    <dgm:cxn modelId="{B465F858-125F-4BF2-B1F3-DEF46F30E556}" type="presParOf" srcId="{D690F435-4ADF-4176-8C54-352C1A09043E}" destId="{DFBB8268-C7C3-46B8-93DF-704308D9FBBE}" srcOrd="1" destOrd="0" presId="urn:microsoft.com/office/officeart/2005/8/layout/orgChart1"/>
    <dgm:cxn modelId="{F58AA227-C316-40C9-BAD4-4D0362BB7E04}" type="presParOf" srcId="{DFBB8268-C7C3-46B8-93DF-704308D9FBBE}" destId="{44DD7C02-CA44-4B58-909B-C775F0C636EF}" srcOrd="0" destOrd="0" presId="urn:microsoft.com/office/officeart/2005/8/layout/orgChart1"/>
    <dgm:cxn modelId="{3EC6BC5A-466A-4073-9AD0-4D8CF2CFF8CA}" type="presParOf" srcId="{44DD7C02-CA44-4B58-909B-C775F0C636EF}" destId="{4AE44D3D-8EED-49EA-8717-CFA9616950CB}" srcOrd="0" destOrd="0" presId="urn:microsoft.com/office/officeart/2005/8/layout/orgChart1"/>
    <dgm:cxn modelId="{194E03F9-7F52-4837-B4E6-B44B4EA9A002}" type="presParOf" srcId="{44DD7C02-CA44-4B58-909B-C775F0C636EF}" destId="{B8964583-08EE-49F9-A7CF-1ECD07028D80}" srcOrd="1" destOrd="0" presId="urn:microsoft.com/office/officeart/2005/8/layout/orgChart1"/>
    <dgm:cxn modelId="{9ECE502E-B98F-4BF3-AED7-9CFAF5B295E0}" type="presParOf" srcId="{DFBB8268-C7C3-46B8-93DF-704308D9FBBE}" destId="{C720A130-4274-4A9D-8033-8B8BBA9681F5}" srcOrd="1" destOrd="0" presId="urn:microsoft.com/office/officeart/2005/8/layout/orgChart1"/>
    <dgm:cxn modelId="{9BCF8131-7746-4B7F-9E6F-CFD88B9EBB2C}" type="presParOf" srcId="{DFBB8268-C7C3-46B8-93DF-704308D9FBBE}" destId="{4D97B331-1431-4BB4-99A1-161CE7BAD14D}" srcOrd="2" destOrd="0" presId="urn:microsoft.com/office/officeart/2005/8/layout/orgChart1"/>
    <dgm:cxn modelId="{F4349A8A-9A89-4089-967A-B1CAA32ABBCD}" type="presParOf" srcId="{D690F435-4ADF-4176-8C54-352C1A09043E}" destId="{FDF8F30F-2275-4185-92D8-7177BCB1BC49}" srcOrd="2" destOrd="0" presId="urn:microsoft.com/office/officeart/2005/8/layout/orgChart1"/>
    <dgm:cxn modelId="{FEC09DC5-0EA5-4E1D-9287-8F6D5C7FCE0F}" type="presParOf" srcId="{D690F435-4ADF-4176-8C54-352C1A09043E}" destId="{257FA577-94E4-4B52-AF5B-677A77D6FDAC}" srcOrd="3" destOrd="0" presId="urn:microsoft.com/office/officeart/2005/8/layout/orgChart1"/>
    <dgm:cxn modelId="{A4F09FBD-B54B-46F4-BF99-F49A2D336772}" type="presParOf" srcId="{257FA577-94E4-4B52-AF5B-677A77D6FDAC}" destId="{4BC1765A-759C-4B41-8062-7F92057916EA}" srcOrd="0" destOrd="0" presId="urn:microsoft.com/office/officeart/2005/8/layout/orgChart1"/>
    <dgm:cxn modelId="{E74B734E-A858-4131-A3EE-B26E0C3F294E}" type="presParOf" srcId="{4BC1765A-759C-4B41-8062-7F92057916EA}" destId="{40679BCD-E479-4C30-9C56-19F4C5971CBC}" srcOrd="0" destOrd="0" presId="urn:microsoft.com/office/officeart/2005/8/layout/orgChart1"/>
    <dgm:cxn modelId="{9CA92FFC-EBEC-499B-8314-7CBF27F2CE29}" type="presParOf" srcId="{4BC1765A-759C-4B41-8062-7F92057916EA}" destId="{D14EFF7E-6644-4A80-965D-CB105C7CE284}" srcOrd="1" destOrd="0" presId="urn:microsoft.com/office/officeart/2005/8/layout/orgChart1"/>
    <dgm:cxn modelId="{26A73604-3529-4FE4-8BA9-FF9344E26A72}" type="presParOf" srcId="{257FA577-94E4-4B52-AF5B-677A77D6FDAC}" destId="{15D2019B-8A73-4E96-A4E8-7494E4B99FBD}" srcOrd="1" destOrd="0" presId="urn:microsoft.com/office/officeart/2005/8/layout/orgChart1"/>
    <dgm:cxn modelId="{5141B9F7-4E5A-4EF3-AD29-8E3D1C1483C5}" type="presParOf" srcId="{257FA577-94E4-4B52-AF5B-677A77D6FDAC}" destId="{0A88818A-87F8-4AA4-8B4C-2930349199F1}" srcOrd="2" destOrd="0" presId="urn:microsoft.com/office/officeart/2005/8/layout/orgChart1"/>
    <dgm:cxn modelId="{D823B8EA-AD6E-4855-A921-ED426F933831}" type="presParOf" srcId="{FE63FFE9-5E81-43C8-B06F-D91B508FD194}" destId="{312AB5FE-10AD-4502-A45E-3638754647D2}" srcOrd="2" destOrd="0" presId="urn:microsoft.com/office/officeart/2005/8/layout/orgChart1"/>
    <dgm:cxn modelId="{DA8029CF-7334-474F-90A1-E3BF0987E388}" type="presParOf" srcId="{040534D6-E003-45AE-A21A-3898B089C6A7}" destId="{0246A829-0032-459B-8BB8-A26A9BF4054A}" srcOrd="4" destOrd="0" presId="urn:microsoft.com/office/officeart/2005/8/layout/orgChart1"/>
    <dgm:cxn modelId="{4E7D48E1-1983-41C9-A200-AEBD48786E80}" type="presParOf" srcId="{040534D6-E003-45AE-A21A-3898B089C6A7}" destId="{9365924C-BF58-459B-B694-6339E1492616}" srcOrd="5" destOrd="0" presId="urn:microsoft.com/office/officeart/2005/8/layout/orgChart1"/>
    <dgm:cxn modelId="{C1ACAC7E-8454-4361-B455-FAC1D62F287E}" type="presParOf" srcId="{9365924C-BF58-459B-B694-6339E1492616}" destId="{4DE319F4-5170-4041-918D-0606596F8380}" srcOrd="0" destOrd="0" presId="urn:microsoft.com/office/officeart/2005/8/layout/orgChart1"/>
    <dgm:cxn modelId="{A4D8465D-C552-4279-843A-26F4FAB16B04}" type="presParOf" srcId="{4DE319F4-5170-4041-918D-0606596F8380}" destId="{FA839BFC-BCD5-4510-9A17-F30F035C0709}" srcOrd="0" destOrd="0" presId="urn:microsoft.com/office/officeart/2005/8/layout/orgChart1"/>
    <dgm:cxn modelId="{10DAB392-1A6A-4161-B507-AA0344EE474B}" type="presParOf" srcId="{4DE319F4-5170-4041-918D-0606596F8380}" destId="{50E7194C-BE91-4439-865A-C0AA93FA6EDF}" srcOrd="1" destOrd="0" presId="urn:microsoft.com/office/officeart/2005/8/layout/orgChart1"/>
    <dgm:cxn modelId="{A41C22DB-26E5-46DD-AC25-98C085417BDA}" type="presParOf" srcId="{9365924C-BF58-459B-B694-6339E1492616}" destId="{77F072A5-07EB-418A-A6EC-CD631B99D6E9}" srcOrd="1" destOrd="0" presId="urn:microsoft.com/office/officeart/2005/8/layout/orgChart1"/>
    <dgm:cxn modelId="{7B4A55B2-0903-408D-B393-EB171D8242F9}" type="presParOf" srcId="{77F072A5-07EB-418A-A6EC-CD631B99D6E9}" destId="{049FB419-00B4-4475-A810-B6AF74A2C616}" srcOrd="0" destOrd="0" presId="urn:microsoft.com/office/officeart/2005/8/layout/orgChart1"/>
    <dgm:cxn modelId="{014989DD-0DC6-4FB0-8091-3D5D10061F0E}" type="presParOf" srcId="{77F072A5-07EB-418A-A6EC-CD631B99D6E9}" destId="{D34C9191-89BB-48F8-BA21-6A68A7883325}" srcOrd="1" destOrd="0" presId="urn:microsoft.com/office/officeart/2005/8/layout/orgChart1"/>
    <dgm:cxn modelId="{264E1FB2-94BD-4D42-A204-951F00DC8D2E}" type="presParOf" srcId="{D34C9191-89BB-48F8-BA21-6A68A7883325}" destId="{F28A92AE-C6F7-4741-BBA0-4F68FF039725}" srcOrd="0" destOrd="0" presId="urn:microsoft.com/office/officeart/2005/8/layout/orgChart1"/>
    <dgm:cxn modelId="{AD2339B6-392D-41BF-8889-DB011C0DB1C1}" type="presParOf" srcId="{F28A92AE-C6F7-4741-BBA0-4F68FF039725}" destId="{8217D9F6-D0EA-4842-A2DC-F14DC4C449D0}" srcOrd="0" destOrd="0" presId="urn:microsoft.com/office/officeart/2005/8/layout/orgChart1"/>
    <dgm:cxn modelId="{4A6C7E2B-981B-4900-868B-76D6769AA708}" type="presParOf" srcId="{F28A92AE-C6F7-4741-BBA0-4F68FF039725}" destId="{5B3B22FE-F866-46D3-981C-3C0F740FD0C2}" srcOrd="1" destOrd="0" presId="urn:microsoft.com/office/officeart/2005/8/layout/orgChart1"/>
    <dgm:cxn modelId="{75D700F5-D091-419E-822C-0170B04D1C1C}" type="presParOf" srcId="{D34C9191-89BB-48F8-BA21-6A68A7883325}" destId="{09F9C34A-81EA-4ABE-933B-F718CA05C335}" srcOrd="1" destOrd="0" presId="urn:microsoft.com/office/officeart/2005/8/layout/orgChart1"/>
    <dgm:cxn modelId="{1CC265C5-818C-4078-BFE6-88C3E78F64F9}" type="presParOf" srcId="{09F9C34A-81EA-4ABE-933B-F718CA05C335}" destId="{1ABBF211-ACA5-4DCA-BA62-0BA1309C3B8D}" srcOrd="0" destOrd="0" presId="urn:microsoft.com/office/officeart/2005/8/layout/orgChart1"/>
    <dgm:cxn modelId="{87D32150-5A64-421D-9BFB-820D995AB05D}" type="presParOf" srcId="{09F9C34A-81EA-4ABE-933B-F718CA05C335}" destId="{EEC729F2-CFBC-451C-B9FB-A4309DD452A4}" srcOrd="1" destOrd="0" presId="urn:microsoft.com/office/officeart/2005/8/layout/orgChart1"/>
    <dgm:cxn modelId="{5AE96244-894D-4896-B7CD-F5F77CD871B9}" type="presParOf" srcId="{EEC729F2-CFBC-451C-B9FB-A4309DD452A4}" destId="{D26DAC93-DF17-429A-8540-6AF7330CB5FD}" srcOrd="0" destOrd="0" presId="urn:microsoft.com/office/officeart/2005/8/layout/orgChart1"/>
    <dgm:cxn modelId="{DE330D16-1FAB-4982-95A1-23C9A4C59C23}" type="presParOf" srcId="{D26DAC93-DF17-429A-8540-6AF7330CB5FD}" destId="{0D8DA750-A912-4F8C-A86A-D1FE5F48661B}" srcOrd="0" destOrd="0" presId="urn:microsoft.com/office/officeart/2005/8/layout/orgChart1"/>
    <dgm:cxn modelId="{43C5B2DB-954C-4550-996F-26082271572D}" type="presParOf" srcId="{D26DAC93-DF17-429A-8540-6AF7330CB5FD}" destId="{CAD48773-F04E-45C9-83ED-AD8B12A9D62D}" srcOrd="1" destOrd="0" presId="urn:microsoft.com/office/officeart/2005/8/layout/orgChart1"/>
    <dgm:cxn modelId="{1BC4FDDC-D12B-41B4-85CF-18995D0528DD}" type="presParOf" srcId="{EEC729F2-CFBC-451C-B9FB-A4309DD452A4}" destId="{D56C4686-EB07-4A3A-9BFE-12144F94059D}" srcOrd="1" destOrd="0" presId="urn:microsoft.com/office/officeart/2005/8/layout/orgChart1"/>
    <dgm:cxn modelId="{45A6AFD1-A92A-499D-A8A1-0041770EC5E3}" type="presParOf" srcId="{D56C4686-EB07-4A3A-9BFE-12144F94059D}" destId="{1F97365C-31EB-4BDB-AB96-809A0FDAD97C}" srcOrd="0" destOrd="0" presId="urn:microsoft.com/office/officeart/2005/8/layout/orgChart1"/>
    <dgm:cxn modelId="{27122872-B5C7-41A9-B77F-88C5CB837EC8}" type="presParOf" srcId="{D56C4686-EB07-4A3A-9BFE-12144F94059D}" destId="{D4D457C8-A8A7-4FC5-926F-6121D9EA15EE}" srcOrd="1" destOrd="0" presId="urn:microsoft.com/office/officeart/2005/8/layout/orgChart1"/>
    <dgm:cxn modelId="{7C9F5937-34D8-4150-B0DC-12ED8CE4FA91}" type="presParOf" srcId="{D4D457C8-A8A7-4FC5-926F-6121D9EA15EE}" destId="{94FDC3BE-FB88-440B-92E9-56D3CE69AA4B}" srcOrd="0" destOrd="0" presId="urn:microsoft.com/office/officeart/2005/8/layout/orgChart1"/>
    <dgm:cxn modelId="{4A178101-4D43-4B80-A18E-9870BE3AB16F}" type="presParOf" srcId="{94FDC3BE-FB88-440B-92E9-56D3CE69AA4B}" destId="{3F39C620-D2CF-40A6-BF01-37BBF3EB5455}" srcOrd="0" destOrd="0" presId="urn:microsoft.com/office/officeart/2005/8/layout/orgChart1"/>
    <dgm:cxn modelId="{4BFDD42D-6944-4759-9773-B17AFD9A4EDA}" type="presParOf" srcId="{94FDC3BE-FB88-440B-92E9-56D3CE69AA4B}" destId="{77334EAA-400D-44A2-9001-7CFF07325A45}" srcOrd="1" destOrd="0" presId="urn:microsoft.com/office/officeart/2005/8/layout/orgChart1"/>
    <dgm:cxn modelId="{A99B93E4-4B34-4364-A302-3A6964E778D2}" type="presParOf" srcId="{D4D457C8-A8A7-4FC5-926F-6121D9EA15EE}" destId="{FFFBC94C-96A5-4FFD-BE6F-70249FEB2EF5}" srcOrd="1" destOrd="0" presId="urn:microsoft.com/office/officeart/2005/8/layout/orgChart1"/>
    <dgm:cxn modelId="{424612B0-A8A2-4295-8BA9-D34DE25D3281}" type="presParOf" srcId="{D4D457C8-A8A7-4FC5-926F-6121D9EA15EE}" destId="{5151E00F-86B8-4783-9E75-E55CBBD3EFD8}" srcOrd="2" destOrd="0" presId="urn:microsoft.com/office/officeart/2005/8/layout/orgChart1"/>
    <dgm:cxn modelId="{922EDF2D-C3BB-4C8D-9747-92A9E5B300E0}" type="presParOf" srcId="{EEC729F2-CFBC-451C-B9FB-A4309DD452A4}" destId="{D894C8E7-EAB0-40B3-9520-4EBDD83AA1E9}" srcOrd="2" destOrd="0" presId="urn:microsoft.com/office/officeart/2005/8/layout/orgChart1"/>
    <dgm:cxn modelId="{82D66B2C-7469-445A-82C4-BA4E0F0C1427}" type="presParOf" srcId="{D34C9191-89BB-48F8-BA21-6A68A7883325}" destId="{C6DB4FAB-7B8C-407D-B6CD-4BDFAF38B24F}" srcOrd="2" destOrd="0" presId="urn:microsoft.com/office/officeart/2005/8/layout/orgChart1"/>
    <dgm:cxn modelId="{7963065D-53C4-4B34-BE78-172F18F493C1}" type="presParOf" srcId="{9365924C-BF58-459B-B694-6339E1492616}" destId="{3E2EDADF-DE3F-4AD7-ACC7-8833A3D6E0B3}" srcOrd="2" destOrd="0" presId="urn:microsoft.com/office/officeart/2005/8/layout/orgChart1"/>
    <dgm:cxn modelId="{F35957D0-44E6-4373-9376-3A3BB4505BF6}" type="presParOf" srcId="{449B2D98-8D00-4102-9FF5-681659C5778B}" destId="{4C428592-73B3-4022-BAAF-32820D629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7365C-31EB-4BDB-AB96-809A0FDAD97C}">
      <dsp:nvSpPr>
        <dsp:cNvPr id="0" name=""/>
        <dsp:cNvSpPr/>
      </dsp:nvSpPr>
      <dsp:spPr>
        <a:xfrm>
          <a:off x="5611961" y="3272619"/>
          <a:ext cx="186561" cy="57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120"/>
              </a:lnTo>
              <a:lnTo>
                <a:pt x="186561" y="572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BBF211-ACA5-4DCA-BA62-0BA1309C3B8D}">
      <dsp:nvSpPr>
        <dsp:cNvPr id="0" name=""/>
        <dsp:cNvSpPr/>
      </dsp:nvSpPr>
      <dsp:spPr>
        <a:xfrm>
          <a:off x="5301026" y="2389563"/>
          <a:ext cx="186561" cy="57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120"/>
              </a:lnTo>
              <a:lnTo>
                <a:pt x="186561" y="572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9FB419-00B4-4475-A810-B6AF74A2C616}">
      <dsp:nvSpPr>
        <dsp:cNvPr id="0" name=""/>
        <dsp:cNvSpPr/>
      </dsp:nvSpPr>
      <dsp:spPr>
        <a:xfrm>
          <a:off x="5752802" y="1506508"/>
          <a:ext cx="91440" cy="2611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1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46A829-0032-459B-8BB8-A26A9BF4054A}">
      <dsp:nvSpPr>
        <dsp:cNvPr id="0" name=""/>
        <dsp:cNvSpPr/>
      </dsp:nvSpPr>
      <dsp:spPr>
        <a:xfrm>
          <a:off x="3541133" y="623452"/>
          <a:ext cx="2257388" cy="261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92"/>
              </a:lnTo>
              <a:lnTo>
                <a:pt x="2257388" y="130592"/>
              </a:lnTo>
              <a:lnTo>
                <a:pt x="2257388" y="2611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8F30F-2275-4185-92D8-7177BCB1BC49}">
      <dsp:nvSpPr>
        <dsp:cNvPr id="0" name=""/>
        <dsp:cNvSpPr/>
      </dsp:nvSpPr>
      <dsp:spPr>
        <a:xfrm>
          <a:off x="3541133" y="1506508"/>
          <a:ext cx="752462" cy="261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92"/>
              </a:lnTo>
              <a:lnTo>
                <a:pt x="752462" y="130592"/>
              </a:lnTo>
              <a:lnTo>
                <a:pt x="752462" y="2611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F2694-B800-4210-88B3-A7306A0F321C}">
      <dsp:nvSpPr>
        <dsp:cNvPr id="0" name=""/>
        <dsp:cNvSpPr/>
      </dsp:nvSpPr>
      <dsp:spPr>
        <a:xfrm>
          <a:off x="2788670" y="1506508"/>
          <a:ext cx="752462" cy="261185"/>
        </a:xfrm>
        <a:custGeom>
          <a:avLst/>
          <a:gdLst/>
          <a:ahLst/>
          <a:cxnLst/>
          <a:rect l="0" t="0" r="0" b="0"/>
          <a:pathLst>
            <a:path>
              <a:moveTo>
                <a:pt x="752462" y="0"/>
              </a:moveTo>
              <a:lnTo>
                <a:pt x="752462" y="130592"/>
              </a:lnTo>
              <a:lnTo>
                <a:pt x="0" y="130592"/>
              </a:lnTo>
              <a:lnTo>
                <a:pt x="0" y="2611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D3C5A-09C2-4080-AAFC-7F5BB0E59D95}">
      <dsp:nvSpPr>
        <dsp:cNvPr id="0" name=""/>
        <dsp:cNvSpPr/>
      </dsp:nvSpPr>
      <dsp:spPr>
        <a:xfrm>
          <a:off x="3495413" y="623452"/>
          <a:ext cx="91440" cy="2611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1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62E26-0B9E-4A47-ACE2-366AAF3B87B2}">
      <dsp:nvSpPr>
        <dsp:cNvPr id="0" name=""/>
        <dsp:cNvSpPr/>
      </dsp:nvSpPr>
      <dsp:spPr>
        <a:xfrm>
          <a:off x="1408118" y="4155675"/>
          <a:ext cx="186561" cy="57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120"/>
              </a:lnTo>
              <a:lnTo>
                <a:pt x="186561" y="572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70A7-13AF-4410-81AA-10751FF56B31}">
      <dsp:nvSpPr>
        <dsp:cNvPr id="0" name=""/>
        <dsp:cNvSpPr/>
      </dsp:nvSpPr>
      <dsp:spPr>
        <a:xfrm>
          <a:off x="1097183" y="3272619"/>
          <a:ext cx="186561" cy="57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120"/>
              </a:lnTo>
              <a:lnTo>
                <a:pt x="186561" y="572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7CB3F-7867-46EA-82C8-AB531A6E0880}">
      <dsp:nvSpPr>
        <dsp:cNvPr id="0" name=""/>
        <dsp:cNvSpPr/>
      </dsp:nvSpPr>
      <dsp:spPr>
        <a:xfrm>
          <a:off x="786248" y="2389563"/>
          <a:ext cx="186561" cy="57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120"/>
              </a:lnTo>
              <a:lnTo>
                <a:pt x="186561" y="5721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23053-A1EB-46EC-933E-C1369D407CA7}">
      <dsp:nvSpPr>
        <dsp:cNvPr id="0" name=""/>
        <dsp:cNvSpPr/>
      </dsp:nvSpPr>
      <dsp:spPr>
        <a:xfrm>
          <a:off x="1238024" y="1506508"/>
          <a:ext cx="91440" cy="2611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1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EB18DD-97D3-4C54-BEE4-A01EBE0C2040}">
      <dsp:nvSpPr>
        <dsp:cNvPr id="0" name=""/>
        <dsp:cNvSpPr/>
      </dsp:nvSpPr>
      <dsp:spPr>
        <a:xfrm>
          <a:off x="1283744" y="623452"/>
          <a:ext cx="2257388" cy="261185"/>
        </a:xfrm>
        <a:custGeom>
          <a:avLst/>
          <a:gdLst/>
          <a:ahLst/>
          <a:cxnLst/>
          <a:rect l="0" t="0" r="0" b="0"/>
          <a:pathLst>
            <a:path>
              <a:moveTo>
                <a:pt x="2257388" y="0"/>
              </a:moveTo>
              <a:lnTo>
                <a:pt x="2257388" y="130592"/>
              </a:lnTo>
              <a:lnTo>
                <a:pt x="0" y="130592"/>
              </a:lnTo>
              <a:lnTo>
                <a:pt x="0" y="2611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7E5F5-12FC-4BB9-803A-984FDAC08CA9}">
      <dsp:nvSpPr>
        <dsp:cNvPr id="0" name=""/>
        <dsp:cNvSpPr/>
      </dsp:nvSpPr>
      <dsp:spPr>
        <a:xfrm>
          <a:off x="2919263" y="1582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Bestuur van Nederland</a:t>
          </a:r>
        </a:p>
      </dsp:txBody>
      <dsp:txXfrm>
        <a:off x="2919263" y="1582"/>
        <a:ext cx="1243740" cy="621870"/>
      </dsp:txXfrm>
    </dsp:sp>
    <dsp:sp modelId="{86700D05-5A7A-4DE1-9B35-8F19E891E00E}">
      <dsp:nvSpPr>
        <dsp:cNvPr id="0" name=""/>
        <dsp:cNvSpPr/>
      </dsp:nvSpPr>
      <dsp:spPr>
        <a:xfrm>
          <a:off x="661874" y="884637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Eerste Kamer</a:t>
          </a:r>
        </a:p>
      </dsp:txBody>
      <dsp:txXfrm>
        <a:off x="661874" y="884637"/>
        <a:ext cx="1243740" cy="621870"/>
      </dsp:txXfrm>
    </dsp:sp>
    <dsp:sp modelId="{67B40F5F-7D44-4B6C-B0BE-91A368F89E0F}">
      <dsp:nvSpPr>
        <dsp:cNvPr id="0" name=""/>
        <dsp:cNvSpPr/>
      </dsp:nvSpPr>
      <dsp:spPr>
        <a:xfrm>
          <a:off x="661874" y="1767693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1</a:t>
          </a:r>
          <a:r>
            <a:rPr kumimoji="0" lang="nl-NL" altLang="nl-NL" sz="1300" b="0" i="0" u="none" strike="noStrike" kern="1200" cap="none" normalizeH="0" baseline="3000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</a:t>
          </a: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 Kamerleden</a:t>
          </a:r>
        </a:p>
      </dsp:txBody>
      <dsp:txXfrm>
        <a:off x="661874" y="1767693"/>
        <a:ext cx="1243740" cy="621870"/>
      </dsp:txXfrm>
    </dsp:sp>
    <dsp:sp modelId="{60687E18-1ACF-40EE-AE40-383D7F194F65}">
      <dsp:nvSpPr>
        <dsp:cNvPr id="0" name=""/>
        <dsp:cNvSpPr/>
      </dsp:nvSpPr>
      <dsp:spPr>
        <a:xfrm>
          <a:off x="972809" y="2650749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Provinciale Staten</a:t>
          </a:r>
        </a:p>
      </dsp:txBody>
      <dsp:txXfrm>
        <a:off x="972809" y="2650749"/>
        <a:ext cx="1243740" cy="621870"/>
      </dsp:txXfrm>
    </dsp:sp>
    <dsp:sp modelId="{887623D4-E48F-463E-9881-6D6485B6DE29}">
      <dsp:nvSpPr>
        <dsp:cNvPr id="0" name=""/>
        <dsp:cNvSpPr/>
      </dsp:nvSpPr>
      <dsp:spPr>
        <a:xfrm>
          <a:off x="1283744" y="3533804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Kandidaten van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politieke partijen</a:t>
          </a:r>
        </a:p>
      </dsp:txBody>
      <dsp:txXfrm>
        <a:off x="1283744" y="3533804"/>
        <a:ext cx="1243740" cy="621870"/>
      </dsp:txXfrm>
    </dsp:sp>
    <dsp:sp modelId="{D1DFB0AB-A4FD-4F08-B9E3-41FB6E67E9BE}">
      <dsp:nvSpPr>
        <dsp:cNvPr id="0" name=""/>
        <dsp:cNvSpPr/>
      </dsp:nvSpPr>
      <dsp:spPr>
        <a:xfrm>
          <a:off x="1594679" y="4416860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Kiezers</a:t>
          </a:r>
        </a:p>
      </dsp:txBody>
      <dsp:txXfrm>
        <a:off x="1594679" y="4416860"/>
        <a:ext cx="1243740" cy="621870"/>
      </dsp:txXfrm>
    </dsp:sp>
    <dsp:sp modelId="{D9FCAAAB-26C6-4B5C-8C74-8090BCED13B0}">
      <dsp:nvSpPr>
        <dsp:cNvPr id="0" name=""/>
        <dsp:cNvSpPr/>
      </dsp:nvSpPr>
      <dsp:spPr>
        <a:xfrm>
          <a:off x="2919263" y="884637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Regering</a:t>
          </a:r>
        </a:p>
      </dsp:txBody>
      <dsp:txXfrm>
        <a:off x="2919263" y="884637"/>
        <a:ext cx="1243740" cy="621870"/>
      </dsp:txXfrm>
    </dsp:sp>
    <dsp:sp modelId="{4AE44D3D-8EED-49EA-8717-CFA9616950CB}">
      <dsp:nvSpPr>
        <dsp:cNvPr id="0" name=""/>
        <dsp:cNvSpPr/>
      </dsp:nvSpPr>
      <dsp:spPr>
        <a:xfrm>
          <a:off x="2166800" y="1767693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Koning(in)</a:t>
          </a:r>
        </a:p>
      </dsp:txBody>
      <dsp:txXfrm>
        <a:off x="2166800" y="1767693"/>
        <a:ext cx="1243740" cy="621870"/>
      </dsp:txXfrm>
    </dsp:sp>
    <dsp:sp modelId="{40679BCD-E479-4C30-9C56-19F4C5971CBC}">
      <dsp:nvSpPr>
        <dsp:cNvPr id="0" name=""/>
        <dsp:cNvSpPr/>
      </dsp:nvSpPr>
      <dsp:spPr>
        <a:xfrm>
          <a:off x="3671726" y="1767693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Minister-president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Ministers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staatssecretarissen</a:t>
          </a:r>
        </a:p>
      </dsp:txBody>
      <dsp:txXfrm>
        <a:off x="3671726" y="1767693"/>
        <a:ext cx="1243740" cy="621870"/>
      </dsp:txXfrm>
    </dsp:sp>
    <dsp:sp modelId="{FA839BFC-BCD5-4510-9A17-F30F035C0709}">
      <dsp:nvSpPr>
        <dsp:cNvPr id="0" name=""/>
        <dsp:cNvSpPr/>
      </dsp:nvSpPr>
      <dsp:spPr>
        <a:xfrm>
          <a:off x="5176652" y="884637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Tweede Kamer</a:t>
          </a:r>
        </a:p>
      </dsp:txBody>
      <dsp:txXfrm>
        <a:off x="5176652" y="884637"/>
        <a:ext cx="1243740" cy="621870"/>
      </dsp:txXfrm>
    </dsp:sp>
    <dsp:sp modelId="{8217D9F6-D0EA-4842-A2DC-F14DC4C449D0}">
      <dsp:nvSpPr>
        <dsp:cNvPr id="0" name=""/>
        <dsp:cNvSpPr/>
      </dsp:nvSpPr>
      <dsp:spPr>
        <a:xfrm>
          <a:off x="5176652" y="1767693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2</a:t>
          </a:r>
          <a:r>
            <a:rPr kumimoji="0" lang="nl-NL" altLang="nl-NL" sz="1300" b="0" i="0" u="none" strike="noStrike" kern="1200" cap="none" normalizeH="0" baseline="3000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e</a:t>
          </a: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 Kamerleden</a:t>
          </a:r>
        </a:p>
      </dsp:txBody>
      <dsp:txXfrm>
        <a:off x="5176652" y="1767693"/>
        <a:ext cx="1243740" cy="621870"/>
      </dsp:txXfrm>
    </dsp:sp>
    <dsp:sp modelId="{0D8DA750-A912-4F8C-A86A-D1FE5F48661B}">
      <dsp:nvSpPr>
        <dsp:cNvPr id="0" name=""/>
        <dsp:cNvSpPr/>
      </dsp:nvSpPr>
      <dsp:spPr>
        <a:xfrm>
          <a:off x="5487587" y="2650749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Kandidaten van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politieke partijen</a:t>
          </a:r>
        </a:p>
      </dsp:txBody>
      <dsp:txXfrm>
        <a:off x="5487587" y="2650749"/>
        <a:ext cx="1243740" cy="621870"/>
      </dsp:txXfrm>
    </dsp:sp>
    <dsp:sp modelId="{3F39C620-D2CF-40A6-BF01-37BBF3EB5455}">
      <dsp:nvSpPr>
        <dsp:cNvPr id="0" name=""/>
        <dsp:cNvSpPr/>
      </dsp:nvSpPr>
      <dsp:spPr>
        <a:xfrm>
          <a:off x="5798522" y="3533804"/>
          <a:ext cx="1243740" cy="621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Arial" panose="020B0604020202020204" pitchFamily="34" charset="0"/>
            </a:rPr>
            <a:t>Kiezers</a:t>
          </a:r>
        </a:p>
      </dsp:txBody>
      <dsp:txXfrm>
        <a:off x="5798522" y="3533804"/>
        <a:ext cx="1243740" cy="621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D5F35F9C-CBE2-4DF1-A311-90AD666796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E5B5EF1-5D79-49C7-A32C-1645DDB3A98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0"/>
            <a:ext cx="2921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608AEFFF-EB51-4B7B-BF8D-835DD6FEE4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9210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algn="l" defTabSz="915988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CDE41003-DB67-40C5-9E15-5EB2DB1BF8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9377363"/>
            <a:ext cx="29210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3DF8D14-1460-4E34-93F8-AD8356D1761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D8F7875F-A24D-45A1-9A46-BEBD80C0DFDB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1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latin typeface="Times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E3B1B72-E5FB-4488-8880-2843591BDEF2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19525" y="0"/>
            <a:ext cx="2921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A6D9084-8A96-43BC-8349-40C8A88E1F15}" type="datetimeFigureOut">
              <a:rPr lang="nl-NL" altLang="nl-NL"/>
              <a:pPr>
                <a:defRPr/>
              </a:pPr>
              <a:t>17-2-2020</a:t>
            </a:fld>
            <a:endParaRPr lang="nl-NL" alt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9190DBF4-CE0D-4DAD-B588-2A2BFD213E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FEB877E8-4605-4F2F-B3E9-A597100B0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4688" y="4687888"/>
            <a:ext cx="5392737" cy="444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293179-18AA-452D-95AD-56CFEFDFFB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377363"/>
            <a:ext cx="29210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latin typeface="Times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E913FD3-3B20-4A09-9E50-F0F4301405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19525" y="9377363"/>
            <a:ext cx="29210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9961391E-BFCF-4C9E-9818-62F31ECAF10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-afbeelding 1">
            <a:extLst>
              <a:ext uri="{FF2B5EF4-FFF2-40B4-BE49-F238E27FC236}">
                <a16:creationId xmlns:a16="http://schemas.microsoft.com/office/drawing/2014/main" id="{E1536044-5F8A-4B76-AA19-B6C90C52FB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Tijdelijke aanduiding voor notities 2">
            <a:extLst>
              <a:ext uri="{FF2B5EF4-FFF2-40B4-BE49-F238E27FC236}">
                <a16:creationId xmlns:a16="http://schemas.microsoft.com/office/drawing/2014/main" id="{71D6C876-7CDD-4539-A35A-30CD06ADE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>
              <a:ea typeface="MS PGothic" panose="020B0600070205080204" pitchFamily="34" charset="-128"/>
            </a:endParaRPr>
          </a:p>
        </p:txBody>
      </p:sp>
      <p:sp>
        <p:nvSpPr>
          <p:cNvPr id="29700" name="Tijdelijke aanduiding voor dianummer 3">
            <a:extLst>
              <a:ext uri="{FF2B5EF4-FFF2-40B4-BE49-F238E27FC236}">
                <a16:creationId xmlns:a16="http://schemas.microsoft.com/office/drawing/2014/main" id="{21A9A397-4E5F-4FCF-B96A-49BD80DD3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6ED822D8-228D-45AE-A56E-C7A5F45B99B8}" type="slidenum">
              <a:rPr lang="en-US" altLang="nl-NL" sz="1200" smtClean="0">
                <a:latin typeface="Arial" panose="020B0604020202020204" pitchFamily="34" charset="0"/>
              </a:rPr>
              <a:pPr/>
              <a:t>1</a:t>
            </a:fld>
            <a:endParaRPr lang="en-US" altLang="nl-NL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7277309C-22B7-4677-A711-C07DB1A125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0A011490-0235-4C3B-956C-9C83C1EFD526}" type="slidenum">
              <a:rPr lang="nl-NL" altLang="nl-NL" sz="1200" smtClean="0">
                <a:solidFill>
                  <a:srgbClr val="000000"/>
                </a:solidFill>
              </a:rPr>
              <a:pPr/>
              <a:t>22</a:t>
            </a:fld>
            <a:endParaRPr lang="nl-NL" altLang="nl-NL" sz="1200">
              <a:solidFill>
                <a:srgbClr val="000000"/>
              </a:solidFill>
            </a:endParaRPr>
          </a:p>
        </p:txBody>
      </p:sp>
      <p:sp>
        <p:nvSpPr>
          <p:cNvPr id="68611" name="Tijdelijke aanduiding voor dia-afbeelding 1">
            <a:extLst>
              <a:ext uri="{FF2B5EF4-FFF2-40B4-BE49-F238E27FC236}">
                <a16:creationId xmlns:a16="http://schemas.microsoft.com/office/drawing/2014/main" id="{D9069F18-3E06-41CB-B5AE-0178626EAE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Tijdelijke aanduiding voor notities 2">
            <a:extLst>
              <a:ext uri="{FF2B5EF4-FFF2-40B4-BE49-F238E27FC236}">
                <a16:creationId xmlns:a16="http://schemas.microsoft.com/office/drawing/2014/main" id="{0CFC1DC5-0F28-4007-9E0B-BB71AE47B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504" tIns="45752" rIns="91504" bIns="45752"/>
          <a:lstStyle/>
          <a:p>
            <a:r>
              <a:rPr lang="nl-NL" altLang="nl-NL"/>
              <a:t>Zelfreflectieopdracht</a:t>
            </a:r>
          </a:p>
        </p:txBody>
      </p:sp>
      <p:sp>
        <p:nvSpPr>
          <p:cNvPr id="68613" name="Tijdelijke aanduiding voor dianummer 3">
            <a:extLst>
              <a:ext uri="{FF2B5EF4-FFF2-40B4-BE49-F238E27FC236}">
                <a16:creationId xmlns:a16="http://schemas.microsoft.com/office/drawing/2014/main" id="{38D7B2B2-7583-4284-9A08-DC4A8D20C773}"/>
              </a:ext>
            </a:extLst>
          </p:cNvPr>
          <p:cNvSpPr txBox="1">
            <a:spLocks noGrp="1"/>
          </p:cNvSpPr>
          <p:nvPr/>
        </p:nvSpPr>
        <p:spPr bwMode="auto">
          <a:xfrm>
            <a:off x="3795713" y="9485313"/>
            <a:ext cx="2903537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04" tIns="45752" rIns="91504" bIns="4575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5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89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61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33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05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77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3C6BDE2-DBE3-4C42-A6D1-1533EB0EC260}" type="slidenum">
              <a:rPr lang="nl-NL" altLang="nl-NL">
                <a:solidFill>
                  <a:srgbClr val="000000"/>
                </a:solidFill>
                <a:latin typeface="Times" panose="02020603050405020304" pitchFamily="18" charset="0"/>
              </a:rPr>
              <a:pPr algn="r">
                <a:spcBef>
                  <a:spcPct val="0"/>
                </a:spcBef>
              </a:pPr>
              <a:t>22</a:t>
            </a:fld>
            <a:endParaRPr lang="nl-NL" altLang="nl-NL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wilt het begrip warmte transport uitleggen; hoe ga je te werk?</a:t>
            </a:r>
            <a:br>
              <a:rPr lang="nl-NL" dirty="0"/>
            </a:br>
            <a:r>
              <a:rPr lang="nl-NL" dirty="0"/>
              <a:t>CAT; Warmte transport is het verplaatsen van warmte/energie door geleiding, stroming en straling.</a:t>
            </a:r>
          </a:p>
          <a:p>
            <a:r>
              <a:rPr lang="nl-NL" dirty="0"/>
              <a:t>DAT; geleiding; bij het roeren van de soep wordt je hand met een ijzeren lepel “warm” en met een houten lepel niet.</a:t>
            </a:r>
          </a:p>
          <a:p>
            <a:r>
              <a:rPr lang="nl-NL" dirty="0"/>
              <a:t>Metalen voorwerpen geleiden warmte goed en houten voorwerpen geleiden warmte slecht.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61391E-BFCF-4C9E-9818-62F31ECAF102}" type="slidenum">
              <a:rPr lang="nl-NL" altLang="nl-NL" smtClean="0"/>
              <a:pPr>
                <a:defRPr/>
              </a:pPr>
              <a:t>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54217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jdelijke aanduiding voor dia-afbeelding 1">
            <a:extLst>
              <a:ext uri="{FF2B5EF4-FFF2-40B4-BE49-F238E27FC236}">
                <a16:creationId xmlns:a16="http://schemas.microsoft.com/office/drawing/2014/main" id="{CB546467-6AA5-421C-838C-1BA1DC427A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Tijdelijke aanduiding voor notities 2">
            <a:extLst>
              <a:ext uri="{FF2B5EF4-FFF2-40B4-BE49-F238E27FC236}">
                <a16:creationId xmlns:a16="http://schemas.microsoft.com/office/drawing/2014/main" id="{AFB89780-ECF0-4317-80D3-728B8DA31C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dirty="0"/>
              <a:t>Leerlingen in staat stellen een ingewikkelde schoolse taaltaak </a:t>
            </a:r>
            <a:r>
              <a:rPr lang="nl-NL" altLang="nl-NL" dirty="0">
                <a:solidFill>
                  <a:srgbClr val="DC38D0"/>
                </a:solidFill>
              </a:rPr>
              <a:t>toch</a:t>
            </a:r>
            <a:r>
              <a:rPr lang="nl-NL" altLang="nl-NL" dirty="0"/>
              <a:t> uit te voeren, bijvoorbeeld door:</a:t>
            </a:r>
          </a:p>
          <a:p>
            <a:pPr eaLnBrk="1" hangingPunct="1">
              <a:buFontTx/>
              <a:buChar char="•"/>
            </a:pPr>
            <a:r>
              <a:rPr lang="nl-NL" altLang="nl-NL" dirty="0"/>
              <a:t>Vooraf aan te geven welke kernbegrippen belangrijk zijn in de tekst; dit zie je vaak terug in leerboeken waar woorden geaccentueerd zijn.</a:t>
            </a:r>
          </a:p>
          <a:p>
            <a:pPr eaLnBrk="1" hangingPunct="1">
              <a:buFontTx/>
              <a:buChar char="•"/>
            </a:pPr>
            <a:r>
              <a:rPr lang="nl-NL" altLang="nl-NL" dirty="0"/>
              <a:t>Een schoolboektekst stapsgewijs aan te pakken met een stappenplan; door met </a:t>
            </a:r>
            <a:r>
              <a:rPr lang="nl-NL" altLang="nl-NL" dirty="0" err="1"/>
              <a:t>lln</a:t>
            </a:r>
            <a:r>
              <a:rPr lang="nl-NL" altLang="nl-NL" dirty="0"/>
              <a:t> eerst de inleiding te doen; bespreken enz.</a:t>
            </a:r>
          </a:p>
          <a:p>
            <a:pPr eaLnBrk="1" hangingPunct="1">
              <a:buFontTx/>
              <a:buChar char="•"/>
            </a:pPr>
            <a:r>
              <a:rPr lang="nl-NL" altLang="nl-NL" dirty="0"/>
              <a:t>Te monitoren en feedback te geven</a:t>
            </a:r>
          </a:p>
          <a:p>
            <a:endParaRPr lang="nl-NL" altLang="nl-NL" dirty="0"/>
          </a:p>
        </p:txBody>
      </p:sp>
      <p:sp>
        <p:nvSpPr>
          <p:cNvPr id="44036" name="Tijdelijke aanduiding voor dianummer 3">
            <a:extLst>
              <a:ext uri="{FF2B5EF4-FFF2-40B4-BE49-F238E27FC236}">
                <a16:creationId xmlns:a16="http://schemas.microsoft.com/office/drawing/2014/main" id="{BF893782-8C6B-420F-85BF-C592C98436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6125" indent="-28733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6175" indent="-23018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3375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62163" indent="-23018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93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65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337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909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FA1F551A-4916-4D66-BE72-C593461CC206}" type="slidenum">
              <a:rPr lang="nl-NL" altLang="nl-NL" sz="1200" smtClean="0">
                <a:solidFill>
                  <a:srgbClr val="000000"/>
                </a:solidFill>
              </a:rPr>
              <a:pPr/>
              <a:t>5</a:t>
            </a:fld>
            <a:endParaRPr lang="nl-NL" altLang="nl-NL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61391E-BFCF-4C9E-9818-62F31ECAF102}" type="slidenum">
              <a:rPr lang="nl-NL" altLang="nl-NL" smtClean="0"/>
              <a:pPr>
                <a:defRPr/>
              </a:pPr>
              <a:t>12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15116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merkt dat je hier bezig bent het van DAT naar CAT te krijgen.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61391E-BFCF-4C9E-9818-62F31ECAF102}" type="slidenum">
              <a:rPr lang="nl-NL" altLang="nl-NL" smtClean="0"/>
              <a:pPr>
                <a:defRPr/>
              </a:pPr>
              <a:t>15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03700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C27F330F-5F90-49E2-B3FB-A1104475FE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0F9DBA35-A19F-4546-AD46-BF2F94858CBC}" type="slidenum">
              <a:rPr lang="nl-NL" altLang="nl-NL" sz="1200" smtClean="0">
                <a:solidFill>
                  <a:srgbClr val="000000"/>
                </a:solidFill>
              </a:rPr>
              <a:pPr/>
              <a:t>17</a:t>
            </a:fld>
            <a:endParaRPr lang="nl-NL" altLang="nl-NL" sz="1200">
              <a:solidFill>
                <a:srgbClr val="000000"/>
              </a:solidFill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95F4898-C293-43DD-BB0D-AB902DA39A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BCD1601-2D51-440C-A3FA-C746E9D21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altLang="nl-NL" dirty="0"/>
              <a:t>In definitie 3 elementen:</a:t>
            </a:r>
          </a:p>
          <a:p>
            <a:r>
              <a:rPr lang="nl-NL" altLang="nl-NL" dirty="0"/>
              <a:t>1. er moet VEEL GESPROKEN EN VAN GEDACHTEN GEWISSELD worden; er moet VEEL TAAL GEBRUIKT WORDEN door de leerlingen;</a:t>
            </a:r>
          </a:p>
          <a:p>
            <a:r>
              <a:rPr lang="nl-NL" altLang="nl-NL" dirty="0"/>
              <a:t>2. er moet veel gesproken worden en van gedachten worden gewisseld DOOR DE LEERLINGEN (en niet (alleen) door de docent);</a:t>
            </a:r>
          </a:p>
          <a:p>
            <a:r>
              <a:rPr lang="nl-NL" altLang="nl-NL" dirty="0"/>
              <a:t>3. het moet gaan OVER DE LESSTOF (niet zomaar gezellig kletsen tijdens het werken)</a:t>
            </a:r>
          </a:p>
          <a:p>
            <a:endParaRPr lang="nl-NL" altLang="nl-NL" dirty="0"/>
          </a:p>
          <a:p>
            <a:r>
              <a:rPr lang="nl-NL" altLang="nl-NL" dirty="0"/>
              <a:t>Deze gedachte komt uit de leerpsychologie; zie filmpje bij les 2.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jdelijke aanduiding voor dia-afbeelding 1">
            <a:extLst>
              <a:ext uri="{FF2B5EF4-FFF2-40B4-BE49-F238E27FC236}">
                <a16:creationId xmlns:a16="http://schemas.microsoft.com/office/drawing/2014/main" id="{731C5D78-8093-4EDE-A657-4C97206E22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Tijdelijke aanduiding voor notities 2">
            <a:extLst>
              <a:ext uri="{FF2B5EF4-FFF2-40B4-BE49-F238E27FC236}">
                <a16:creationId xmlns:a16="http://schemas.microsoft.com/office/drawing/2014/main" id="{DD8BEAFB-692F-4180-BC15-263D8129C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l-NL" altLang="nl-NL">
                <a:latin typeface="Arial" panose="020B0604020202020204" pitchFamily="34" charset="0"/>
                <a:cs typeface="Arial" panose="020B0604020202020204" pitchFamily="34" charset="0"/>
              </a:rPr>
              <a:t>Laat leerlingen </a:t>
            </a:r>
            <a:r>
              <a:rPr lang="nl-NL" altLang="nl-NL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regelmatig overleggen</a:t>
            </a:r>
            <a:r>
              <a:rPr lang="nl-NL" altLang="nl-NL">
                <a:latin typeface="Arial" panose="020B0604020202020204" pitchFamily="34" charset="0"/>
                <a:cs typeface="Arial" panose="020B0604020202020204" pitchFamily="34" charset="0"/>
              </a:rPr>
              <a:t> over:</a:t>
            </a:r>
          </a:p>
          <a:p>
            <a:pPr marL="733425" lvl="1" indent="-280988" eaLnBrk="1" hangingPunct="1">
              <a:buFontTx/>
              <a:buChar char="•"/>
            </a:pPr>
            <a:r>
              <a:rPr lang="nl-NL" altLang="nl-NL">
                <a:latin typeface="Arial" panose="020B0604020202020204" pitchFamily="34" charset="0"/>
                <a:cs typeface="Arial" panose="020B0604020202020204" pitchFamily="34" charset="0"/>
              </a:rPr>
              <a:t>de inhoud van een tekst</a:t>
            </a:r>
          </a:p>
          <a:p>
            <a:pPr marL="733425" lvl="1" indent="-280988" eaLnBrk="1" hangingPunct="1">
              <a:buFontTx/>
              <a:buChar char="•"/>
            </a:pPr>
            <a:r>
              <a:rPr lang="nl-NL" altLang="nl-NL">
                <a:latin typeface="Arial" panose="020B0604020202020204" pitchFamily="34" charset="0"/>
                <a:cs typeface="Arial" panose="020B0604020202020204" pitchFamily="34" charset="0"/>
              </a:rPr>
              <a:t>de aanpak van een opdracht</a:t>
            </a:r>
          </a:p>
          <a:p>
            <a:pPr marL="733425" lvl="1" indent="-280988" eaLnBrk="1" hangingPunct="1">
              <a:buFontTx/>
              <a:buChar char="•"/>
            </a:pPr>
            <a:r>
              <a:rPr lang="nl-NL" altLang="nl-NL">
                <a:latin typeface="Arial" panose="020B0604020202020204" pitchFamily="34" charset="0"/>
                <a:cs typeface="Arial" panose="020B0604020202020204" pitchFamily="34" charset="0"/>
              </a:rPr>
              <a:t>het antwoord op een vraag</a:t>
            </a:r>
          </a:p>
          <a:p>
            <a:pPr eaLnBrk="1" hangingPunct="1"/>
            <a:r>
              <a:rPr lang="nl-NL" altLang="nl-NL" sz="1400">
                <a:latin typeface="Arial" panose="020B0604020202020204" pitchFamily="34" charset="0"/>
                <a:cs typeface="Arial" panose="020B0604020202020204" pitchFamily="34" charset="0"/>
              </a:rPr>
              <a:t>Meestal is docent 75% van de tijd aan het woord</a:t>
            </a:r>
          </a:p>
          <a:p>
            <a:pPr eaLnBrk="1" hangingPunct="1"/>
            <a:endParaRPr lang="nl-NL" alt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2" name="Tijdelijke aanduiding voor dianummer 3">
            <a:extLst>
              <a:ext uri="{FF2B5EF4-FFF2-40B4-BE49-F238E27FC236}">
                <a16:creationId xmlns:a16="http://schemas.microsoft.com/office/drawing/2014/main" id="{75EC3026-43E7-41F2-A92F-F64515DBAB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4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44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44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44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44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B0EAAA-C775-444E-8EF5-B473DB712A61}" type="slidenum">
              <a:rPr lang="nl-NL" altLang="nl-NL" smtClean="0">
                <a:solidFill>
                  <a:srgbClr val="000000"/>
                </a:solidFill>
                <a:latin typeface="Times" panose="02020603050405020304" pitchFamily="18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nl-NL" altLang="nl-NL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AA8DC3F5-C4D7-43A8-A816-76C307EFA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5F91CEAE-5F2B-40AF-ABF0-543528A28DB7}" type="slidenum">
              <a:rPr lang="nl-NL" altLang="nl-NL" sz="1200" smtClean="0">
                <a:solidFill>
                  <a:srgbClr val="000000"/>
                </a:solidFill>
              </a:rPr>
              <a:pPr/>
              <a:t>20</a:t>
            </a:fld>
            <a:endParaRPr lang="nl-NL" altLang="nl-NL" sz="1200">
              <a:solidFill>
                <a:srgbClr val="000000"/>
              </a:solidFill>
            </a:endParaRPr>
          </a:p>
        </p:txBody>
      </p:sp>
      <p:sp>
        <p:nvSpPr>
          <p:cNvPr id="60419" name="Tijdelijke aanduiding voor dia-afbeelding 1">
            <a:extLst>
              <a:ext uri="{FF2B5EF4-FFF2-40B4-BE49-F238E27FC236}">
                <a16:creationId xmlns:a16="http://schemas.microsoft.com/office/drawing/2014/main" id="{E27A2FCC-BECC-46A9-BB41-186FC6585A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Tijdelijke aanduiding voor notities 2">
            <a:extLst>
              <a:ext uri="{FF2B5EF4-FFF2-40B4-BE49-F238E27FC236}">
                <a16:creationId xmlns:a16="http://schemas.microsoft.com/office/drawing/2014/main" id="{5903098F-CD2E-44E1-AEAD-A4158C6C28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504" tIns="45752" rIns="91504" bIns="45752"/>
          <a:lstStyle/>
          <a:p>
            <a:r>
              <a:rPr lang="nl-NL" altLang="nl-NL" b="1"/>
              <a:t>Wijs docenten op de beschrijvingen achter in de map</a:t>
            </a:r>
          </a:p>
        </p:txBody>
      </p:sp>
      <p:sp>
        <p:nvSpPr>
          <p:cNvPr id="60421" name="Tijdelijke aanduiding voor dianummer 3">
            <a:extLst>
              <a:ext uri="{FF2B5EF4-FFF2-40B4-BE49-F238E27FC236}">
                <a16:creationId xmlns:a16="http://schemas.microsoft.com/office/drawing/2014/main" id="{A295820A-52F2-4C92-B417-82684D87343F}"/>
              </a:ext>
            </a:extLst>
          </p:cNvPr>
          <p:cNvSpPr txBox="1">
            <a:spLocks noGrp="1"/>
          </p:cNvSpPr>
          <p:nvPr/>
        </p:nvSpPr>
        <p:spPr bwMode="auto">
          <a:xfrm>
            <a:off x="3795713" y="9485313"/>
            <a:ext cx="2903537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04" tIns="45752" rIns="91504" bIns="4575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5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89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61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33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05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778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39B005D-6FA5-4273-A4B8-CFDDC91F94D9}" type="slidenum">
              <a:rPr lang="nl-NL" altLang="nl-NL">
                <a:solidFill>
                  <a:srgbClr val="000000"/>
                </a:solidFill>
                <a:latin typeface="Times" panose="02020603050405020304" pitchFamily="18" charset="0"/>
              </a:rPr>
              <a:pPr algn="r">
                <a:spcBef>
                  <a:spcPct val="0"/>
                </a:spcBef>
              </a:pPr>
              <a:t>20</a:t>
            </a:fld>
            <a:endParaRPr lang="nl-NL" altLang="nl-NL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jdelijke aanduiding voor dia-afbeelding 1">
            <a:extLst>
              <a:ext uri="{FF2B5EF4-FFF2-40B4-BE49-F238E27FC236}">
                <a16:creationId xmlns:a16="http://schemas.microsoft.com/office/drawing/2014/main" id="{61AAFDCD-5D7E-4EFE-B447-1C75B766E7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Tijdelijke aanduiding voor notities 2">
            <a:extLst>
              <a:ext uri="{FF2B5EF4-FFF2-40B4-BE49-F238E27FC236}">
                <a16:creationId xmlns:a16="http://schemas.microsoft.com/office/drawing/2014/main" id="{A6BE9C48-9F51-468F-AE8C-868233714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nl-NL" dirty="0" err="1"/>
              <a:t>Kijkwijzer</a:t>
            </a:r>
            <a:r>
              <a:rPr lang="en-US" altLang="nl-NL" dirty="0"/>
              <a:t> </a:t>
            </a:r>
            <a:r>
              <a:rPr lang="en-US" altLang="nl-NL" dirty="0" err="1"/>
              <a:t>aan</a:t>
            </a:r>
            <a:r>
              <a:rPr lang="en-US" altLang="nl-NL" dirty="0"/>
              <a:t> </a:t>
            </a:r>
            <a:r>
              <a:rPr lang="en-US" altLang="nl-NL" dirty="0" err="1"/>
              <a:t>studenten</a:t>
            </a:r>
            <a:r>
              <a:rPr lang="en-US" altLang="nl-NL" dirty="0"/>
              <a:t> </a:t>
            </a:r>
            <a:r>
              <a:rPr lang="en-US" altLang="nl-NL" dirty="0" err="1"/>
              <a:t>geven</a:t>
            </a:r>
            <a:r>
              <a:rPr lang="en-US" altLang="nl-NL" dirty="0"/>
              <a:t>; </a:t>
            </a:r>
            <a:r>
              <a:rPr lang="en-US" altLang="nl-NL" dirty="0" err="1"/>
              <a:t>zie</a:t>
            </a:r>
            <a:r>
              <a:rPr lang="en-US" altLang="nl-NL" dirty="0"/>
              <a:t> </a:t>
            </a:r>
            <a:r>
              <a:rPr lang="en-US" altLang="nl-NL"/>
              <a:t>vrage</a:t>
            </a:r>
            <a:r>
              <a:rPr lang="en-US" altLang="nl-NL" dirty="0"/>
              <a:t>n</a:t>
            </a:r>
          </a:p>
          <a:p>
            <a:pPr eaLnBrk="1" hangingPunct="1"/>
            <a:r>
              <a:rPr lang="en-US" altLang="nl-NL" dirty="0" err="1"/>
              <a:t>Tijdsduur</a:t>
            </a:r>
            <a:r>
              <a:rPr lang="en-US" altLang="nl-NL" dirty="0"/>
              <a:t> </a:t>
            </a:r>
            <a:r>
              <a:rPr lang="en-US" altLang="nl-NL" dirty="0" err="1"/>
              <a:t>aangeven</a:t>
            </a:r>
            <a:r>
              <a:rPr lang="en-US" altLang="nl-NL" dirty="0"/>
              <a:t>.</a:t>
            </a:r>
            <a:endParaRPr lang="nl-NL" altLang="nl-NL" dirty="0"/>
          </a:p>
        </p:txBody>
      </p:sp>
      <p:sp>
        <p:nvSpPr>
          <p:cNvPr id="66564" name="Tijdelijke aanduiding voor dianummer 3">
            <a:extLst>
              <a:ext uri="{FF2B5EF4-FFF2-40B4-BE49-F238E27FC236}">
                <a16:creationId xmlns:a16="http://schemas.microsoft.com/office/drawing/2014/main" id="{8F01B1F0-BC78-4750-966B-04FECC39D7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6125" indent="-28733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6175" indent="-23018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3375" indent="-228600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62163" indent="-230188" defTabSz="915988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93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65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337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90963" indent="-230188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fld id="{5A077142-E612-4B7D-8815-03F496E94F84}" type="slidenum">
              <a:rPr lang="nl-NL" altLang="nl-NL" sz="1200" smtClean="0">
                <a:solidFill>
                  <a:srgbClr val="000000"/>
                </a:solidFill>
              </a:rPr>
              <a:pPr/>
              <a:t>21</a:t>
            </a:fld>
            <a:endParaRPr lang="nl-NL" altLang="nl-NL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>
            <a:extLst>
              <a:ext uri="{FF2B5EF4-FFF2-40B4-BE49-F238E27FC236}">
                <a16:creationId xmlns:a16="http://schemas.microsoft.com/office/drawing/2014/main" id="{A7E0DE93-9544-4382-A3F2-AB8C2D1DD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1938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>
            <a:extLst>
              <a:ext uri="{FF2B5EF4-FFF2-40B4-BE49-F238E27FC236}">
                <a16:creationId xmlns:a16="http://schemas.microsoft.com/office/drawing/2014/main" id="{E46EBD2B-A373-453B-B8C1-36C33C0A3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7620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cs typeface="Arial" charset="0"/>
              </a:defRPr>
            </a:lvl9pPr>
          </a:lstStyle>
          <a:p>
            <a:pPr>
              <a:defRPr/>
            </a:pPr>
            <a:endParaRPr lang="en-US" sz="2300">
              <a:solidFill>
                <a:srgbClr val="FFFFFF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20000" cy="457200"/>
          </a:xfrm>
        </p:spPr>
        <p:txBody>
          <a:bodyPr/>
          <a:lstStyle>
            <a:lvl1pPr>
              <a:defRPr sz="2700"/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620000" cy="381000"/>
          </a:xfrm>
        </p:spPr>
        <p:txBody>
          <a:bodyPr lIns="0" tIns="0" rIns="0" bIns="0"/>
          <a:lstStyle>
            <a:lvl1pPr marL="0" indent="0">
              <a:buFont typeface="Times" charset="0"/>
              <a:buNone/>
              <a:defRPr sz="2300" b="0"/>
            </a:lvl1pPr>
          </a:lstStyle>
          <a:p>
            <a:r>
              <a:rPr lang="nl-NL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9836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2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381000"/>
            <a:ext cx="2076450" cy="6096000"/>
          </a:xfrm>
        </p:spPr>
        <p:txBody>
          <a:bodyPr vert="eaVert"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076950" cy="6096000"/>
          </a:xfrm>
        </p:spPr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29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381000"/>
          </a:xfrm>
        </p:spPr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371600"/>
            <a:ext cx="7772400" cy="2476500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00500"/>
            <a:ext cx="7772400" cy="2476500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35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81000"/>
            <a:ext cx="8305800" cy="6096000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56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el, tekst en media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381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838200" y="1371600"/>
            <a:ext cx="3810000" cy="51054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media 3"/>
          <p:cNvSpPr>
            <a:spLocks noGrp="1"/>
          </p:cNvSpPr>
          <p:nvPr>
            <p:ph type="media" sz="half" idx="2"/>
          </p:nvPr>
        </p:nvSpPr>
        <p:spPr>
          <a:xfrm>
            <a:off x="4800600" y="1371600"/>
            <a:ext cx="3810000" cy="5105400"/>
          </a:xfrm>
        </p:spPr>
        <p:txBody>
          <a:bodyPr/>
          <a:lstStyle/>
          <a:p>
            <a:pPr lv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902140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381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838200" y="1371600"/>
            <a:ext cx="3810000" cy="51054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3810000" cy="51054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744889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5" descr="HR_LOGO_rechtsonder_CMYK_wit.eps">
            <a:extLst>
              <a:ext uri="{FF2B5EF4-FFF2-40B4-BE49-F238E27FC236}">
                <a16:creationId xmlns:a16="http://schemas.microsoft.com/office/drawing/2014/main" id="{178A643E-375C-421E-B525-A21D77952A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075" y="3213100"/>
            <a:ext cx="2173288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6" descr="HR_OJ_CMYK_wit.eps">
            <a:extLst>
              <a:ext uri="{FF2B5EF4-FFF2-40B4-BE49-F238E27FC236}">
                <a16:creationId xmlns:a16="http://schemas.microsoft.com/office/drawing/2014/main" id="{4E94A415-3E82-4638-8D35-F687639E8E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038" y="1557338"/>
            <a:ext cx="5030787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C0033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498300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11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279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9667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07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75AB9-D8EF-455C-A5AE-6F5151E194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60A876AC-9203-4AD8-A329-2E4333A5010A}" type="datetime1">
              <a:rPr lang="nl-NL"/>
              <a:pPr>
                <a:defRPr/>
              </a:pPr>
              <a:t>17-2-2020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54AC5-A925-4291-AB75-639863002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617FB-A72D-42FA-8EBF-856A34203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D37427E0-2F16-446E-A44F-DA95F1F2C9C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6459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99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4602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el, illustratie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381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llustratie 2"/>
          <p:cNvSpPr>
            <a:spLocks noGrp="1"/>
          </p:cNvSpPr>
          <p:nvPr>
            <p:ph type="clipArt" sz="half" idx="1"/>
          </p:nvPr>
        </p:nvSpPr>
        <p:spPr>
          <a:xfrm>
            <a:off x="838200" y="1371600"/>
            <a:ext cx="3810000" cy="51054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800600" y="1371600"/>
            <a:ext cx="3810000" cy="5105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2318430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28537-F451-47F5-8E93-49BEE0EE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75B4FC49-AA99-4B7E-A36E-356CA14ECAF2}" type="datetime1">
              <a:rPr lang="nl-NL"/>
              <a:pPr>
                <a:defRPr/>
              </a:pPr>
              <a:t>17-2-2020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6A060-C0BA-4F0E-AA77-0058CDB4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7B1AF-9E13-4AF6-A16C-FC73683AA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 b="1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3EEC806-5830-4F1F-BD4F-78D941A420C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71736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6234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381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71600"/>
            <a:ext cx="7772400" cy="5105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87011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262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9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58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178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028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3.emf"/><Relationship Id="rId5" Type="http://schemas.openxmlformats.org/officeDocument/2006/relationships/image" Target="../media/image5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5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12.xml"/><Relationship Id="rId4" Type="http://schemas.openxmlformats.org/officeDocument/2006/relationships/image" Target="../media/image4.emf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13.xml"/><Relationship Id="rId4" Type="http://schemas.openxmlformats.org/officeDocument/2006/relationships/image" Target="../media/image4.emf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14.xml"/><Relationship Id="rId4" Type="http://schemas.openxmlformats.org/officeDocument/2006/relationships/image" Target="../media/image4.emf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15.xml"/><Relationship Id="rId4" Type="http://schemas.openxmlformats.org/officeDocument/2006/relationships/image" Target="../media/image4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4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6.xml"/><Relationship Id="rId4" Type="http://schemas.openxmlformats.org/officeDocument/2006/relationships/image" Target="../media/image4.emf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theme" Target="../theme/theme7.xml"/><Relationship Id="rId4" Type="http://schemas.openxmlformats.org/officeDocument/2006/relationships/image" Target="../media/image4.emf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9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>
            <a:extLst>
              <a:ext uri="{FF2B5EF4-FFF2-40B4-BE49-F238E27FC236}">
                <a16:creationId xmlns:a16="http://schemas.microsoft.com/office/drawing/2014/main" id="{EEC59A72-3DCE-426E-8C9E-69628F6D1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1938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>
            <a:extLst>
              <a:ext uri="{FF2B5EF4-FFF2-40B4-BE49-F238E27FC236}">
                <a16:creationId xmlns:a16="http://schemas.microsoft.com/office/drawing/2014/main" id="{77A09766-15F9-4EE9-9DA8-2B77974E8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Click to edit Master title style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BD54CD9-9C6A-4091-AF46-D9F62349FC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371600"/>
            <a:ext cx="7772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Click to edit Master text styles</a:t>
            </a:r>
          </a:p>
          <a:p>
            <a:pPr lvl="1"/>
            <a:r>
              <a:rPr lang="nl-NL" altLang="nl-NL"/>
              <a:t>Second level</a:t>
            </a:r>
          </a:p>
          <a:p>
            <a:pPr lvl="2"/>
            <a:r>
              <a:rPr lang="nl-NL" altLang="nl-NL"/>
              <a:t>Third level</a:t>
            </a:r>
          </a:p>
          <a:p>
            <a:pPr lvl="3"/>
            <a:r>
              <a:rPr lang="nl-NL" altLang="nl-NL"/>
              <a:t>Fourth level</a:t>
            </a:r>
          </a:p>
          <a:p>
            <a:pPr lvl="4"/>
            <a:r>
              <a:rPr lang="nl-NL" altLang="nl-NL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21" r:id="rId1"/>
    <p:sldLayoutId id="2147486398" r:id="rId2"/>
    <p:sldLayoutId id="2147486399" r:id="rId3"/>
    <p:sldLayoutId id="2147486400" r:id="rId4"/>
    <p:sldLayoutId id="2147486401" r:id="rId5"/>
    <p:sldLayoutId id="2147486402" r:id="rId6"/>
    <p:sldLayoutId id="2147486403" r:id="rId7"/>
    <p:sldLayoutId id="2147486404" r:id="rId8"/>
    <p:sldLayoutId id="2147486405" r:id="rId9"/>
    <p:sldLayoutId id="2147486406" r:id="rId10"/>
    <p:sldLayoutId id="2147486407" r:id="rId11"/>
    <p:sldLayoutId id="2147486408" r:id="rId12"/>
    <p:sldLayoutId id="2147486409" r:id="rId13"/>
    <p:sldLayoutId id="2147486410" r:id="rId14"/>
    <p:sldLayoutId id="2147486411" r:id="rId15"/>
    <p:sldLayoutId id="2147486422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+mj-lt"/>
          <a:ea typeface="MS PGothic" pitchFamily="34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  <a:ea typeface="MS PGothic" pitchFamily="34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  <a:ea typeface="MS PGothic" pitchFamily="34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  <a:ea typeface="MS PGothic" pitchFamily="34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  <a:ea typeface="MS PGothic" pitchFamily="34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AutoNum type="arabicPeriod"/>
        <a:defRPr sz="2400" b="1">
          <a:solidFill>
            <a:srgbClr val="42007D"/>
          </a:solidFill>
          <a:latin typeface="+mn-lt"/>
          <a:ea typeface="MS PGothic" pitchFamily="34" charset="-128"/>
          <a:cs typeface="ＭＳ Ｐゴシック" charset="-128"/>
        </a:defRPr>
      </a:lvl1pPr>
      <a:lvl2pPr marL="9144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  <a:ea typeface="MS PGothic" pitchFamily="34" charset="-128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  <a:ea typeface="MS PGothic" pitchFamily="34" charset="-128"/>
        </a:defRPr>
      </a:lvl3pPr>
      <a:lvl4pPr marL="18288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  <a:ea typeface="MS PGothic" pitchFamily="34" charset="-128"/>
        </a:defRPr>
      </a:lvl4pPr>
      <a:lvl5pPr marL="22860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  <a:ea typeface="MS PGothic" pitchFamily="34" charset="-128"/>
        </a:defRPr>
      </a:lvl5pPr>
      <a:lvl6pPr marL="2743200" indent="-45720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400">
          <a:solidFill>
            <a:srgbClr val="42007D"/>
          </a:solidFill>
          <a:latin typeface="+mn-lt"/>
          <a:ea typeface="ＭＳ Ｐゴシック" charset="-128"/>
        </a:defRPr>
      </a:lvl6pPr>
      <a:lvl7pPr marL="3200400" indent="-45720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400">
          <a:solidFill>
            <a:srgbClr val="42007D"/>
          </a:solidFill>
          <a:latin typeface="+mn-lt"/>
          <a:ea typeface="ＭＳ Ｐゴシック" charset="-128"/>
        </a:defRPr>
      </a:lvl7pPr>
      <a:lvl8pPr marL="3657600" indent="-45720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400">
          <a:solidFill>
            <a:srgbClr val="42007D"/>
          </a:solidFill>
          <a:latin typeface="+mn-lt"/>
          <a:ea typeface="ＭＳ Ｐゴシック" charset="-128"/>
        </a:defRPr>
      </a:lvl8pPr>
      <a:lvl9pPr marL="4114800" indent="-45720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400">
          <a:solidFill>
            <a:srgbClr val="42007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Afbeelding 2" descr="Footer-hoofdpagina.png">
            <a:extLst>
              <a:ext uri="{FF2B5EF4-FFF2-40B4-BE49-F238E27FC236}">
                <a16:creationId xmlns:a16="http://schemas.microsoft.com/office/drawing/2014/main" id="{90BF325F-33DC-47A0-A236-F876E5DA435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Afbeelding 2" descr="HR_LOGO_rechtsonder_CMYK_wit.eps">
            <a:extLst>
              <a:ext uri="{FF2B5EF4-FFF2-40B4-BE49-F238E27FC236}">
                <a16:creationId xmlns:a16="http://schemas.microsoft.com/office/drawing/2014/main" id="{49A08767-5E49-44C2-9CCA-5E70CA144E7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Afbeelding 3" descr="HR_OJ_CMYK_wit.eps">
            <a:extLst>
              <a:ext uri="{FF2B5EF4-FFF2-40B4-BE49-F238E27FC236}">
                <a16:creationId xmlns:a16="http://schemas.microsoft.com/office/drawing/2014/main" id="{DA31FFB5-F6FB-4871-AC89-9FBEAD33348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16" r:id="rId1"/>
    <p:sldLayoutId id="2147486417" r:id="rId2"/>
    <p:sldLayoutId id="2147486426" r:id="rId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Afbeelding 2" descr="Footer-hoofdpagina.png">
            <a:extLst>
              <a:ext uri="{FF2B5EF4-FFF2-40B4-BE49-F238E27FC236}">
                <a16:creationId xmlns:a16="http://schemas.microsoft.com/office/drawing/2014/main" id="{6245405D-2613-4B21-A307-E016EC57F6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Afbeelding 2" descr="HR_LOGO_rechtsonder_CMYK_wit.eps">
            <a:extLst>
              <a:ext uri="{FF2B5EF4-FFF2-40B4-BE49-F238E27FC236}">
                <a16:creationId xmlns:a16="http://schemas.microsoft.com/office/drawing/2014/main" id="{C47EBC29-412B-4679-8FF1-F457AC5C17B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Afbeelding 3" descr="HR_OJ_CMYK_wit.eps">
            <a:extLst>
              <a:ext uri="{FF2B5EF4-FFF2-40B4-BE49-F238E27FC236}">
                <a16:creationId xmlns:a16="http://schemas.microsoft.com/office/drawing/2014/main" id="{CE1D9301-608B-4180-AAB3-08B3ED43D46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18" r:id="rId1"/>
    <p:sldLayoutId id="2147486419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Afbeelding 2" descr="Footer-hoofdpagina.png">
            <a:extLst>
              <a:ext uri="{FF2B5EF4-FFF2-40B4-BE49-F238E27FC236}">
                <a16:creationId xmlns:a16="http://schemas.microsoft.com/office/drawing/2014/main" id="{A6AEE4AE-C783-4D98-B685-5127F761B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Afbeelding 2" descr="HR_LOGO_rechtsonder_CMYK_wit.eps">
            <a:extLst>
              <a:ext uri="{FF2B5EF4-FFF2-40B4-BE49-F238E27FC236}">
                <a16:creationId xmlns:a16="http://schemas.microsoft.com/office/drawing/2014/main" id="{5DCB8F82-3DB9-4BAD-9390-3BF2F79E03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Afbeelding 3" descr="HR_OJ_CMYK_wit.eps">
            <a:extLst>
              <a:ext uri="{FF2B5EF4-FFF2-40B4-BE49-F238E27FC236}">
                <a16:creationId xmlns:a16="http://schemas.microsoft.com/office/drawing/2014/main" id="{C5F889AD-F258-4820-8620-6C521521E1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Afbeelding 2" descr="Footer-hoofdpagina.png">
            <a:extLst>
              <a:ext uri="{FF2B5EF4-FFF2-40B4-BE49-F238E27FC236}">
                <a16:creationId xmlns:a16="http://schemas.microsoft.com/office/drawing/2014/main" id="{8D8E179B-E3DB-421D-99D7-3C360A96CD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Afbeelding 2" descr="HR_LOGO_rechtsonder_CMYK_wit.eps">
            <a:extLst>
              <a:ext uri="{FF2B5EF4-FFF2-40B4-BE49-F238E27FC236}">
                <a16:creationId xmlns:a16="http://schemas.microsoft.com/office/drawing/2014/main" id="{D30D183A-C5B2-4B64-97B3-E08497443E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Afbeelding 3" descr="HR_OJ_CMYK_wit.eps">
            <a:extLst>
              <a:ext uri="{FF2B5EF4-FFF2-40B4-BE49-F238E27FC236}">
                <a16:creationId xmlns:a16="http://schemas.microsoft.com/office/drawing/2014/main" id="{F3B6487C-BE42-43E5-9A43-B78FD46759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Afbeelding 2" descr="Footer-hoofdpagina.png">
            <a:extLst>
              <a:ext uri="{FF2B5EF4-FFF2-40B4-BE49-F238E27FC236}">
                <a16:creationId xmlns:a16="http://schemas.microsoft.com/office/drawing/2014/main" id="{B7D63068-E723-4FE9-8D21-BABDFFA783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Afbeelding 2" descr="HR_LOGO_rechtsonder_CMYK_wit.eps">
            <a:extLst>
              <a:ext uri="{FF2B5EF4-FFF2-40B4-BE49-F238E27FC236}">
                <a16:creationId xmlns:a16="http://schemas.microsoft.com/office/drawing/2014/main" id="{9B286267-C5D7-4F3E-BA06-7AB825C041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Afbeelding 3" descr="HR_OJ_CMYK_wit.eps">
            <a:extLst>
              <a:ext uri="{FF2B5EF4-FFF2-40B4-BE49-F238E27FC236}">
                <a16:creationId xmlns:a16="http://schemas.microsoft.com/office/drawing/2014/main" id="{65415B26-C3C0-4DF7-B566-DE33A6A1A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Afbeelding 2" descr="Footer-hoofdpagina.png">
            <a:extLst>
              <a:ext uri="{FF2B5EF4-FFF2-40B4-BE49-F238E27FC236}">
                <a16:creationId xmlns:a16="http://schemas.microsoft.com/office/drawing/2014/main" id="{1B172087-5ABD-49A5-8E0F-AC03F2E1C2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Afbeelding 2" descr="HR_LOGO_rechtsonder_CMYK_wit.eps">
            <a:extLst>
              <a:ext uri="{FF2B5EF4-FFF2-40B4-BE49-F238E27FC236}">
                <a16:creationId xmlns:a16="http://schemas.microsoft.com/office/drawing/2014/main" id="{158CDFA4-433E-4700-96DE-5AAB0C7965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Afbeelding 3" descr="HR_OJ_CMYK_wit.eps">
            <a:extLst>
              <a:ext uri="{FF2B5EF4-FFF2-40B4-BE49-F238E27FC236}">
                <a16:creationId xmlns:a16="http://schemas.microsoft.com/office/drawing/2014/main" id="{F08473D5-D53D-4040-8C11-44B2C145F2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2" descr="Footer-hoofdpagina.png">
            <a:extLst>
              <a:ext uri="{FF2B5EF4-FFF2-40B4-BE49-F238E27FC236}">
                <a16:creationId xmlns:a16="http://schemas.microsoft.com/office/drawing/2014/main" id="{5351E5CC-08F5-4188-BB27-AB9FC9EB1F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Afbeelding 2" descr="HR_LOGO_rechtsonder_CMYK_wit.eps">
            <a:extLst>
              <a:ext uri="{FF2B5EF4-FFF2-40B4-BE49-F238E27FC236}">
                <a16:creationId xmlns:a16="http://schemas.microsoft.com/office/drawing/2014/main" id="{641C8519-AF21-4509-983B-2559BB0803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Afbeelding 3" descr="HR_OJ_CMYK_wit.eps">
            <a:extLst>
              <a:ext uri="{FF2B5EF4-FFF2-40B4-BE49-F238E27FC236}">
                <a16:creationId xmlns:a16="http://schemas.microsoft.com/office/drawing/2014/main" id="{4382A8BB-AD31-44BD-853D-AAF96A4812C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Afbeelding 2" descr="Footer-hoofdpagina.png">
            <a:extLst>
              <a:ext uri="{FF2B5EF4-FFF2-40B4-BE49-F238E27FC236}">
                <a16:creationId xmlns:a16="http://schemas.microsoft.com/office/drawing/2014/main" id="{DA775418-DC24-4384-B338-B0B324FDE0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Afbeelding 2" descr="HR_LOGO_rechtsonder_CMYK_wit.eps">
            <a:extLst>
              <a:ext uri="{FF2B5EF4-FFF2-40B4-BE49-F238E27FC236}">
                <a16:creationId xmlns:a16="http://schemas.microsoft.com/office/drawing/2014/main" id="{642A4D1F-6060-4EE8-A0C9-4B2C76994D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Afbeelding 3" descr="HR_OJ_CMYK_wit.eps">
            <a:extLst>
              <a:ext uri="{FF2B5EF4-FFF2-40B4-BE49-F238E27FC236}">
                <a16:creationId xmlns:a16="http://schemas.microsoft.com/office/drawing/2014/main" id="{A1DD0D59-DEA5-41AB-A837-CE27B87ECAA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D21B1FB6-0EC8-4717-8E58-6CE04D3AF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1938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323D0CDA-B9EA-4A6C-AE43-EAD29F8F7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8C271F4-D6AF-4572-A9AD-3E373BD30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3716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1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AutoNum type="arabicPeriod"/>
        <a:defRPr sz="2400" b="1">
          <a:solidFill>
            <a:srgbClr val="42007D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</a:defRPr>
      </a:lvl3pPr>
      <a:lvl4pPr marL="18288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</a:defRPr>
      </a:lvl4pPr>
      <a:lvl5pPr marL="22860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</a:defRPr>
      </a:lvl5pPr>
      <a:lvl6pPr marL="27432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6pPr>
      <a:lvl7pPr marL="32004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7pPr>
      <a:lvl8pPr marL="36576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8pPr>
      <a:lvl9pPr marL="41148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36F146C2-7133-4B2C-8629-02DC31BDD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1938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>
            <a:extLst>
              <a:ext uri="{FF2B5EF4-FFF2-40B4-BE49-F238E27FC236}">
                <a16:creationId xmlns:a16="http://schemas.microsoft.com/office/drawing/2014/main" id="{05DB23C3-8AB7-476C-827E-7B67F700D2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560F088-50E7-4517-8326-DF3608626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3716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1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 kern="1200">
          <a:solidFill>
            <a:srgbClr val="42007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anose="020B060403050404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AutoNum type="arabicPeriod"/>
        <a:defRPr sz="2400" b="1" kern="1200">
          <a:solidFill>
            <a:srgbClr val="42007D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ct val="20000"/>
        </a:spcBef>
        <a:spcAft>
          <a:spcPct val="0"/>
        </a:spcAft>
        <a:defRPr sz="2400" kern="1200">
          <a:solidFill>
            <a:srgbClr val="42007D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defRPr sz="2400" kern="1200">
          <a:solidFill>
            <a:srgbClr val="42007D"/>
          </a:solidFill>
          <a:latin typeface="+mn-lt"/>
          <a:ea typeface="+mn-ea"/>
          <a:cs typeface="+mn-cs"/>
        </a:defRPr>
      </a:lvl3pPr>
      <a:lvl4pPr marL="18288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 kern="1200">
          <a:solidFill>
            <a:srgbClr val="42007D"/>
          </a:solidFill>
          <a:latin typeface="+mn-lt"/>
          <a:ea typeface="+mn-ea"/>
          <a:cs typeface="+mn-cs"/>
        </a:defRPr>
      </a:lvl4pPr>
      <a:lvl5pPr marL="22860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 kern="1200">
          <a:solidFill>
            <a:srgbClr val="42007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Afbeelding 2" descr="Footer-hoofdpagina.png">
            <a:extLst>
              <a:ext uri="{FF2B5EF4-FFF2-40B4-BE49-F238E27FC236}">
                <a16:creationId xmlns:a16="http://schemas.microsoft.com/office/drawing/2014/main" id="{6D90237F-FDA2-4742-8A28-7182D567E9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Afbeelding 2" descr="HR_LOGO_rechtsonder_CMYK_wit.eps">
            <a:extLst>
              <a:ext uri="{FF2B5EF4-FFF2-40B4-BE49-F238E27FC236}">
                <a16:creationId xmlns:a16="http://schemas.microsoft.com/office/drawing/2014/main" id="{8DCB0FFC-5306-481E-B0DD-C04327C839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Afbeelding 3" descr="HR_OJ_CMYK_wit.eps">
            <a:extLst>
              <a:ext uri="{FF2B5EF4-FFF2-40B4-BE49-F238E27FC236}">
                <a16:creationId xmlns:a16="http://schemas.microsoft.com/office/drawing/2014/main" id="{0F97EA91-6B5D-407B-B783-EA0D9FB9F38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Afbeelding 2" descr="Footer-hoofdpagina.png">
            <a:extLst>
              <a:ext uri="{FF2B5EF4-FFF2-40B4-BE49-F238E27FC236}">
                <a16:creationId xmlns:a16="http://schemas.microsoft.com/office/drawing/2014/main" id="{E988F966-1E4C-4E14-ABE0-7315819D6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Afbeelding 2" descr="HR_LOGO_rechtsonder_CMYK_wit.eps">
            <a:extLst>
              <a:ext uri="{FF2B5EF4-FFF2-40B4-BE49-F238E27FC236}">
                <a16:creationId xmlns:a16="http://schemas.microsoft.com/office/drawing/2014/main" id="{F6F1F376-D542-468F-934A-D58D39CECB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Afbeelding 3" descr="HR_OJ_CMYK_wit.eps">
            <a:extLst>
              <a:ext uri="{FF2B5EF4-FFF2-40B4-BE49-F238E27FC236}">
                <a16:creationId xmlns:a16="http://schemas.microsoft.com/office/drawing/2014/main" id="{7665D34A-A6DD-4F8F-958A-BC5D9C7BD7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C87490C3-CAD8-4E7B-90F8-604318721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1938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>
            <a:extLst>
              <a:ext uri="{FF2B5EF4-FFF2-40B4-BE49-F238E27FC236}">
                <a16:creationId xmlns:a16="http://schemas.microsoft.com/office/drawing/2014/main" id="{DE51D03A-5C69-48B3-BF8C-2EFE44A6E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6BC79510-FC4D-4DE4-A89E-223D603F5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3716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1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42007D"/>
          </a:solidFill>
          <a:latin typeface="Verdana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AutoNum type="arabicPeriod"/>
        <a:defRPr sz="2400" b="1">
          <a:solidFill>
            <a:srgbClr val="42007D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2007D"/>
          </a:solidFill>
          <a:latin typeface="+mn-lt"/>
        </a:defRPr>
      </a:lvl3pPr>
      <a:lvl4pPr marL="18288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</a:defRPr>
      </a:lvl4pPr>
      <a:lvl5pPr marL="2286000" indent="-457200" algn="l" rtl="0" eaLnBrk="0" fontAlgn="base" hangingPunct="0">
        <a:spcBef>
          <a:spcPct val="20000"/>
        </a:spcBef>
        <a:spcAft>
          <a:spcPct val="0"/>
        </a:spcAft>
        <a:buFont typeface="Times" panose="02020603050405020304" pitchFamily="18" charset="0"/>
        <a:buChar char="•"/>
        <a:defRPr sz="2400">
          <a:solidFill>
            <a:srgbClr val="42007D"/>
          </a:solidFill>
          <a:latin typeface="+mn-lt"/>
        </a:defRPr>
      </a:lvl5pPr>
      <a:lvl6pPr marL="27432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6pPr>
      <a:lvl7pPr marL="32004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7pPr>
      <a:lvl8pPr marL="36576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8pPr>
      <a:lvl9pPr marL="4114800" indent="-457200" algn="l" rtl="0" fontAlgn="base">
        <a:spcBef>
          <a:spcPct val="20000"/>
        </a:spcBef>
        <a:spcAft>
          <a:spcPct val="0"/>
        </a:spcAft>
        <a:buFont typeface="Times"/>
        <a:buChar char="•"/>
        <a:defRPr sz="2400">
          <a:solidFill>
            <a:srgbClr val="42007D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Afbeelding 2" descr="Footer-hoofdpagina.png">
            <a:extLst>
              <a:ext uri="{FF2B5EF4-FFF2-40B4-BE49-F238E27FC236}">
                <a16:creationId xmlns:a16="http://schemas.microsoft.com/office/drawing/2014/main" id="{FC1C8B56-D83F-49FB-8169-2ADA5D49B4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825"/>
            <a:ext cx="91440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Afbeelding 2" descr="HR_LOGO_rechtsonder_CMYK_wit.eps">
            <a:extLst>
              <a:ext uri="{FF2B5EF4-FFF2-40B4-BE49-F238E27FC236}">
                <a16:creationId xmlns:a16="http://schemas.microsoft.com/office/drawing/2014/main" id="{D780F6FF-B9E1-4891-9A19-748A683EB6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76938"/>
            <a:ext cx="601662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Afbeelding 3" descr="HR_OJ_CMYK_wit.eps">
            <a:extLst>
              <a:ext uri="{FF2B5EF4-FFF2-40B4-BE49-F238E27FC236}">
                <a16:creationId xmlns:a16="http://schemas.microsoft.com/office/drawing/2014/main" id="{BC7F10F9-37C9-415C-94EF-313656EEF4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337300"/>
            <a:ext cx="14446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25" r:id="rId1"/>
    <p:sldLayoutId id="2147486415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8.emf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21.wmf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talengroep.n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jdelijke aanduiding voor afbeelding 2">
            <a:extLst>
              <a:ext uri="{FF2B5EF4-FFF2-40B4-BE49-F238E27FC236}">
                <a16:creationId xmlns:a16="http://schemas.microsoft.com/office/drawing/2014/main" id="{E113491D-9348-4D34-A175-117187CCB59F}"/>
              </a:ext>
            </a:extLst>
          </p:cNvPr>
          <p:cNvSpPr>
            <a:spLocks noGrp="1"/>
          </p:cNvSpPr>
          <p:nvPr/>
        </p:nvSpPr>
        <p:spPr bwMode="auto">
          <a:xfrm>
            <a:off x="-36513" y="-26988"/>
            <a:ext cx="9180513" cy="6884988"/>
          </a:xfrm>
          <a:prstGeom prst="rect">
            <a:avLst/>
          </a:prstGeom>
          <a:solidFill>
            <a:srgbClr val="CC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nl-NL" altLang="nl-NL" sz="3200">
              <a:latin typeface="Calibri" panose="020F0502020204030204" pitchFamily="34" charset="0"/>
              <a:ea typeface="ヒラギノ角ゴ Pro W3"/>
              <a:cs typeface="ヒラギノ角ゴ Pro W3"/>
            </a:endParaRPr>
          </a:p>
        </p:txBody>
      </p:sp>
      <p:pic>
        <p:nvPicPr>
          <p:cNvPr id="28675" name="Afbeelding 5" descr="HR_LOGO_rechtsonder_CMYK_wit.eps">
            <a:extLst>
              <a:ext uri="{FF2B5EF4-FFF2-40B4-BE49-F238E27FC236}">
                <a16:creationId xmlns:a16="http://schemas.microsoft.com/office/drawing/2014/main" id="{94DD1D54-074F-430C-A8FA-1FEB4CC43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013325"/>
            <a:ext cx="100806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ijdelijke aanduiding voor tekst 3">
            <a:extLst>
              <a:ext uri="{FF2B5EF4-FFF2-40B4-BE49-F238E27FC236}">
                <a16:creationId xmlns:a16="http://schemas.microsoft.com/office/drawing/2014/main" id="{DD04DADC-83BF-43B3-87AB-30083199D2B7}"/>
              </a:ext>
            </a:extLst>
          </p:cNvPr>
          <p:cNvSpPr txBox="1">
            <a:spLocks/>
          </p:cNvSpPr>
          <p:nvPr/>
        </p:nvSpPr>
        <p:spPr bwMode="auto">
          <a:xfrm>
            <a:off x="755650" y="6021388"/>
            <a:ext cx="6477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nl-NL" altLang="nl-NL" sz="1800" b="1">
                <a:solidFill>
                  <a:srgbClr val="FFFFFF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rPr>
              <a:t>IVL</a:t>
            </a:r>
          </a:p>
        </p:txBody>
      </p:sp>
      <p:sp>
        <p:nvSpPr>
          <p:cNvPr id="32772" name="Titel 1">
            <a:extLst>
              <a:ext uri="{FF2B5EF4-FFF2-40B4-BE49-F238E27FC236}">
                <a16:creationId xmlns:a16="http://schemas.microsoft.com/office/drawing/2014/main" id="{FB759693-A9EE-46E1-BF12-1CC6B73F2063}"/>
              </a:ext>
            </a:extLst>
          </p:cNvPr>
          <p:cNvSpPr txBox="1">
            <a:spLocks/>
          </p:cNvSpPr>
          <p:nvPr/>
        </p:nvSpPr>
        <p:spPr bwMode="auto">
          <a:xfrm>
            <a:off x="-18257" y="685801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defRPr/>
            </a:pPr>
            <a:r>
              <a:rPr lang="nl-NL" dirty="0">
                <a:solidFill>
                  <a:srgbClr val="FFFFFF"/>
                </a:solidFill>
                <a:ea typeface="MS PGothic" pitchFamily="34" charset="-128"/>
              </a:rPr>
              <a:t>Drie pijlers van TVO</a:t>
            </a:r>
          </a:p>
        </p:txBody>
      </p:sp>
      <p:sp>
        <p:nvSpPr>
          <p:cNvPr id="32773" name="Titel 1">
            <a:extLst>
              <a:ext uri="{FF2B5EF4-FFF2-40B4-BE49-F238E27FC236}">
                <a16:creationId xmlns:a16="http://schemas.microsoft.com/office/drawing/2014/main" id="{710EEF12-6507-484B-9E41-E894220EF728}"/>
              </a:ext>
            </a:extLst>
          </p:cNvPr>
          <p:cNvSpPr txBox="1">
            <a:spLocks/>
          </p:cNvSpPr>
          <p:nvPr/>
        </p:nvSpPr>
        <p:spPr bwMode="auto">
          <a:xfrm>
            <a:off x="1908175" y="4868863"/>
            <a:ext cx="6408738" cy="129698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defRPr/>
            </a:pPr>
            <a:r>
              <a:rPr lang="en-US" sz="2200" dirty="0" err="1">
                <a:solidFill>
                  <a:srgbClr val="FFFFFF"/>
                </a:solidFill>
                <a:latin typeface="+mj-lt"/>
                <a:ea typeface="MS PGothic" pitchFamily="34" charset="-128"/>
                <a:cs typeface="ＭＳ Ｐゴシック" charset="-128"/>
              </a:rPr>
              <a:t>Taal</a:t>
            </a:r>
            <a:r>
              <a:rPr lang="en-US" sz="2200" dirty="0">
                <a:solidFill>
                  <a:srgbClr val="FFFFFF"/>
                </a:solidFill>
                <a:latin typeface="+mj-lt"/>
                <a:ea typeface="MS PGothic" pitchFamily="34" charset="-128"/>
                <a:cs typeface="ＭＳ Ｐゴシック" charset="-128"/>
              </a:rPr>
              <a:t> </a:t>
            </a:r>
            <a:r>
              <a:rPr lang="en-US" sz="2200" dirty="0">
                <a:solidFill>
                  <a:srgbClr val="FFFFFF"/>
                </a:solidFill>
                <a:latin typeface="+mj-lt"/>
                <a:ea typeface="MS PGothic" pitchFamily="34" charset="-128"/>
                <a:cs typeface="ＭＳ Ｐゴシック" charset="-128"/>
                <a:sym typeface="Wingdings" panose="05000000000000000000" pitchFamily="2" charset="2"/>
              </a:rPr>
              <a:t> </a:t>
            </a:r>
            <a:r>
              <a:rPr lang="en-US" sz="2200" dirty="0" err="1">
                <a:solidFill>
                  <a:srgbClr val="FFFFFF"/>
                </a:solidFill>
                <a:latin typeface="+mj-lt"/>
                <a:ea typeface="MS PGothic" pitchFamily="34" charset="-128"/>
                <a:cs typeface="ＭＳ Ｐゴシック" charset="-128"/>
                <a:sym typeface="Wingdings" panose="05000000000000000000" pitchFamily="2" charset="2"/>
              </a:rPr>
              <a:t>natuurkunde</a:t>
            </a:r>
            <a:endParaRPr lang="nl-NL" sz="2200" dirty="0">
              <a:solidFill>
                <a:srgbClr val="FFFFFF"/>
              </a:solidFill>
              <a:latin typeface="+mj-lt"/>
              <a:ea typeface="MS PGothic" pitchFamily="34" charset="-128"/>
              <a:cs typeface="ＭＳ Ｐゴシック" charset="-128"/>
            </a:endParaRPr>
          </a:p>
        </p:txBody>
      </p:sp>
      <p:pic>
        <p:nvPicPr>
          <p:cNvPr id="28679" name="Picture 5" descr="steiger">
            <a:extLst>
              <a:ext uri="{FF2B5EF4-FFF2-40B4-BE49-F238E27FC236}">
                <a16:creationId xmlns:a16="http://schemas.microsoft.com/office/drawing/2014/main" id="{5B344F75-1BD8-4A21-B61A-54DCB56B55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600" y="1855788"/>
            <a:ext cx="1851025" cy="1766887"/>
          </a:xfrm>
          <a:prstGeom prst="rect">
            <a:avLst/>
          </a:prstGeom>
          <a:noFill/>
          <a:ln w="5715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80" name="Picture 6" descr="MMj02347640000[1]">
            <a:extLst>
              <a:ext uri="{FF2B5EF4-FFF2-40B4-BE49-F238E27FC236}">
                <a16:creationId xmlns:a16="http://schemas.microsoft.com/office/drawing/2014/main" id="{C96159BA-EE45-4C73-B16B-3E6F25919A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2203450"/>
            <a:ext cx="1943100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8">
            <a:extLst>
              <a:ext uri="{FF2B5EF4-FFF2-40B4-BE49-F238E27FC236}">
                <a16:creationId xmlns:a16="http://schemas.microsoft.com/office/drawing/2014/main" id="{11F2C8A2-8425-40E0-B81F-01E0681804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1855788"/>
            <a:ext cx="1727200" cy="1795462"/>
          </a:xfrm>
          <a:prstGeom prst="rect">
            <a:avLst/>
          </a:prstGeom>
          <a:noFill/>
          <a:ln w="5715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1C58AA5B-EF9D-405B-8CA6-86D96D219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88913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200" b="1">
                <a:ea typeface="ヒラギノ角ゴ Pro W3"/>
                <a:cs typeface="ヒラギノ角ゴ Pro W3"/>
              </a:rPr>
              <a:t>Voorbeeld sleutelschema: kenmerken/typeringstabel </a:t>
            </a:r>
            <a:br>
              <a:rPr lang="nl-NL" altLang="nl-NL" sz="2200" b="1">
                <a:ea typeface="ヒラギノ角ゴ Pro W3"/>
                <a:cs typeface="ヒラギノ角ゴ Pro W3"/>
              </a:rPr>
            </a:br>
            <a:r>
              <a:rPr lang="nl-NL" altLang="nl-NL" sz="2200" b="1">
                <a:ea typeface="ヒラギノ角ゴ Pro W3"/>
                <a:cs typeface="ヒラギノ角ゴ Pro W3"/>
              </a:rPr>
              <a:t>(hier: deels vooringevuld, deels open)</a:t>
            </a:r>
          </a:p>
        </p:txBody>
      </p:sp>
      <p:graphicFrame>
        <p:nvGraphicFramePr>
          <p:cNvPr id="118787" name="Group 3">
            <a:extLst>
              <a:ext uri="{FF2B5EF4-FFF2-40B4-BE49-F238E27FC236}">
                <a16:creationId xmlns:a16="http://schemas.microsoft.com/office/drawing/2014/main" id="{11744B0B-96C7-449A-93F3-D408DE72CA1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650" y="1125538"/>
          <a:ext cx="7772400" cy="4538666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Zone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Klimaat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Temperatuur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Neerslag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Allerkoudste</a:t>
                      </a:r>
                      <a:r>
                        <a:rPr kumimoji="0" lang="nl-NL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klimaattype, temperatuur bijna nooit boven vriespunt, ‘s winters minstens -15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°C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Poolgebied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en-US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Weinig neerslag,  meestal is dat sneeuw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Landklimaat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Warme zomers, strenge winters, gemiddelde temperatuur ‘s zomers 15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°C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en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‘s winters -10°C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Gematigde zone</a:t>
                      </a:r>
                      <a:endParaRPr kumimoji="0" lang="nl-NL" altLang="nl-N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en-US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Vooral in de winter valt er neerslag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Tropisch regenwoud klimaat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Hele jaar door minstens 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18°C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en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maximaal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35°C.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Weinig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temperatuurverschil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tussen</a:t>
                      </a:r>
                      <a:r>
                        <a:rPr kumimoji="0" lang="en-US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 de </a:t>
                      </a:r>
                      <a:r>
                        <a:rPr kumimoji="0" lang="en-US" altLang="nl-NL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maanden</a:t>
                      </a: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86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Tropen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endParaRPr kumimoji="0" lang="nl-NL" altLang="nl-N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42007D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 b="1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Times" panose="02020603050405020304" pitchFamily="18" charset="0"/>
                        <a:defRPr sz="2000">
                          <a:solidFill>
                            <a:srgbClr val="42007D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" panose="02020603050405020304" pitchFamily="18" charset="0"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2007D"/>
                          </a:solidFill>
                          <a:effectLst/>
                          <a:latin typeface="Verdana" panose="020B0604030504040204" pitchFamily="34" charset="0"/>
                        </a:rPr>
                        <a:t>Droog klimaat, er valt heel weinig regen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6375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Rectangle 2">
            <a:extLst>
              <a:ext uri="{FF2B5EF4-FFF2-40B4-BE49-F238E27FC236}">
                <a16:creationId xmlns:a16="http://schemas.microsoft.com/office/drawing/2014/main" id="{1B6864C1-9087-459D-B684-B8872977D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1800"/>
              <a:t>Voorbeeld sleutelschema: boomdiagram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BAB8926-FE69-4DE7-A504-58F399B57F7B}"/>
              </a:ext>
            </a:extLst>
          </p:cNvPr>
          <p:cNvGraphicFramePr/>
          <p:nvPr/>
        </p:nvGraphicFramePr>
        <p:xfrm>
          <a:off x="836613" y="1358900"/>
          <a:ext cx="7704137" cy="5040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78" name="Line 30">
            <a:extLst>
              <a:ext uri="{FF2B5EF4-FFF2-40B4-BE49-F238E27FC236}">
                <a16:creationId xmlns:a16="http://schemas.microsoft.com/office/drawing/2014/main" id="{594EC7C7-69CC-488C-9104-9F0B48AA3B5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19925" y="4581525"/>
            <a:ext cx="2159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079" name="Line 31">
            <a:extLst>
              <a:ext uri="{FF2B5EF4-FFF2-40B4-BE49-F238E27FC236}">
                <a16:creationId xmlns:a16="http://schemas.microsoft.com/office/drawing/2014/main" id="{CDB53A45-8E13-40DD-A5C3-58379E0DAC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56325" y="3716338"/>
            <a:ext cx="2159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080" name="Line 32">
            <a:extLst>
              <a:ext uri="{FF2B5EF4-FFF2-40B4-BE49-F238E27FC236}">
                <a16:creationId xmlns:a16="http://schemas.microsoft.com/office/drawing/2014/main" id="{602547CE-14D2-4E60-9F92-B1BFCA8C6C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76600" y="5516563"/>
            <a:ext cx="2159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081" name="Line 33">
            <a:extLst>
              <a:ext uri="{FF2B5EF4-FFF2-40B4-BE49-F238E27FC236}">
                <a16:creationId xmlns:a16="http://schemas.microsoft.com/office/drawing/2014/main" id="{A0ABFBB5-7087-4C24-9B07-1AEE46B5D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4581525"/>
            <a:ext cx="28733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082" name="Line 34">
            <a:extLst>
              <a:ext uri="{FF2B5EF4-FFF2-40B4-BE49-F238E27FC236}">
                <a16:creationId xmlns:a16="http://schemas.microsoft.com/office/drawing/2014/main" id="{51D69C59-26E2-45B0-8A56-72E37A5252B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76375" y="3716338"/>
            <a:ext cx="2159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2083" name="Afbeelding 2">
            <a:extLst>
              <a:ext uri="{FF2B5EF4-FFF2-40B4-BE49-F238E27FC236}">
                <a16:creationId xmlns:a16="http://schemas.microsoft.com/office/drawing/2014/main" id="{C6088995-538E-43CA-A4A7-EB794DAEEA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113"/>
            <a:ext cx="9180513" cy="1041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BD7DAAA1-EA32-4A1D-89FF-A6FBAB994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228600"/>
            <a:ext cx="7685087" cy="693738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1800" kern="0" dirty="0">
                <a:solidFill>
                  <a:srgbClr val="FFFFFF"/>
                </a:solidFill>
                <a:ea typeface="ヒラギノ角ゴ Pro W3"/>
                <a:cs typeface="ヒラギノ角ゴ Pro W3"/>
              </a:rPr>
              <a:t>Voorbeeld sleutelschema: boomdiagram</a:t>
            </a:r>
          </a:p>
          <a:p>
            <a:pPr eaLnBrk="1" hangingPunct="1">
              <a:defRPr/>
            </a:pPr>
            <a:r>
              <a:rPr lang="nl-NL" altLang="nl-NL" sz="1800" kern="0" dirty="0">
                <a:solidFill>
                  <a:srgbClr val="FFFFFF"/>
                </a:solidFill>
                <a:ea typeface="ヒラギノ角ゴ Pro W3"/>
                <a:cs typeface="ヒラギノ角ゴ Pro W3"/>
              </a:rPr>
              <a:t>(voor inzicht in hiërarchische ordening)</a:t>
            </a:r>
          </a:p>
        </p:txBody>
      </p:sp>
    </p:spTree>
  </p:cSld>
  <p:clrMapOvr>
    <a:masterClrMapping/>
  </p:clrMapOvr>
  <p:transition advTm="5656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4035BF31-3207-4EDC-8328-7AEFB3FB6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244475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400" b="1">
                <a:ea typeface="ヒラギノ角ゴ Pro W3"/>
                <a:cs typeface="ヒラギノ角ゴ Pro W3"/>
              </a:rPr>
              <a:t>Voorbeeld sleutelschema: stroomschema</a:t>
            </a:r>
            <a:br>
              <a:rPr lang="nl-NL" altLang="nl-NL" sz="2400" b="1">
                <a:ea typeface="ヒラギノ角ゴ Pro W3"/>
                <a:cs typeface="ヒラギノ角ゴ Pro W3"/>
              </a:rPr>
            </a:br>
            <a:r>
              <a:rPr lang="nl-NL" altLang="nl-NL" sz="2400" b="1">
                <a:ea typeface="ヒラギノ角ゴ Pro W3"/>
                <a:cs typeface="ヒラギノ角ゴ Pro W3"/>
              </a:rPr>
              <a:t>(voor inzicht in processen)</a:t>
            </a:r>
          </a:p>
        </p:txBody>
      </p:sp>
      <p:pic>
        <p:nvPicPr>
          <p:cNvPr id="49155" name="Afbeelding 1">
            <a:extLst>
              <a:ext uri="{FF2B5EF4-FFF2-40B4-BE49-F238E27FC236}">
                <a16:creationId xmlns:a16="http://schemas.microsoft.com/office/drawing/2014/main" id="{9B5FA7A6-A6F7-49DA-9DC4-190FD57CE4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963863"/>
            <a:ext cx="8640762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25C5AE34-A754-424D-8C31-78D7EDAEC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33600"/>
            <a:ext cx="7196137" cy="11509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nl-NL" altLang="nl-NL" sz="1600" kern="0" dirty="0">
                <a:solidFill>
                  <a:srgbClr val="000000"/>
                </a:solidFill>
              </a:rPr>
              <a:t>Je hebt kunnen lezen dat er tijdens het stuiteren van de stuiterbal op verschillende momenten energieomzetting plaatsvindt.</a:t>
            </a:r>
          </a:p>
          <a:p>
            <a:pPr>
              <a:defRPr/>
            </a:pPr>
            <a:r>
              <a:rPr lang="nl-NL" altLang="nl-NL" sz="1600" kern="0" dirty="0">
                <a:solidFill>
                  <a:srgbClr val="000000"/>
                </a:solidFill>
              </a:rPr>
              <a:t>Zet de namen van de goede energiesoort bij de pijlen in het schema hieronder. Kies uit: </a:t>
            </a:r>
            <a:r>
              <a:rPr lang="nl-NL" altLang="nl-NL" sz="1600" i="1" kern="0" dirty="0">
                <a:solidFill>
                  <a:srgbClr val="000000"/>
                </a:solidFill>
              </a:rPr>
              <a:t>Veerenergie, Bewegingsenergie, Zwaarte-energie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A156D93-BDFD-46A2-9231-76BE9DFB4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941888"/>
            <a:ext cx="7196138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nl-NL" altLang="nl-NL" sz="1600" b="0" i="1" kern="0" dirty="0">
                <a:solidFill>
                  <a:srgbClr val="2D2D8A">
                    <a:lumMod val="75000"/>
                  </a:srgbClr>
                </a:solidFill>
              </a:rPr>
              <a:t>[Uit: SLO </a:t>
            </a:r>
            <a:r>
              <a:rPr lang="nl-NL" altLang="nl-NL" sz="1600" b="0" i="1" kern="0" dirty="0" err="1">
                <a:solidFill>
                  <a:srgbClr val="2D2D8A">
                    <a:lumMod val="75000"/>
                  </a:srgbClr>
                </a:solidFill>
              </a:rPr>
              <a:t>voorbeeldles</a:t>
            </a:r>
            <a:r>
              <a:rPr lang="nl-NL" altLang="nl-NL" sz="1600" b="0" i="1" kern="0" dirty="0">
                <a:solidFill>
                  <a:srgbClr val="2D2D8A">
                    <a:lumMod val="75000"/>
                  </a:srgbClr>
                </a:solidFill>
              </a:rPr>
              <a:t> voor vmbo </a:t>
            </a:r>
            <a:r>
              <a:rPr lang="nl-NL" altLang="nl-NL" sz="1600" b="0" i="1" kern="0" dirty="0" err="1">
                <a:solidFill>
                  <a:srgbClr val="2D2D8A">
                    <a:lumMod val="75000"/>
                  </a:srgbClr>
                </a:solidFill>
              </a:rPr>
              <a:t>kgt</a:t>
            </a:r>
            <a:r>
              <a:rPr lang="nl-NL" altLang="nl-NL" sz="1600" b="0" i="1" kern="0" dirty="0">
                <a:solidFill>
                  <a:srgbClr val="2D2D8A">
                    <a:lumMod val="75000"/>
                  </a:srgbClr>
                </a:solidFill>
              </a:rPr>
              <a:t> op Kennisbasis Natuurkunde]</a:t>
            </a:r>
          </a:p>
        </p:txBody>
      </p:sp>
    </p:spTree>
  </p:cSld>
  <p:clrMapOvr>
    <a:masterClrMapping/>
  </p:clrMapOvr>
  <p:transition advTm="5656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1FFB81C4-0438-4386-8C46-1DCAB956B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333375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1800" b="1">
                <a:ea typeface="ヒラギノ角ゴ Pro W3"/>
                <a:cs typeface="ヒラギノ角ゴ Pro W3"/>
              </a:rPr>
              <a:t>Voorbeeld sleutelschema: ‘</a:t>
            </a:r>
            <a:r>
              <a:rPr lang="nl-NL" altLang="nl-NL" sz="1800" b="1" i="1">
                <a:ea typeface="ヒラギノ角ゴ Pro W3"/>
                <a:cs typeface="ヒラギノ角ゴ Pro W3"/>
              </a:rPr>
              <a:t>concept map</a:t>
            </a:r>
            <a:r>
              <a:rPr lang="nl-NL" altLang="nl-NL" sz="1800" b="1">
                <a:ea typeface="ヒラギノ角ゴ Pro W3"/>
                <a:cs typeface="ヒラギノ角ゴ Pro W3"/>
              </a:rPr>
              <a:t>’ </a:t>
            </a:r>
            <a:br>
              <a:rPr lang="nl-NL" altLang="nl-NL" sz="1800" b="1">
                <a:ea typeface="ヒラギノ角ゴ Pro W3"/>
                <a:cs typeface="ヒラギノ角ゴ Pro W3"/>
              </a:rPr>
            </a:br>
            <a:r>
              <a:rPr lang="nl-NL" altLang="nl-NL" sz="1800" b="1">
                <a:ea typeface="ヒラギノ角ゴ Pro W3"/>
                <a:cs typeface="ヒラギノ角ゴ Pro W3"/>
              </a:rPr>
              <a:t>(voor inzicht in relaties tussen kernbegrippen)</a:t>
            </a:r>
          </a:p>
        </p:txBody>
      </p:sp>
      <p:pic>
        <p:nvPicPr>
          <p:cNvPr id="50179" name="Picture 29" descr="concept2">
            <a:extLst>
              <a:ext uri="{FF2B5EF4-FFF2-40B4-BE49-F238E27FC236}">
                <a16:creationId xmlns:a16="http://schemas.microsoft.com/office/drawing/2014/main" id="{D1C41C18-CAD1-4547-AE5A-94696E661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1196975"/>
            <a:ext cx="6715125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4218674A-17EB-4F1F-81FF-11DFD86790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5450" y="260350"/>
            <a:ext cx="8261350" cy="1039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800" b="1">
                <a:ea typeface="ヒラギノ角ゴ Pro W3"/>
                <a:cs typeface="ヒラギノ角ゴ Pro W3"/>
              </a:rPr>
              <a:t>Schrijfkaders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6864A87C-D3C7-4409-8DC9-6FB5C425FFA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25450" y="981075"/>
            <a:ext cx="8467725" cy="2736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Bieden inzicht in de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kenmerkende structuur van verschillende tekstgenres</a:t>
            </a:r>
            <a:r>
              <a:rPr lang="nl-NL" altLang="nl-NL" sz="2300" dirty="0">
                <a:ea typeface="ヒラギノ角ゴ Pro W3"/>
                <a:cs typeface="ヒラギノ角ゴ Pro W3"/>
              </a:rPr>
              <a:t> (bijv. beschrijven, verklaren, vergelijken, verslag doen)</a:t>
            </a:r>
          </a:p>
          <a:p>
            <a:pPr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Bieden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handvatten bij het formuleren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(in de vorm van passende/bruikbare woorden en zinsstructuren).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nl-NL" altLang="nl-NL" sz="2200" i="1" dirty="0">
                <a:ea typeface="ヒラギノ角ゴ Pro W3"/>
                <a:cs typeface="ヒラギノ角ゴ Pro W3"/>
              </a:rPr>
              <a:t>NB niet zo zeer bedoeld als ‘invuloefening’ maar als voorbeeld en globaal format. Meest functioneel bij aanpassing aan eigen lesinhoud en -doel.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nl-NL" altLang="nl-NL" sz="800" i="1" dirty="0">
              <a:ea typeface="ヒラギノ角ゴ Pro W3"/>
              <a:cs typeface="ヒラギノ角ゴ Pro W3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nl-NL" altLang="nl-NL" sz="2400" dirty="0">
                <a:ea typeface="ヒラギノ角ゴ Pro W3"/>
                <a:cs typeface="ヒラギノ角ゴ Pro W3"/>
              </a:rPr>
              <a:t>(Tevens oplossing voor:</a:t>
            </a:r>
          </a:p>
          <a:p>
            <a:pPr marL="665163">
              <a:spcBef>
                <a:spcPts val="400"/>
              </a:spcBef>
              <a:defRPr/>
            </a:pPr>
            <a:r>
              <a:rPr lang="nl-NL" altLang="nl-NL" sz="2400" dirty="0">
                <a:ea typeface="ヒラギノ角ゴ Pro W3"/>
                <a:cs typeface="ヒラギノ角ゴ Pro W3"/>
              </a:rPr>
              <a:t>lastig op gang komen </a:t>
            </a:r>
            <a:br>
              <a:rPr lang="nl-NL" altLang="nl-NL" sz="2400" dirty="0">
                <a:ea typeface="ヒラギノ角ゴ Pro W3"/>
                <a:cs typeface="ヒラギノ角ゴ Pro W3"/>
              </a:rPr>
            </a:br>
            <a:r>
              <a:rPr lang="nl-NL" altLang="nl-NL" sz="2400" dirty="0">
                <a:ea typeface="ヒラギノ角ゴ Pro W3"/>
                <a:cs typeface="ヒラギノ角ゴ Pro W3"/>
              </a:rPr>
              <a:t>met schrijven</a:t>
            </a:r>
          </a:p>
          <a:p>
            <a:pPr marL="665163">
              <a:spcBef>
                <a:spcPts val="400"/>
              </a:spcBef>
              <a:defRPr/>
            </a:pPr>
            <a:r>
              <a:rPr lang="nl-NL" altLang="nl-NL" sz="2400" dirty="0">
                <a:ea typeface="ヒラギノ角ゴ Pro W3"/>
                <a:cs typeface="ヒラギノ角ゴ Pro W3"/>
              </a:rPr>
              <a:t>schrijven in spreektaal)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nl-NL" altLang="nl-NL" sz="2400" dirty="0">
              <a:ea typeface="ヒラギノ角ゴ Pro W3"/>
              <a:cs typeface="ヒラギノ角ゴ Pro W3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79D87A-6A7D-4BC7-A4F8-D90F951F1775}"/>
              </a:ext>
            </a:extLst>
          </p:cNvPr>
          <p:cNvSpPr txBox="1">
            <a:spLocks noChangeArrowheads="1"/>
          </p:cNvSpPr>
          <p:nvPr/>
        </p:nvSpPr>
        <p:spPr>
          <a:xfrm>
            <a:off x="481013" y="3500438"/>
            <a:ext cx="8412162" cy="3168650"/>
          </a:xfrm>
          <a:prstGeom prst="rect">
            <a:avLst/>
          </a:prstGeom>
          <a:solidFill>
            <a:schemeClr val="accent5"/>
          </a:solidFill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nl-NL" altLang="nl-NL" sz="2200" b="1" i="1" u="sng" dirty="0">
                <a:solidFill>
                  <a:srgbClr val="000066"/>
                </a:solidFill>
              </a:rPr>
              <a:t>Beschrijving</a:t>
            </a:r>
            <a:r>
              <a:rPr lang="nl-NL" altLang="nl-NL" sz="2200" b="1" i="1" dirty="0">
                <a:solidFill>
                  <a:srgbClr val="000066"/>
                </a:solidFill>
              </a:rPr>
              <a:t> van een steelbladdiagram</a:t>
            </a:r>
          </a:p>
          <a:p>
            <a:pPr marL="0" indent="0" eaLnBrk="1" hangingPunct="1">
              <a:buFontTx/>
              <a:buNone/>
              <a:defRPr/>
            </a:pPr>
            <a:endParaRPr lang="nl-NL" altLang="nl-NL" sz="800" i="1" dirty="0">
              <a:solidFill>
                <a:srgbClr val="000066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Een steelbladdiagram is ……</a:t>
            </a:r>
          </a:p>
          <a:p>
            <a:pPr marL="0" indent="0" eaLnBrk="1" hangingPunct="1">
              <a:buFontTx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Een steelbladdiagram bestaat uit ......</a:t>
            </a:r>
          </a:p>
          <a:p>
            <a:pPr marL="0" indent="0" eaLnBrk="1" hangingPunct="1">
              <a:buFont typeface="Times" panose="02020603050405020304" pitchFamily="18" charset="0"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Een ander kenmerk van een steelbladdiagram is ......</a:t>
            </a:r>
          </a:p>
          <a:p>
            <a:pPr marL="0" indent="0" eaLnBrk="1" hangingPunct="1">
              <a:buFontTx/>
              <a:buNone/>
              <a:defRPr/>
            </a:pPr>
            <a:endParaRPr lang="nl-NL" altLang="nl-NL" sz="1200" i="1" dirty="0">
              <a:solidFill>
                <a:srgbClr val="000066"/>
              </a:solidFill>
            </a:endParaRPr>
          </a:p>
          <a:p>
            <a:pPr marL="0" indent="0" eaLnBrk="1" hangingPunct="1">
              <a:buFont typeface="Times" panose="02020603050405020304" pitchFamily="18" charset="0"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Een steelbladdiagram kun je gebruiken om ……</a:t>
            </a:r>
            <a:endParaRPr lang="nl-NL" altLang="nl-NL" sz="2200" dirty="0">
              <a:solidFill>
                <a:srgbClr val="000066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Het voordeel van een steelbladdiagram boven een turftabel is dat ……</a:t>
            </a:r>
          </a:p>
          <a:p>
            <a:pPr marL="0" indent="0" eaLnBrk="1" hangingPunct="1">
              <a:buFontTx/>
              <a:buNone/>
              <a:defRPr/>
            </a:pPr>
            <a:r>
              <a:rPr lang="nl-NL" altLang="nl-NL" sz="2200" i="1" dirty="0">
                <a:solidFill>
                  <a:srgbClr val="000066"/>
                </a:solidFill>
              </a:rPr>
              <a:t>Je kunt beter geen steelbladdiagram gebruiken, als……</a:t>
            </a:r>
            <a:endParaRPr lang="nl-NL" altLang="nl-NL" sz="2200" dirty="0">
              <a:solidFill>
                <a:srgbClr val="000066"/>
              </a:solidFill>
            </a:endParaRPr>
          </a:p>
        </p:txBody>
      </p:sp>
      <p:pic>
        <p:nvPicPr>
          <p:cNvPr id="51205" name="Picture 5" descr="Steiger">
            <a:extLst>
              <a:ext uri="{FF2B5EF4-FFF2-40B4-BE49-F238E27FC236}">
                <a16:creationId xmlns:a16="http://schemas.microsoft.com/office/drawing/2014/main" id="{44D65496-B45E-4B0E-9F99-BDBFC3152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1113"/>
            <a:ext cx="1008062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el 1">
            <a:extLst>
              <a:ext uri="{FF2B5EF4-FFF2-40B4-BE49-F238E27FC236}">
                <a16:creationId xmlns:a16="http://schemas.microsoft.com/office/drawing/2014/main" id="{7B1CD567-2CC2-4523-9E77-650F12310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84150"/>
            <a:ext cx="8259763" cy="644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400" b="1">
                <a:ea typeface="ヒラギノ角ゴ Pro W3"/>
                <a:cs typeface="ヒラギノ角ゴ Pro W3"/>
              </a:rPr>
              <a:t>Schrijfkaders - nog twee voorbeelden </a:t>
            </a:r>
            <a:br>
              <a:rPr lang="nl-NL" altLang="nl-NL" sz="2400" b="1">
                <a:ea typeface="ヒラギノ角ゴ Pro W3"/>
                <a:cs typeface="ヒラギノ角ゴ Pro W3"/>
              </a:rPr>
            </a:br>
            <a:r>
              <a:rPr lang="nl-NL" altLang="nl-NL" sz="2400" b="1">
                <a:ea typeface="ヒラギノ角ゴ Pro W3"/>
                <a:cs typeface="ヒラギノ角ゴ Pro W3"/>
              </a:rPr>
              <a:t>(nog niet vakspecifiek ingevuld)</a:t>
            </a:r>
          </a:p>
        </p:txBody>
      </p:sp>
      <p:sp>
        <p:nvSpPr>
          <p:cNvPr id="52227" name="Tekstvak 3">
            <a:extLst>
              <a:ext uri="{FF2B5EF4-FFF2-40B4-BE49-F238E27FC236}">
                <a16:creationId xmlns:a16="http://schemas.microsoft.com/office/drawing/2014/main" id="{70F12752-07C3-43D2-88C7-54A5B6816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1341438"/>
            <a:ext cx="7632700" cy="2308225"/>
          </a:xfrm>
          <a:prstGeom prst="rect">
            <a:avLst/>
          </a:prstGeom>
          <a:solidFill>
            <a:srgbClr val="FBE0DF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nl-NL" altLang="nl-NL" sz="1800" b="1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EEN OORZAKELIJK VERBAND UITLEGGEN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Ik wil uitleggen hoe het kan dat (hoe het komt dat)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Het begint met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Daardoor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Vervolgens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Daarna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Uiteindelijk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Het gevolg is dat …</a:t>
            </a:r>
          </a:p>
        </p:txBody>
      </p:sp>
      <p:sp>
        <p:nvSpPr>
          <p:cNvPr id="52228" name="Tekstvak 5">
            <a:extLst>
              <a:ext uri="{FF2B5EF4-FFF2-40B4-BE49-F238E27FC236}">
                <a16:creationId xmlns:a16="http://schemas.microsoft.com/office/drawing/2014/main" id="{D7447E6F-5EA3-4415-BC77-7C950558F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3933825"/>
            <a:ext cx="7634288" cy="1477963"/>
          </a:xfrm>
          <a:prstGeom prst="rect">
            <a:avLst/>
          </a:prstGeom>
          <a:solidFill>
            <a:srgbClr val="FBE0DF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nl-NL" altLang="nl-NL" sz="1800" b="1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EEN WERKWIJZE BESCHRIJVEN</a:t>
            </a:r>
            <a:br>
              <a:rPr lang="nl-NL" altLang="nl-NL" sz="1800" b="1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Om een … te … heb je … nodig.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Eerst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Daarna …</a:t>
            </a:r>
            <a:b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</a:br>
            <a:r>
              <a:rPr lang="nl-NL" altLang="nl-NL" sz="1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Ten slotte …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DA4ADBE-EDC2-4BDC-AE5A-D869B69529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1763" y="44450"/>
            <a:ext cx="90487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800" b="1">
                <a:ea typeface="ヒラギノ角ゴ Pro W3"/>
                <a:cs typeface="ヒラギノ角ゴ Pro W3"/>
              </a:rPr>
              <a:t>Taalsteun: Stappenplannen</a:t>
            </a:r>
            <a:br>
              <a:rPr lang="nl-NL" altLang="nl-NL" sz="2400" b="1">
                <a:ea typeface="ヒラギノ角ゴ Pro W3"/>
                <a:cs typeface="ヒラギノ角ゴ Pro W3"/>
              </a:rPr>
            </a:br>
            <a:r>
              <a:rPr lang="nl-NL" altLang="nl-NL" sz="2200">
                <a:ea typeface="MS PGothic" panose="020B0600070205080204" pitchFamily="34" charset="-128"/>
                <a:cs typeface="ヒラギノ角ゴ Pro W3"/>
              </a:rPr>
              <a:t>Beschrijven een goede aanpak van een taak. Bevatten vaak </a:t>
            </a:r>
            <a:r>
              <a:rPr lang="nl-NL" altLang="nl-NL" sz="2200" b="1">
                <a:ea typeface="MS PGothic" panose="020B0600070205080204" pitchFamily="34" charset="-128"/>
                <a:cs typeface="ヒラギノ角ゴ Pro W3"/>
              </a:rPr>
              <a:t>probleemoplossings-</a:t>
            </a:r>
            <a:br>
              <a:rPr lang="nl-NL" altLang="nl-NL" sz="2200" b="1">
                <a:ea typeface="MS PGothic" panose="020B0600070205080204" pitchFamily="34" charset="-128"/>
                <a:cs typeface="ヒラギノ角ゴ Pro W3"/>
              </a:rPr>
            </a:br>
            <a:r>
              <a:rPr lang="nl-NL" altLang="nl-NL" sz="2200" b="1">
                <a:ea typeface="MS PGothic" panose="020B0600070205080204" pitchFamily="34" charset="-128"/>
                <a:cs typeface="ヒラギノ角ゴ Pro W3"/>
              </a:rPr>
              <a:t>strategieën</a:t>
            </a:r>
            <a:r>
              <a:rPr lang="nl-NL" altLang="nl-NL" sz="2200">
                <a:ea typeface="MS PGothic" panose="020B0600070205080204" pitchFamily="34" charset="-128"/>
                <a:cs typeface="ヒラギノ角ゴ Pro W3"/>
              </a:rPr>
              <a:t>.</a:t>
            </a:r>
          </a:p>
        </p:txBody>
      </p:sp>
      <p:pic>
        <p:nvPicPr>
          <p:cNvPr id="53251" name="Picture 2">
            <a:extLst>
              <a:ext uri="{FF2B5EF4-FFF2-40B4-BE49-F238E27FC236}">
                <a16:creationId xmlns:a16="http://schemas.microsoft.com/office/drawing/2014/main" id="{7D2E8C16-3162-40D5-B6C9-EB8DC47DA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052513"/>
            <a:ext cx="2827338" cy="5761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2" name="Picture 3">
            <a:extLst>
              <a:ext uri="{FF2B5EF4-FFF2-40B4-BE49-F238E27FC236}">
                <a16:creationId xmlns:a16="http://schemas.microsoft.com/office/drawing/2014/main" id="{E0FA254E-BAAF-4614-BAF2-503A11BB6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939800"/>
            <a:ext cx="2736850" cy="585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B3EB15E-B806-4455-8274-7EE8D8E2D1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55875" y="188913"/>
            <a:ext cx="3744913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600" b="1">
                <a:ea typeface="ヒラギノ角ゴ Pro W3"/>
                <a:cs typeface="ヒラギノ角ゴ Pro W3"/>
              </a:rPr>
              <a:t>INTERACTIE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1FA2A0F-2529-473B-ACE7-F039970D9C8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976313"/>
            <a:ext cx="8415337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300">
                <a:ea typeface="ヒラギノ角ゴ Pro W3"/>
                <a:cs typeface="ヒラギノ角ゴ Pro W3"/>
              </a:rPr>
              <a:t>Interactie bevorderen =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300" u="sng">
                <a:ea typeface="ヒラギノ角ゴ Pro W3"/>
                <a:cs typeface="ヒラギノ角ゴ Pro W3"/>
              </a:rPr>
              <a:t>leerlingen</a:t>
            </a:r>
            <a:r>
              <a:rPr lang="nl-NL" altLang="nl-NL" sz="2300">
                <a:ea typeface="ヒラギノ角ゴ Pro W3"/>
                <a:cs typeface="ヒラギノ角ゴ Pro W3"/>
              </a:rPr>
              <a:t> </a:t>
            </a:r>
            <a:r>
              <a:rPr lang="nl-NL" altLang="nl-NL" sz="2300" b="1">
                <a:ea typeface="ヒラギノ角ゴ Pro W3"/>
                <a:cs typeface="ヒラギノ角ゴ Pro W3"/>
              </a:rPr>
              <a:t>veel laten spreken of schrijven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300" b="1">
                <a:ea typeface="ヒラギノ角ゴ Pro W3"/>
                <a:cs typeface="ヒラギノ角ゴ Pro W3"/>
              </a:rPr>
              <a:t>over de leerstof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13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300">
                <a:ea typeface="ヒラギノ角ゴ Pro W3"/>
                <a:cs typeface="ヒラギノ角ゴ Pro W3"/>
              </a:rPr>
              <a:t>			Doelen &amp; effecten:</a:t>
            </a:r>
          </a:p>
          <a:p>
            <a:pPr lvl="2" eaLnBrk="1" hangingPunct="1"/>
            <a:r>
              <a:rPr lang="nl-NL" altLang="nl-NL" sz="2300" b="1">
                <a:ea typeface="ヒラギノ角ゴ Pro W3"/>
                <a:cs typeface="ヒラギノ角ゴ Pro W3"/>
              </a:rPr>
              <a:t>leerlingen </a:t>
            </a:r>
            <a:r>
              <a:rPr lang="nl-NL" altLang="nl-NL" sz="2300" b="1">
                <a:solidFill>
                  <a:srgbClr val="CC0000"/>
                </a:solidFill>
                <a:ea typeface="ヒラギノ角ゴ Pro W3"/>
                <a:cs typeface="ヒラギノ角ゴ Pro W3"/>
              </a:rPr>
              <a:t>maken zich de stof eigen </a:t>
            </a:r>
            <a:r>
              <a:rPr lang="nl-NL" altLang="nl-NL" sz="2300" b="1">
                <a:ea typeface="ヒラギノ角ゴ Pro W3"/>
                <a:cs typeface="ヒラギノ角ゴ Pro W3"/>
              </a:rPr>
              <a:t>door er in eigen woorden over te praten</a:t>
            </a:r>
          </a:p>
          <a:p>
            <a:pPr lvl="2" eaLnBrk="1" hangingPunct="1"/>
            <a:r>
              <a:rPr lang="nl-NL" altLang="nl-NL" sz="2300" b="1">
                <a:ea typeface="ヒラギノ角ゴ Pro W3"/>
                <a:cs typeface="ヒラギノ角ゴ Pro W3"/>
              </a:rPr>
              <a:t>leerlingen </a:t>
            </a:r>
            <a:r>
              <a:rPr lang="nl-NL" altLang="nl-NL" sz="2300" b="1">
                <a:solidFill>
                  <a:srgbClr val="CC0000"/>
                </a:solidFill>
                <a:ea typeface="ヒラギノ角ゴ Pro W3"/>
                <a:cs typeface="ヒラギノ角ゴ Pro W3"/>
              </a:rPr>
              <a:t>kunnen elkaar helpen en elkaar dingen uitleggen</a:t>
            </a:r>
            <a:r>
              <a:rPr lang="nl-NL" altLang="nl-NL" sz="2300" b="1">
                <a:ea typeface="ヒラギノ角ゴ Pro W3"/>
                <a:cs typeface="ヒラギノ角ゴ Pro W3"/>
              </a:rPr>
              <a:t> (en hierbij komen ze er ook achter wat ze zelf al wel en nog niet goed begrijpen) </a:t>
            </a:r>
          </a:p>
          <a:p>
            <a:pPr lvl="2" eaLnBrk="1" hangingPunct="1"/>
            <a:r>
              <a:rPr lang="nl-NL" altLang="nl-NL" sz="2300" b="1">
                <a:ea typeface="ヒラギノ角ゴ Pro W3"/>
                <a:cs typeface="ヒラギノ角ゴ Pro W3"/>
              </a:rPr>
              <a:t>leerlingen leren om </a:t>
            </a:r>
            <a:r>
              <a:rPr lang="nl-NL" altLang="nl-NL" sz="2300" b="1">
                <a:solidFill>
                  <a:srgbClr val="CC0000"/>
                </a:solidFill>
                <a:ea typeface="ヒラギノ角ゴ Pro W3"/>
                <a:cs typeface="ヒラギノ角ゴ Pro W3"/>
              </a:rPr>
              <a:t>belangrijke zaken zelf te verwoorden</a:t>
            </a:r>
          </a:p>
          <a:p>
            <a:pPr lvl="2" eaLnBrk="1" hangingPunct="1"/>
            <a:r>
              <a:rPr lang="nl-NL" altLang="nl-NL" sz="2300" b="1">
                <a:ea typeface="ヒラギノ角ゴ Pro W3"/>
                <a:cs typeface="ヒラギノ角ゴ Pro W3"/>
              </a:rPr>
              <a:t>leerlingen </a:t>
            </a:r>
            <a:r>
              <a:rPr lang="nl-NL" altLang="nl-NL" sz="2300" b="1">
                <a:solidFill>
                  <a:srgbClr val="CC0000"/>
                </a:solidFill>
                <a:ea typeface="ヒラギノ角ゴ Pro W3"/>
                <a:cs typeface="ヒラギノ角ゴ Pro W3"/>
              </a:rPr>
              <a:t>oefenen met het gebruik van school- en vaktaal</a:t>
            </a:r>
          </a:p>
          <a:p>
            <a:pPr lvl="4" eaLnBrk="1" hangingPunct="1"/>
            <a:endParaRPr lang="nl-NL" altLang="nl-NL" b="1">
              <a:solidFill>
                <a:srgbClr val="FFC000"/>
              </a:solidFill>
              <a:ea typeface="ヒラギノ角ゴ Pro W3"/>
              <a:cs typeface="ヒラギノ角ゴ Pro W3"/>
            </a:endParaRPr>
          </a:p>
        </p:txBody>
      </p:sp>
      <p:pic>
        <p:nvPicPr>
          <p:cNvPr id="192518" name="Picture 6" descr="MMj02347640000[1]">
            <a:extLst>
              <a:ext uri="{FF2B5EF4-FFF2-40B4-BE49-F238E27FC236}">
                <a16:creationId xmlns:a16="http://schemas.microsoft.com/office/drawing/2014/main" id="{A36C67F6-6E65-419F-819C-1A1CD2963D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12713"/>
            <a:ext cx="2079625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87F63F1-7943-46B1-9DBA-1A69F215EE5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2163" y="433388"/>
            <a:ext cx="7772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600" i="1">
                <a:ea typeface="ヒラギノ角ゴ Pro W3"/>
                <a:cs typeface="ヒラギノ角ゴ Pro W3"/>
              </a:rPr>
              <a:t>Waarom is interactie belangrijk?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18A8528A-A7AE-4F06-8526-BDB5EA5E6F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35038" y="1060450"/>
            <a:ext cx="8208962" cy="5105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  <a:defRPr/>
            </a:pPr>
            <a:endParaRPr lang="nl-NL" altLang="nl-NL" dirty="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  <a:defRPr/>
            </a:pPr>
            <a:endParaRPr lang="nl-NL" altLang="nl-NL" sz="1400" dirty="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  <a:defRPr/>
            </a:pPr>
            <a:endParaRPr lang="nl-NL" altLang="nl-NL" sz="1400" dirty="0">
              <a:ea typeface="ヒラギノ角ゴ Pro W3"/>
              <a:cs typeface="ヒラギノ角ゴ Pro W3"/>
            </a:endParaRPr>
          </a:p>
          <a:p>
            <a:pPr lvl="2" eaLnBrk="1" hangingPunct="1">
              <a:buFontTx/>
              <a:buChar char="•"/>
              <a:defRPr/>
            </a:pPr>
            <a:r>
              <a:rPr lang="nl-NL" altLang="nl-NL" sz="2200" b="1" dirty="0">
                <a:ea typeface="ヒラギノ角ゴ Pro W3"/>
                <a:cs typeface="ヒラギノ角ゴ Pro W3"/>
              </a:rPr>
              <a:t>zelf verwoorden is actief leren!</a:t>
            </a:r>
          </a:p>
          <a:p>
            <a:pPr marL="914400" lvl="2" indent="0" eaLnBrk="1" hangingPunct="1">
              <a:buFont typeface="Arial" panose="020B0604020202020204" pitchFamily="34" charset="0"/>
              <a:buNone/>
              <a:defRPr/>
            </a:pPr>
            <a:endParaRPr lang="nl-NL" altLang="nl-NL" sz="800" b="1" dirty="0">
              <a:ea typeface="ヒラギノ角ゴ Pro W3"/>
              <a:cs typeface="ヒラギノ角ゴ Pro W3"/>
            </a:endParaRPr>
          </a:p>
          <a:p>
            <a:pPr lvl="2" eaLnBrk="1" hangingPunct="1">
              <a:buFontTx/>
              <a:buChar char="•"/>
              <a:defRPr/>
            </a:pPr>
            <a:r>
              <a:rPr lang="nl-NL" altLang="nl-NL" sz="2200" b="1" dirty="0">
                <a:ea typeface="ヒラギノ角ゴ Pro W3"/>
                <a:cs typeface="ヒラギノ角ゴ Pro W3"/>
              </a:rPr>
              <a:t>de docent kan ‘in de hoofden kijken’; </a:t>
            </a:r>
            <a:br>
              <a:rPr lang="nl-NL" altLang="nl-NL" sz="2200" b="1" dirty="0">
                <a:ea typeface="ヒラギノ角ゴ Pro W3"/>
                <a:cs typeface="ヒラギノ角ゴ Pro W3"/>
              </a:rPr>
            </a:br>
            <a:r>
              <a:rPr lang="nl-NL" altLang="nl-NL" sz="2200" b="1" dirty="0">
                <a:ea typeface="ヒラギノ角ゴ Pro W3"/>
                <a:cs typeface="ヒラギノ角ゴ Pro W3"/>
              </a:rPr>
              <a:t>krijgt zicht op wat leerlingen begrijpen en productief beheersen</a:t>
            </a:r>
          </a:p>
          <a:p>
            <a:pPr lvl="2" eaLnBrk="1" hangingPunct="1">
              <a:buFontTx/>
              <a:buChar char="•"/>
              <a:defRPr/>
            </a:pPr>
            <a:endParaRPr lang="nl-NL" altLang="nl-NL" sz="800" b="1" dirty="0">
              <a:ea typeface="ヒラギノ角ゴ Pro W3"/>
              <a:cs typeface="ヒラギノ角ゴ Pro W3"/>
            </a:endParaRPr>
          </a:p>
          <a:p>
            <a:pPr lvl="2" eaLnBrk="1" hangingPunct="1">
              <a:buFontTx/>
              <a:buChar char="•"/>
              <a:defRPr/>
            </a:pPr>
            <a:r>
              <a:rPr lang="nl-NL" altLang="nl-NL" sz="2200" b="1" dirty="0">
                <a:ea typeface="ヒラギノ角ゴ Pro W3"/>
                <a:cs typeface="ヒラギノ角ゴ Pro W3"/>
              </a:rPr>
              <a:t>voor taalverwerving is taalproductie nodig</a:t>
            </a:r>
          </a:p>
          <a:p>
            <a:pPr eaLnBrk="1" hangingPunct="1">
              <a:buFont typeface="Times" panose="02020603050405020304" pitchFamily="18" charset="0"/>
              <a:buNone/>
              <a:defRPr/>
            </a:pPr>
            <a:endParaRPr lang="nl-NL" altLang="nl-NL" dirty="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Char char="•"/>
              <a:defRPr/>
            </a:pPr>
            <a:endParaRPr lang="nl-NL" altLang="nl-NL" dirty="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  <a:defRPr/>
            </a:pPr>
            <a:endParaRPr lang="nl-NL" altLang="nl-NL" dirty="0">
              <a:ea typeface="ヒラギノ角ゴ Pro W3"/>
              <a:cs typeface="ヒラギノ角ゴ Pro W3"/>
            </a:endParaRPr>
          </a:p>
        </p:txBody>
      </p:sp>
      <p:pic>
        <p:nvPicPr>
          <p:cNvPr id="56324" name="Picture 5" descr="020362611@08012007-32B7">
            <a:extLst>
              <a:ext uri="{FF2B5EF4-FFF2-40B4-BE49-F238E27FC236}">
                <a16:creationId xmlns:a16="http://schemas.microsoft.com/office/drawing/2014/main" id="{A08B7123-EA8A-4E6F-8697-8A84A6049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38" y="1304925"/>
            <a:ext cx="96996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4" descr="j0299125">
            <a:extLst>
              <a:ext uri="{FF2B5EF4-FFF2-40B4-BE49-F238E27FC236}">
                <a16:creationId xmlns:a16="http://schemas.microsoft.com/office/drawing/2014/main" id="{4FC2C568-A245-4418-89C4-6CB5E0CEA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2066925"/>
            <a:ext cx="9144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5" descr="556521911@08012007-32A9">
            <a:extLst>
              <a:ext uri="{FF2B5EF4-FFF2-40B4-BE49-F238E27FC236}">
                <a16:creationId xmlns:a16="http://schemas.microsoft.com/office/drawing/2014/main" id="{8BB164EA-ACBA-418F-A999-754882ACE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508500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7" name="Picture 4" descr="MCj03043490000[1]">
            <a:extLst>
              <a:ext uri="{FF2B5EF4-FFF2-40B4-BE49-F238E27FC236}">
                <a16:creationId xmlns:a16="http://schemas.microsoft.com/office/drawing/2014/main" id="{AFCB2BAE-F675-4963-A8E2-55B56E0E8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327525"/>
            <a:ext cx="144145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8" name="Line 8">
            <a:extLst>
              <a:ext uri="{FF2B5EF4-FFF2-40B4-BE49-F238E27FC236}">
                <a16:creationId xmlns:a16="http://schemas.microsoft.com/office/drawing/2014/main" id="{C78FAFC3-C728-4209-A7B5-0EFADDE391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9013" y="2235200"/>
            <a:ext cx="865187" cy="144463"/>
          </a:xfrm>
          <a:prstGeom prst="line">
            <a:avLst/>
          </a:prstGeom>
          <a:noFill/>
          <a:ln w="158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29" name="Line 9">
            <a:extLst>
              <a:ext uri="{FF2B5EF4-FFF2-40B4-BE49-F238E27FC236}">
                <a16:creationId xmlns:a16="http://schemas.microsoft.com/office/drawing/2014/main" id="{3A8714D5-8FAF-42A6-A98E-A346A36F93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1913" y="2919413"/>
            <a:ext cx="647700" cy="215900"/>
          </a:xfrm>
          <a:prstGeom prst="line">
            <a:avLst/>
          </a:prstGeom>
          <a:noFill/>
          <a:ln w="158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30" name="Line 10">
            <a:extLst>
              <a:ext uri="{FF2B5EF4-FFF2-40B4-BE49-F238E27FC236}">
                <a16:creationId xmlns:a16="http://schemas.microsoft.com/office/drawing/2014/main" id="{B80DBA7C-8AB3-411F-9314-8702DA74D0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87450" y="3505200"/>
            <a:ext cx="900113" cy="571500"/>
          </a:xfrm>
          <a:prstGeom prst="line">
            <a:avLst/>
          </a:prstGeom>
          <a:noFill/>
          <a:ln w="158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31" name="Line 11">
            <a:extLst>
              <a:ext uri="{FF2B5EF4-FFF2-40B4-BE49-F238E27FC236}">
                <a16:creationId xmlns:a16="http://schemas.microsoft.com/office/drawing/2014/main" id="{6C99DAE4-8C7F-4F90-9504-8A7D13021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327525"/>
            <a:ext cx="973138" cy="938213"/>
          </a:xfrm>
          <a:prstGeom prst="line">
            <a:avLst/>
          </a:prstGeom>
          <a:noFill/>
          <a:ln w="158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>
            <a:extLst>
              <a:ext uri="{FF2B5EF4-FFF2-40B4-BE49-F238E27FC236}">
                <a16:creationId xmlns:a16="http://schemas.microsoft.com/office/drawing/2014/main" id="{A954656C-71CD-4A35-9839-0F1B54A1DC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1038" y="908050"/>
            <a:ext cx="8280400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dirty="0">
                <a:ea typeface="ヒラギノ角ゴ Pro W3"/>
                <a:cs typeface="ヒラギノ角ゴ Pro W3"/>
              </a:rPr>
              <a:t>Veel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open vragen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stellen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dirty="0">
                <a:ea typeface="ヒラギノ角ゴ Pro W3"/>
                <a:cs typeface="ヒラギノ角ゴ Pro W3"/>
              </a:rPr>
              <a:t>Leerlingen vragen om hun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ideeën te verwoorden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b="1" dirty="0">
                <a:ea typeface="ヒラギノ角ゴ Pro W3"/>
                <a:cs typeface="ヒラギノ角ゴ Pro W3"/>
              </a:rPr>
              <a:t>Genoeg tijd geven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om na te denken en te antwoorden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 typeface="Times" panose="02020603050405020304" pitchFamily="18" charset="0"/>
              <a:buNone/>
            </a:pPr>
            <a:r>
              <a:rPr lang="nl-NL" altLang="nl-NL" sz="2300" dirty="0">
                <a:ea typeface="ヒラギノ角ゴ Pro W3"/>
                <a:cs typeface="ヒラギノ角ゴ Pro W3"/>
              </a:rPr>
              <a:t>-	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Doorvragen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bij onduidelijke of korte antwoorden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b="1" dirty="0">
                <a:ea typeface="ヒラギノ角ゴ Pro W3"/>
                <a:cs typeface="ヒラギノ角ゴ Pro W3"/>
              </a:rPr>
              <a:t>Hardop laten denken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(leerlingen een aanpak of strategie-toepassing laten demonstreren, waarbij ze hun handelingen en/of gedachten moeten verwoorden)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dirty="0">
                <a:ea typeface="ヒラギノ角ゴ Pro W3"/>
                <a:cs typeface="ヒラギノ角ゴ Pro W3"/>
              </a:rPr>
              <a:t>Laten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presenteren &amp; discussiëren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dirty="0">
                <a:ea typeface="ヒラギノ角ゴ Pro W3"/>
                <a:cs typeface="ヒラギノ角ゴ Pro W3"/>
              </a:rPr>
              <a:t>Regelmatig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kleine schrijfopdrachten rond de leerstof </a:t>
            </a:r>
            <a:r>
              <a:rPr lang="nl-NL" altLang="nl-NL" sz="2300" dirty="0">
                <a:ea typeface="ヒラギノ角ゴ Pro W3"/>
                <a:cs typeface="ヒラギノ角ゴ Pro W3"/>
              </a:rPr>
              <a:t>geven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Tx/>
              <a:buChar char="-"/>
            </a:pPr>
            <a:r>
              <a:rPr lang="nl-NL" altLang="nl-NL" sz="2300" dirty="0">
                <a:ea typeface="ヒラギノ角ゴ Pro W3"/>
                <a:cs typeface="ヒラギノ角ゴ Pro W3"/>
              </a:rPr>
              <a:t>Veel laten</a:t>
            </a:r>
            <a:r>
              <a:rPr lang="nl-NL" altLang="nl-NL" sz="2300" dirty="0">
                <a:solidFill>
                  <a:srgbClr val="00B050"/>
                </a:solidFill>
                <a:ea typeface="ヒラギノ角ゴ Pro W3"/>
                <a:cs typeface="ヒラギノ角ゴ Pro W3"/>
              </a:rPr>
              <a:t> </a:t>
            </a:r>
            <a:r>
              <a:rPr lang="nl-NL" altLang="nl-NL" sz="2300" b="1" dirty="0">
                <a:ea typeface="ヒラギノ角ゴ Pro W3"/>
                <a:cs typeface="ヒラギノ角ゴ Pro W3"/>
              </a:rPr>
              <a:t>samenwerken &amp; overleggen</a:t>
            </a:r>
            <a:endParaRPr lang="nl-NL" altLang="nl-NL" sz="2800" dirty="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800" dirty="0">
              <a:ea typeface="ヒラギノ角ゴ Pro W3"/>
              <a:cs typeface="ヒラギノ角ゴ Pro W3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CF756C3-FA40-4E30-B30C-D74E431B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60350"/>
            <a:ext cx="784383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23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Docenttechnieken om interactie/taalproductie te stimuleren</a:t>
            </a:r>
          </a:p>
        </p:txBody>
      </p:sp>
      <p:pic>
        <p:nvPicPr>
          <p:cNvPr id="4" name="Picture 6" descr="MMj02347640000[1]">
            <a:extLst>
              <a:ext uri="{FF2B5EF4-FFF2-40B4-BE49-F238E27FC236}">
                <a16:creationId xmlns:a16="http://schemas.microsoft.com/office/drawing/2014/main" id="{5D1C7209-7E96-4B61-BBB5-644817B624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836613"/>
            <a:ext cx="11223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Rectangle 2">
            <a:extLst>
              <a:ext uri="{FF2B5EF4-FFF2-40B4-BE49-F238E27FC236}">
                <a16:creationId xmlns:a16="http://schemas.microsoft.com/office/drawing/2014/main" id="{66E68412-00A5-46F6-BA83-325649D97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5661025"/>
            <a:ext cx="9144000" cy="1196975"/>
          </a:xfrm>
          <a:solidFill>
            <a:srgbClr val="C0000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l-NL" altLang="nl-NL" sz="1900" b="1" i="1">
                <a:solidFill>
                  <a:srgbClr val="FFFF00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rPr>
              <a:t>Streef naar: helft van de lestijd (!) leerlingen zelf talig actief!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D05A0DE-DC92-4D83-9584-02D7B25C2C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nl-NL" altLang="nl-NL" sz="2400"/>
              <a:t>3 pijlers van TVO-didactiek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B2AB21E-590B-4B61-A05C-1DD2B9F52B7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133600"/>
            <a:ext cx="7772400" cy="4560888"/>
          </a:xfrm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/>
              <a:t>CONTEXT scheppen 				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/>
              <a:t>TAALSTEUN bieden	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/>
              <a:t>INTERACTIE bevorderen	</a:t>
            </a:r>
          </a:p>
        </p:txBody>
      </p:sp>
      <p:pic>
        <p:nvPicPr>
          <p:cNvPr id="36868" name="Picture 5" descr="steiger">
            <a:extLst>
              <a:ext uri="{FF2B5EF4-FFF2-40B4-BE49-F238E27FC236}">
                <a16:creationId xmlns:a16="http://schemas.microsoft.com/office/drawing/2014/main" id="{2D102C7A-F0E1-4E45-8148-5C6AE1654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863" y="3270250"/>
            <a:ext cx="1447800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MMj02347640000[1]">
            <a:extLst>
              <a:ext uri="{FF2B5EF4-FFF2-40B4-BE49-F238E27FC236}">
                <a16:creationId xmlns:a16="http://schemas.microsoft.com/office/drawing/2014/main" id="{1E6A3723-0B56-4CA4-AED8-DF07A30EAC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5013325"/>
            <a:ext cx="1441450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8">
            <a:extLst>
              <a:ext uri="{FF2B5EF4-FFF2-40B4-BE49-F238E27FC236}">
                <a16:creationId xmlns:a16="http://schemas.microsoft.com/office/drawing/2014/main" id="{5838C163-6BF0-41F0-A4A7-A946883D1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285875"/>
            <a:ext cx="1728788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Afbeelding 2">
            <a:extLst>
              <a:ext uri="{FF2B5EF4-FFF2-40B4-BE49-F238E27FC236}">
                <a16:creationId xmlns:a16="http://schemas.microsoft.com/office/drawing/2014/main" id="{FCDE6D42-4244-491A-ACB9-8AAAE2FD4E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80513" cy="1041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E4C1176-6AAC-4379-BF5D-52B30166D835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365125"/>
            <a:ext cx="7772400" cy="381000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42007D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nl-NL" altLang="nl-NL" sz="2000" kern="0" dirty="0">
                <a:solidFill>
                  <a:srgbClr val="FFFFFF"/>
                </a:solidFill>
              </a:rPr>
              <a:t>De drie ‘pijlers’ van TVO-didactiek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59AD6C8-3DE3-4373-9CAC-AE02BD374E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44513" y="260350"/>
            <a:ext cx="7772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400" b="1">
                <a:ea typeface="ヒラギノ角ゴ Pro W3"/>
                <a:cs typeface="ヒラギノ角ゴ Pro W3"/>
              </a:rPr>
              <a:t>Mogelijkheden voor samenwerking en overleg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747BCFC-5379-46E0-9D59-57131D6E416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9750" y="1131888"/>
            <a:ext cx="835342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endParaRPr lang="nl-NL" altLang="nl-NL" sz="2000">
              <a:ea typeface="ヒラギノ角ゴ Pro W3"/>
              <a:cs typeface="ヒラギノ角ゴ Pro W3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 b="1">
                <a:ea typeface="ヒラギノ角ゴ Pro W3"/>
                <a:cs typeface="ヒラギノ角ゴ Pro W3"/>
              </a:rPr>
              <a:t>Coöperatieve werkvormen </a:t>
            </a:r>
            <a:r>
              <a:rPr lang="nl-NL" altLang="nl-NL" sz="2200">
                <a:ea typeface="ヒラギノ角ゴ Pro W3"/>
                <a:cs typeface="ヒラギノ角ゴ Pro W3"/>
              </a:rPr>
              <a:t>voor overleg bij opdrachten en uitwisseling/controle van antwoorden</a:t>
            </a:r>
            <a:br>
              <a:rPr lang="nl-NL" altLang="nl-NL" sz="2200">
                <a:ea typeface="ヒラギノ角ゴ Pro W3"/>
                <a:cs typeface="ヒラギノ角ゴ Pro W3"/>
              </a:rPr>
            </a:br>
            <a:r>
              <a:rPr lang="nl-NL" altLang="nl-NL" sz="2200" i="1">
                <a:ea typeface="ヒラギノ角ゴ Pro W3"/>
                <a:cs typeface="ヒラギノ角ゴ Pro W3"/>
              </a:rPr>
              <a:t>(denken-delen-uitwisselen, check in duo’s, expertgroepen, </a:t>
            </a:r>
            <a:br>
              <a:rPr lang="nl-NL" altLang="nl-NL" sz="2200" i="1">
                <a:ea typeface="ヒラギノ角ゴ Pro W3"/>
                <a:cs typeface="ヒラギノ角ゴ Pro W3"/>
              </a:rPr>
            </a:br>
            <a:r>
              <a:rPr lang="nl-NL" altLang="nl-NL" sz="2200" i="1">
                <a:ea typeface="ヒラギノ角ゴ Pro W3"/>
                <a:cs typeface="ヒラギノ角ゴ Pro W3"/>
              </a:rPr>
              <a:t>placemat, …)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 b="1">
                <a:ea typeface="ヒラギノ角ゴ Pro W3"/>
                <a:cs typeface="ヒラギノ角ゴ Pro W3"/>
              </a:rPr>
              <a:t>Teksten in groepjes lezen </a:t>
            </a:r>
            <a:r>
              <a:rPr lang="nl-NL" altLang="nl-NL" sz="2200">
                <a:ea typeface="ヒラギノ角ゴ Pro W3"/>
                <a:cs typeface="ヒラギノ角ゴ Pro W3"/>
              </a:rPr>
              <a:t>en bespreken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>
                <a:ea typeface="ヒラギノ角ゴ Pro W3"/>
                <a:cs typeface="ヒラギノ角ゴ Pro W3"/>
              </a:rPr>
              <a:t>Interactieve werkvormen voor </a:t>
            </a:r>
            <a:r>
              <a:rPr lang="nl-NL" altLang="nl-NL" sz="2200" b="1">
                <a:ea typeface="ヒラギノ角ゴ Pro W3"/>
                <a:cs typeface="ヒラギノ角ゴ Pro W3"/>
              </a:rPr>
              <a:t>woordenschat</a:t>
            </a:r>
            <a:br>
              <a:rPr lang="nl-NL" altLang="nl-NL" sz="2200">
                <a:ea typeface="ヒラギノ角ゴ Pro W3"/>
                <a:cs typeface="ヒラギノ角ゴ Pro W3"/>
              </a:rPr>
            </a:br>
            <a:r>
              <a:rPr lang="nl-NL" altLang="nl-NL" sz="2200" i="1">
                <a:ea typeface="ヒラギノ角ゴ Pro W3"/>
                <a:cs typeface="ヒラギノ角ゴ Pro W3"/>
              </a:rPr>
              <a:t>(taboe-opdracht, woordenbingo, …)</a:t>
            </a: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 b="1">
                <a:ea typeface="ヒラギノ角ゴ Pro W3"/>
                <a:cs typeface="ヒラギノ角ゴ Pro W3"/>
              </a:rPr>
              <a:t>‘Taalspellen’ </a:t>
            </a:r>
            <a:r>
              <a:rPr lang="nl-NL" altLang="nl-NL" sz="2200">
                <a:ea typeface="ヒラギノ角ゴ Pro W3"/>
                <a:cs typeface="ヒラギノ角ゴ Pro W3"/>
              </a:rPr>
              <a:t>met vakconcepten</a:t>
            </a:r>
            <a:br>
              <a:rPr lang="nl-NL" altLang="nl-NL" sz="2200" b="1">
                <a:ea typeface="ヒラギノ角ゴ Pro W3"/>
                <a:cs typeface="ヒラギノ角ゴ Pro W3"/>
              </a:rPr>
            </a:br>
            <a:r>
              <a:rPr lang="nl-NL" altLang="nl-NL" sz="2200" i="1">
                <a:ea typeface="ヒラギノ角ゴ Pro W3"/>
                <a:cs typeface="ヒラギノ角ゴ Pro W3"/>
              </a:rPr>
              <a:t>(kwartet, stapelspel, bordspel, …)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buFontTx/>
              <a:buNone/>
            </a:pP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buFontTx/>
              <a:buNone/>
            </a:pPr>
            <a:endParaRPr lang="nl-NL" altLang="nl-NL">
              <a:ea typeface="ヒラギノ角ゴ Pro W3"/>
              <a:cs typeface="ヒラギノ角ゴ Pro W3"/>
            </a:endParaRPr>
          </a:p>
          <a:p>
            <a:pPr eaLnBrk="1" hangingPunct="1">
              <a:buFontTx/>
              <a:buNone/>
            </a:pPr>
            <a:endParaRPr lang="nl-NL" altLang="nl-NL">
              <a:ea typeface="ヒラギノ角ゴ Pro W3"/>
              <a:cs typeface="ヒラギノ角ゴ Pro W3"/>
            </a:endParaRPr>
          </a:p>
        </p:txBody>
      </p:sp>
      <p:pic>
        <p:nvPicPr>
          <p:cNvPr id="4" name="Picture 6" descr="MMj02347640000[1]">
            <a:extLst>
              <a:ext uri="{FF2B5EF4-FFF2-40B4-BE49-F238E27FC236}">
                <a16:creationId xmlns:a16="http://schemas.microsoft.com/office/drawing/2014/main" id="{AE7D8A18-7549-4A1B-9F1F-FCEB7ADD0F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122238"/>
            <a:ext cx="11223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Rectangle 2">
            <a:extLst>
              <a:ext uri="{FF2B5EF4-FFF2-40B4-BE49-F238E27FC236}">
                <a16:creationId xmlns:a16="http://schemas.microsoft.com/office/drawing/2014/main" id="{01B0E2F3-07A8-4EC8-A3AE-DAB5E4BE3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825" y="3960813"/>
            <a:ext cx="3181350" cy="119697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900" b="1" i="1">
                <a:solidFill>
                  <a:srgbClr val="FFFF00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rPr>
              <a:t>Zie alle formats en voorbeeldmaterialen op CumLaude.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el 1">
            <a:extLst>
              <a:ext uri="{FF2B5EF4-FFF2-40B4-BE49-F238E27FC236}">
                <a16:creationId xmlns:a16="http://schemas.microsoft.com/office/drawing/2014/main" id="{C6400756-C5CC-491F-8150-925F82506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60350"/>
            <a:ext cx="7772400" cy="10804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br>
              <a:rPr lang="nl-NL" altLang="nl-NL" sz="2400" b="1" dirty="0">
                <a:ea typeface="ヒラギノ角ゴ Pro W3"/>
                <a:cs typeface="ヒラギノ角ゴ Pro W3"/>
              </a:rPr>
            </a:br>
            <a:r>
              <a:rPr lang="nl-NL" altLang="nl-NL" sz="2400" b="1" i="1" dirty="0">
                <a:ea typeface="ヒラギノ角ゴ Pro W3"/>
                <a:cs typeface="ヒラギノ角ゴ Pro W3"/>
              </a:rPr>
              <a:t>Welke TVO-pijlers zie je terug in de lessen?  </a:t>
            </a:r>
            <a:br>
              <a:rPr lang="nl-NL" altLang="nl-NL" sz="2400" i="1" dirty="0">
                <a:ea typeface="ヒラギノ角ゴ Pro W3"/>
                <a:cs typeface="ヒラギノ角ゴ Pro W3"/>
              </a:rPr>
            </a:br>
            <a:endParaRPr lang="nl-NL" altLang="nl-NL" sz="2400" i="1" dirty="0">
              <a:ea typeface="ヒラギノ角ゴ Pro W3"/>
              <a:cs typeface="ヒラギノ角ゴ Pro W3"/>
            </a:endParaRPr>
          </a:p>
        </p:txBody>
      </p:sp>
      <p:sp>
        <p:nvSpPr>
          <p:cNvPr id="87043" name="Tijdelijke aanduiding voor inhoud 3">
            <a:extLst>
              <a:ext uri="{FF2B5EF4-FFF2-40B4-BE49-F238E27FC236}">
                <a16:creationId xmlns:a16="http://schemas.microsoft.com/office/drawing/2014/main" id="{BC91AA8A-A984-42B1-AD2F-C18D36E996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4488" y="1196752"/>
            <a:ext cx="8836025" cy="453571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  <a:defRPr/>
            </a:pPr>
            <a:r>
              <a:rPr lang="nl-NL" altLang="nl-NL" sz="2500" dirty="0">
                <a:ea typeface="ヒラギノ角ゴ Pro W3"/>
                <a:cs typeface="ヒラギノ角ゴ Pro W3"/>
              </a:rPr>
              <a:t>Oriënteren en voorkennis activeren bij het thema ‘elektriciteit’</a:t>
            </a:r>
          </a:p>
          <a:p>
            <a:pPr marL="0" indent="0">
              <a:buNone/>
              <a:defRPr/>
            </a:pPr>
            <a:r>
              <a:rPr lang="nl-NL" altLang="nl-NL" sz="2300" i="1" dirty="0">
                <a:ea typeface="ヒラギノ角ゴ Pro W3"/>
                <a:cs typeface="ヒラギノ角ゴ Pro W3"/>
              </a:rPr>
              <a:t>Zie </a:t>
            </a:r>
            <a:r>
              <a:rPr lang="nl-NL" altLang="nl-NL" sz="2300" b="1" i="1" u="sng" dirty="0">
                <a:solidFill>
                  <a:srgbClr val="FF7C80"/>
                </a:solidFill>
                <a:ea typeface="ヒラギノ角ゴ Pro W3"/>
                <a:cs typeface="ヒラギノ角ゴ Pro W3"/>
                <a:hlinkClick r:id="rId3"/>
              </a:rPr>
              <a:t>www.detalengroep.</a:t>
            </a:r>
            <a:r>
              <a:rPr lang="nl-NL" altLang="nl-NL" sz="2300" b="1" i="1" dirty="0">
                <a:solidFill>
                  <a:srgbClr val="FF7C80"/>
                </a:solidFill>
                <a:ea typeface="ヒラギノ角ゴ Pro W3"/>
                <a:cs typeface="ヒラギノ角ゴ Pro W3"/>
                <a:hlinkClick r:id="rId3"/>
              </a:rPr>
              <a:t>nl</a:t>
            </a:r>
            <a:r>
              <a:rPr lang="nl-NL" altLang="nl-NL" sz="2300" i="1" dirty="0">
                <a:ea typeface="ヒラギノ角ゴ Pro W3"/>
                <a:cs typeface="ヒラギノ角ゴ Pro W3"/>
              </a:rPr>
              <a:t> </a:t>
            </a:r>
            <a:r>
              <a:rPr lang="nl-NL" altLang="nl-NL" sz="2300" b="1" i="1" dirty="0">
                <a:solidFill>
                  <a:schemeClr val="accent5">
                    <a:lumMod val="50000"/>
                  </a:schemeClr>
                </a:solidFill>
                <a:ea typeface="ヒラギノ角ゴ Pro W3"/>
                <a:cs typeface="ヒラギノ角ゴ Pro W3"/>
              </a:rPr>
              <a:t>&gt;</a:t>
            </a:r>
            <a:r>
              <a:rPr lang="nl-NL" altLang="nl-NL" sz="2300" i="1" dirty="0">
                <a:ea typeface="ヒラギノ角ゴ Pro W3"/>
                <a:cs typeface="ヒラギノ角ゴ Pro W3"/>
              </a:rPr>
              <a:t> </a:t>
            </a:r>
            <a:r>
              <a:rPr lang="nl-NL" altLang="nl-NL" sz="2300" b="1" i="1" dirty="0">
                <a:solidFill>
                  <a:schemeClr val="accent5">
                    <a:lumMod val="50000"/>
                  </a:schemeClr>
                </a:solidFill>
                <a:ea typeface="ヒラギノ角ゴ Pro W3"/>
                <a:cs typeface="ヒラギノ角ゴ Pro W3"/>
              </a:rPr>
              <a:t>Downloads &gt; Films</a:t>
            </a:r>
          </a:p>
          <a:p>
            <a:pPr marL="0" indent="0">
              <a:buFont typeface="Times" panose="02020603050405020304" pitchFamily="18" charset="0"/>
              <a:buNone/>
              <a:defRPr/>
            </a:pPr>
            <a:r>
              <a:rPr lang="nl-NL" altLang="nl-NL" sz="2300" i="1" dirty="0">
                <a:ea typeface="ヒラギノ角ゴ Pro W3"/>
                <a:cs typeface="ヒラギノ角ゴ Pro W3"/>
              </a:rPr>
              <a:t>Filmpje 2: ‘Begrippen ordenen’</a:t>
            </a:r>
          </a:p>
          <a:p>
            <a:pPr marL="0" indent="0">
              <a:buFont typeface="Times" panose="02020603050405020304" pitchFamily="18" charset="0"/>
              <a:buNone/>
              <a:defRPr/>
            </a:pPr>
            <a:endParaRPr lang="nl-NL" altLang="nl-NL" sz="1400" i="1" dirty="0">
              <a:ea typeface="ヒラギノ角ゴ Pro W3"/>
              <a:cs typeface="ヒラギノ角ゴ Pro W3"/>
            </a:endParaRP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Bekijk het fragment (ga er sneller doorheen dan normale snelheid).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► Richt je op een van de drie pijlers (gebruik kijkwijzer).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► Wat doet deze docent om context, interactie of taalsteun aan te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brengen in de les?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In groepen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► Wat viel jullie op?</a:t>
            </a:r>
          </a:p>
          <a:p>
            <a:pPr marL="0" indent="0">
              <a:buNone/>
              <a:defRPr/>
            </a:pPr>
            <a:r>
              <a:rPr lang="nl-NL" altLang="nl-NL" sz="2300" dirty="0">
                <a:ea typeface="ヒラギノ角ゴ Pro W3"/>
                <a:cs typeface="ヒラギノ角ゴ Pro W3"/>
              </a:rPr>
              <a:t>► Wat kun je toepassen in je eigen les?</a:t>
            </a:r>
          </a:p>
          <a:p>
            <a:pPr marL="0" indent="0">
              <a:buFont typeface="Times" panose="02020603050405020304" pitchFamily="18" charset="0"/>
              <a:buNone/>
              <a:defRPr/>
            </a:pPr>
            <a:endParaRPr lang="nl-NL" altLang="nl-NL" i="1" dirty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el 1">
            <a:extLst>
              <a:ext uri="{FF2B5EF4-FFF2-40B4-BE49-F238E27FC236}">
                <a16:creationId xmlns:a16="http://schemas.microsoft.com/office/drawing/2014/main" id="{37123FB2-F04B-4AF3-865C-1118776AA72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nl-NL" altLang="nl-NL" sz="2000"/>
              <a:t>Reflectievraag</a:t>
            </a:r>
          </a:p>
        </p:txBody>
      </p:sp>
      <p:sp>
        <p:nvSpPr>
          <p:cNvPr id="67587" name="Tijdelijke aanduiding voor inhoud 2">
            <a:extLst>
              <a:ext uri="{FF2B5EF4-FFF2-40B4-BE49-F238E27FC236}">
                <a16:creationId xmlns:a16="http://schemas.microsoft.com/office/drawing/2014/main" id="{488DFF2B-55E8-429E-BD6B-89D753F13EA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23850" y="1773238"/>
            <a:ext cx="7783513" cy="4703762"/>
          </a:xfrm>
        </p:spPr>
        <p:txBody>
          <a:bodyPr/>
          <a:lstStyle/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nl-NL" altLang="nl-NL" sz="2000" i="1"/>
              <a:t>Welke interactieve werkvormen </a:t>
            </a:r>
            <a:br>
              <a:rPr lang="nl-NL" altLang="nl-NL" sz="2000" i="1"/>
            </a:br>
            <a:r>
              <a:rPr lang="nl-NL" altLang="nl-NL" sz="2000" i="1"/>
              <a:t>hebben we vandaag gebruikt?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endParaRPr lang="nl-NL" altLang="nl-NL" sz="2000" i="1"/>
          </a:p>
          <a:p>
            <a:pPr marL="0" indent="0" eaLnBrk="1" hangingPunct="1">
              <a:buFont typeface="Times" panose="02020603050405020304" pitchFamily="18" charset="0"/>
              <a:buNone/>
            </a:pPr>
            <a:endParaRPr lang="nl-NL" altLang="nl-NL" sz="2000" i="1"/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nl-NL" altLang="nl-NL" sz="2000" i="1"/>
              <a:t>Welke taalsteunvormen 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nl-NL" altLang="nl-NL" sz="2000" i="1"/>
              <a:t>heb ik aangeboden?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endParaRPr lang="nl-NL" altLang="nl-NL" sz="1200" i="1"/>
          </a:p>
          <a:p>
            <a:pPr marL="0" indent="0" eaLnBrk="1" hangingPunct="1">
              <a:buFont typeface="Times" panose="02020603050405020304" pitchFamily="18" charset="0"/>
              <a:buNone/>
            </a:pPr>
            <a:endParaRPr lang="nl-NL" altLang="nl-NL" sz="1200" i="1"/>
          </a:p>
          <a:p>
            <a:pPr marL="0" indent="0" eaLnBrk="1" hangingPunct="1">
              <a:buFont typeface="Times" panose="02020603050405020304" pitchFamily="18" charset="0"/>
              <a:buNone/>
            </a:pPr>
            <a:endParaRPr lang="nl-NL" altLang="nl-NL" sz="1200" i="1"/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nl-NL" altLang="nl-NL" sz="2000" i="1"/>
              <a:t>Met welke zaken heb je al </a:t>
            </a:r>
            <a:br>
              <a:rPr lang="nl-NL" altLang="nl-NL" sz="2000" i="1"/>
            </a:br>
            <a:r>
              <a:rPr lang="nl-NL" altLang="nl-NL" sz="2000" i="1"/>
              <a:t>ervaring in je lessen? 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nl-NL" altLang="nl-NL" sz="2000" i="1"/>
              <a:t>Waar zie je uitbreidingsmogelijkheden?</a:t>
            </a:r>
          </a:p>
        </p:txBody>
      </p:sp>
      <p:pic>
        <p:nvPicPr>
          <p:cNvPr id="67588" name="Picture 6" descr="MMj02347640000[1]">
            <a:extLst>
              <a:ext uri="{FF2B5EF4-FFF2-40B4-BE49-F238E27FC236}">
                <a16:creationId xmlns:a16="http://schemas.microsoft.com/office/drawing/2014/main" id="{50D07880-99E1-4F64-82BF-3F497385F7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5" y="1700213"/>
            <a:ext cx="1441450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9" name="Picture 8">
            <a:extLst>
              <a:ext uri="{FF2B5EF4-FFF2-40B4-BE49-F238E27FC236}">
                <a16:creationId xmlns:a16="http://schemas.microsoft.com/office/drawing/2014/main" id="{A03BC62C-B5DF-4712-9603-C01F1FDD1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133850"/>
            <a:ext cx="14970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0" name="Picture 5" descr="steiger">
            <a:extLst>
              <a:ext uri="{FF2B5EF4-FFF2-40B4-BE49-F238E27FC236}">
                <a16:creationId xmlns:a16="http://schemas.microsoft.com/office/drawing/2014/main" id="{2538EFD5-970B-4470-BCED-32AA06419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778125"/>
            <a:ext cx="1447800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1" name="Afbeelding 2">
            <a:extLst>
              <a:ext uri="{FF2B5EF4-FFF2-40B4-BE49-F238E27FC236}">
                <a16:creationId xmlns:a16="http://schemas.microsoft.com/office/drawing/2014/main" id="{AD56327D-B7BF-492A-A74F-1F45D251F9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225"/>
            <a:ext cx="9180513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2" name="Rectangle 2">
            <a:extLst>
              <a:ext uri="{FF2B5EF4-FFF2-40B4-BE49-F238E27FC236}">
                <a16:creationId xmlns:a16="http://schemas.microsoft.com/office/drawing/2014/main" id="{F944A620-857C-4755-9C12-EDFD6853A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8" y="333375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Times" panose="02020603050405020304" pitchFamily="18" charset="0"/>
              <a:buAutoNum type="arabicPeriod"/>
              <a:defRPr sz="2400" b="1">
                <a:solidFill>
                  <a:srgbClr val="42007D"/>
                </a:solidFill>
                <a:latin typeface="Verdana" panose="020B0604030504040204" pitchFamily="34" charset="0"/>
              </a:defRPr>
            </a:lvl1pPr>
            <a:lvl2pPr marL="914400" indent="-457200">
              <a:spcBef>
                <a:spcPct val="20000"/>
              </a:spcBef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2pPr>
            <a:lvl3pPr marL="1371600" indent="-457200">
              <a:spcBef>
                <a:spcPct val="20000"/>
              </a:spcBef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3pPr>
            <a:lvl4pPr marL="1828800" indent="-4572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4pPr>
            <a:lvl5pPr marL="2286000" indent="-457200">
              <a:spcBef>
                <a:spcPct val="20000"/>
              </a:spcBef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200">
                <a:solidFill>
                  <a:srgbClr val="FFFFFF"/>
                </a:solidFill>
              </a:rPr>
              <a:t>Reflectievraag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BFE11B5-AF6F-4F93-8C72-4896D6A4A80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0575" y="311150"/>
            <a:ext cx="7772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600" b="1">
                <a:ea typeface="ヒラギノ角ゴ Pro W3"/>
                <a:cs typeface="ヒラギノ角ゴ Pro W3"/>
              </a:rPr>
              <a:t>CONTEXT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1663F8D6-7597-41C7-A616-0DB29C488B33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1188" y="1125538"/>
            <a:ext cx="8353425" cy="4962525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nl-NL" altLang="nl-NL" sz="2300" b="1" dirty="0"/>
              <a:t>Context = ‘de omgeving’ van de leerstof &gt;&gt; het </a:t>
            </a:r>
            <a:r>
              <a:rPr lang="nl-NL" altLang="nl-NL" sz="2300" b="1" dirty="0">
                <a:solidFill>
                  <a:srgbClr val="00B0F0"/>
                </a:solidFill>
              </a:rPr>
              <a:t>kennisnetwerk</a:t>
            </a:r>
            <a:r>
              <a:rPr lang="nl-NL" altLang="nl-NL" sz="2300" b="1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nl-NL" altLang="nl-NL" sz="2300" b="1" dirty="0"/>
              <a:t>waarbinnen de leerstof een plaats moet krijgen </a:t>
            </a:r>
          </a:p>
          <a:p>
            <a:pPr eaLnBrk="1" hangingPunct="1">
              <a:defRPr/>
            </a:pPr>
            <a:endParaRPr lang="nl-NL" altLang="nl-NL" sz="2300" b="1" dirty="0"/>
          </a:p>
          <a:p>
            <a:pPr marL="1371600" lvl="3" indent="0" eaLnBrk="1" hangingPunct="1">
              <a:buFont typeface="Times" panose="02020603050405020304" pitchFamily="18" charset="0"/>
              <a:buNone/>
              <a:defRPr/>
            </a:pPr>
            <a:r>
              <a:rPr lang="nl-NL" altLang="nl-NL" sz="2300" b="1" dirty="0"/>
              <a:t>	Context creëren =</a:t>
            </a:r>
          </a:p>
          <a:p>
            <a:pPr marL="2171700" lvl="4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300" b="1" dirty="0"/>
              <a:t>de </a:t>
            </a:r>
            <a:r>
              <a:rPr lang="nl-NL" altLang="nl-NL" sz="2300" b="1" dirty="0">
                <a:solidFill>
                  <a:srgbClr val="00B0F0"/>
                </a:solidFill>
              </a:rPr>
              <a:t>relatie</a:t>
            </a:r>
            <a:r>
              <a:rPr lang="nl-NL" altLang="nl-NL" sz="2300" b="1" dirty="0"/>
              <a:t> duidelijk maken </a:t>
            </a:r>
            <a:r>
              <a:rPr lang="nl-NL" altLang="nl-NL" sz="2300" b="1" dirty="0">
                <a:solidFill>
                  <a:srgbClr val="00B0F0"/>
                </a:solidFill>
              </a:rPr>
              <a:t>tussen de nieuwe leerstof en eerder verworven kennis </a:t>
            </a:r>
            <a:r>
              <a:rPr lang="nl-NL" altLang="nl-NL" sz="2300" b="1" dirty="0"/>
              <a:t>&gt;&gt; </a:t>
            </a:r>
            <a:br>
              <a:rPr lang="nl-NL" altLang="nl-NL" sz="2300" b="1" dirty="0"/>
            </a:br>
            <a:r>
              <a:rPr lang="nl-NL" altLang="nl-NL" sz="2300" b="1" dirty="0"/>
              <a:t>een </a:t>
            </a:r>
            <a:r>
              <a:rPr lang="nl-NL" altLang="nl-NL" sz="2300" b="1" i="1" dirty="0"/>
              <a:t>kapstok bieden </a:t>
            </a:r>
            <a:endParaRPr lang="nl-NL" altLang="nl-NL" sz="2300" b="1" i="1" dirty="0">
              <a:ea typeface="+mn-ea"/>
              <a:cs typeface="+mn-cs"/>
            </a:endParaRPr>
          </a:p>
          <a:p>
            <a:pPr marL="2171700" lvl="4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nl-NL" altLang="nl-NL" sz="2300" b="1" dirty="0"/>
              <a:t>zorgen voor </a:t>
            </a:r>
            <a:r>
              <a:rPr lang="nl-NL" altLang="nl-NL" sz="2300" b="1" dirty="0">
                <a:solidFill>
                  <a:srgbClr val="00B0F0"/>
                </a:solidFill>
              </a:rPr>
              <a:t>betrokkenheid</a:t>
            </a:r>
          </a:p>
          <a:p>
            <a:pPr eaLnBrk="1" hangingPunct="1">
              <a:defRPr/>
            </a:pPr>
            <a:endParaRPr lang="nl-NL" altLang="nl-NL" dirty="0"/>
          </a:p>
        </p:txBody>
      </p:sp>
      <p:pic>
        <p:nvPicPr>
          <p:cNvPr id="40964" name="Picture 5" descr="Kapstok%20kent%20zilver">
            <a:extLst>
              <a:ext uri="{FF2B5EF4-FFF2-40B4-BE49-F238E27FC236}">
                <a16:creationId xmlns:a16="http://schemas.microsoft.com/office/drawing/2014/main" id="{C25839AC-E62F-4340-9356-21B40D240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6" r="13478"/>
          <a:stretch>
            <a:fillRect/>
          </a:stretch>
        </p:blipFill>
        <p:spPr bwMode="auto">
          <a:xfrm>
            <a:off x="323850" y="2505075"/>
            <a:ext cx="1871663" cy="358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30713A18-09B0-4A83-89FE-59874AB648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88913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l-NL" altLang="nl-NL" sz="2400" b="1">
                <a:ea typeface="ヒラギノ角ゴ Pro W3"/>
                <a:cs typeface="ヒラギノ角ゴ Pro W3"/>
              </a:rPr>
              <a:t>Hoe zorg je voor een rijke, zinvolle context?</a:t>
            </a:r>
            <a:br>
              <a:rPr lang="nl-NL" altLang="nl-NL" sz="2400" b="1">
                <a:ea typeface="ヒラギノ角ゴ Pro W3"/>
                <a:cs typeface="ヒラギノ角ゴ Pro W3"/>
              </a:rPr>
            </a:br>
            <a:endParaRPr lang="nl-NL" altLang="nl-NL" sz="2400" b="1">
              <a:ea typeface="ヒラギノ角ゴ Pro W3"/>
              <a:cs typeface="ヒラギノ角ゴ Pro W3"/>
            </a:endParaRPr>
          </a:p>
        </p:txBody>
      </p:sp>
      <p:pic>
        <p:nvPicPr>
          <p:cNvPr id="41987" name="Picture 5" descr="Kapstok%20kent%20zilver">
            <a:extLst>
              <a:ext uri="{FF2B5EF4-FFF2-40B4-BE49-F238E27FC236}">
                <a16:creationId xmlns:a16="http://schemas.microsoft.com/office/drawing/2014/main" id="{31D11579-4ACF-41A9-874E-997F9E00E7FB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341438"/>
            <a:ext cx="3048000" cy="4327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988" name="Rectangle 3">
            <a:extLst>
              <a:ext uri="{FF2B5EF4-FFF2-40B4-BE49-F238E27FC236}">
                <a16:creationId xmlns:a16="http://schemas.microsoft.com/office/drawing/2014/main" id="{22F0F800-C309-45E2-86C1-AC46ED9EF93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3419475" y="1268413"/>
            <a:ext cx="5689600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Times" panose="02020603050405020304" pitchFamily="18" charset="0"/>
              <a:buNone/>
            </a:pPr>
            <a:endParaRPr lang="nl-NL" altLang="nl-NL" sz="2000">
              <a:ea typeface="ヒラギノ角ゴ Pro W3"/>
              <a:cs typeface="ヒラギノ角ゴ Pro W3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>
                <a:ea typeface="ヒラギノ角ゴ Pro W3"/>
                <a:cs typeface="ヒラギノ角ゴ Pro W3"/>
              </a:rPr>
              <a:t>Laat expliciet alledaagse en vakspecifieke voorkennis activeren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>
                <a:ea typeface="ヒラギノ角ゴ Pro W3"/>
                <a:cs typeface="ヒラギノ角ゴ Pro W3"/>
              </a:rPr>
              <a:t>Hanteer begrijpelijk taalaanbod </a:t>
            </a:r>
            <a:br>
              <a:rPr lang="nl-NL" altLang="nl-NL" sz="2200">
                <a:ea typeface="ヒラギノ角ゴ Pro W3"/>
                <a:cs typeface="ヒラギノ角ゴ Pro W3"/>
              </a:rPr>
            </a:br>
            <a:r>
              <a:rPr lang="nl-NL" altLang="nl-NL" sz="2200">
                <a:ea typeface="ヒラギノ角ゴ Pro W3"/>
                <a:cs typeface="ヒラギノ角ゴ Pro W3"/>
              </a:rPr>
              <a:t>(via DAT naar CAT)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>
                <a:ea typeface="ヒラギノ角ゴ Pro W3"/>
                <a:cs typeface="ヒラギノ角ゴ Pro W3"/>
              </a:rPr>
              <a:t>Gebruik ook niet-talige materialen (illustraties, film, voorwerpen)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nl-NL" altLang="nl-NL" sz="2200">
                <a:ea typeface="ヒラギノ角ゴ Pro W3"/>
                <a:cs typeface="ヒラギノ角ゴ Pro W3"/>
              </a:rPr>
              <a:t>Laat zaken concreet ervaren </a:t>
            </a:r>
            <a:br>
              <a:rPr lang="nl-NL" altLang="nl-NL" sz="2200">
                <a:ea typeface="ヒラギノ角ゴ Pro W3"/>
                <a:cs typeface="ヒラギノ角ゴ Pro W3"/>
              </a:rPr>
            </a:br>
            <a:r>
              <a:rPr lang="nl-NL" altLang="nl-NL" sz="2200">
                <a:ea typeface="ヒラギノ角ゴ Pro W3"/>
                <a:cs typeface="ヒラギノ角ゴ Pro W3"/>
              </a:rPr>
              <a:t>(in onderzoekjes, proefjes, excursies)</a:t>
            </a:r>
            <a:endParaRPr lang="nl-NL" altLang="nl-NL" sz="20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0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0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80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16FC13B-5D92-45E9-8700-2FDDE6B62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284163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l-NL" altLang="nl-NL" sz="2800" b="1">
                <a:ea typeface="ヒラギノ角ゴ Pro W3"/>
                <a:cs typeface="ヒラギノ角ゴ Pro W3"/>
              </a:rPr>
              <a:t>TAALSTEUN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1D968D5-3898-4AB7-BCAB-95303247F1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1188" y="1268413"/>
            <a:ext cx="7981950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100" b="1">
                <a:ea typeface="ヒラギノ角ゴ Pro W3"/>
                <a:cs typeface="ヒラギノ角ゴ Pro W3"/>
              </a:rPr>
              <a:t>Taalsteun = </a:t>
            </a:r>
            <a:r>
              <a:rPr lang="nl-NL" altLang="nl-NL" sz="2100" b="1">
                <a:solidFill>
                  <a:srgbClr val="CC0000"/>
                </a:solidFill>
                <a:ea typeface="ヒラギノ角ゴ Pro W3"/>
                <a:cs typeface="ヒラギノ角ゴ Pro W3"/>
              </a:rPr>
              <a:t>‘scaffolding’ bij taaltaken</a:t>
            </a:r>
            <a:r>
              <a:rPr lang="nl-NL" altLang="nl-NL" sz="2100" b="1">
                <a:ea typeface="ヒラギノ角ゴ Pro W3"/>
                <a:cs typeface="ヒラギノ角ゴ Pro W3"/>
              </a:rPr>
              <a:t>;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100" b="1">
                <a:ea typeface="ヒラギノ角ゴ Pro W3"/>
                <a:cs typeface="ヒラギノ角ゴ Pro W3"/>
              </a:rPr>
              <a:t>      leerlingen (tijdelijk en in afnemende mate) steun en hulpmiddelen aanreiken om een talige vaktaak </a:t>
            </a:r>
            <a:r>
              <a:rPr lang="nl-NL" altLang="nl-NL" sz="2100" b="1" i="1">
                <a:ea typeface="ヒラギノ角ゴ Pro W3"/>
                <a:cs typeface="ヒラギノ角ゴ Pro W3"/>
              </a:rPr>
              <a:t>op de gewenste manier / het gewenste niveau</a:t>
            </a:r>
            <a:r>
              <a:rPr lang="nl-NL" altLang="nl-NL" sz="2100" b="1">
                <a:ea typeface="ヒラギノ角ゴ Pro W3"/>
                <a:cs typeface="ヒラギノ角ゴ Pro W3"/>
              </a:rPr>
              <a:t> uit te voeren.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nl-NL" altLang="nl-NL" sz="2200">
              <a:ea typeface="ヒラギノ角ゴ Pro W3"/>
              <a:cs typeface="ヒラギノ角ゴ Pro W3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nl-NL" altLang="nl-NL" sz="2200">
                <a:ea typeface="ヒラギノ角ゴ Pro W3"/>
                <a:cs typeface="ヒラギノ角ゴ Pro W3"/>
              </a:rPr>
              <a:t>  </a:t>
            </a:r>
          </a:p>
        </p:txBody>
      </p:sp>
      <p:pic>
        <p:nvPicPr>
          <p:cNvPr id="43012" name="Picture 5" descr="Steiger">
            <a:extLst>
              <a:ext uri="{FF2B5EF4-FFF2-40B4-BE49-F238E27FC236}">
                <a16:creationId xmlns:a16="http://schemas.microsoft.com/office/drawing/2014/main" id="{A0D39B8D-A5B3-4A72-BFBC-124D1164D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2781300"/>
            <a:ext cx="2733675" cy="27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E3E471-6CD3-407D-8EC9-EC882F30F33B}"/>
              </a:ext>
            </a:extLst>
          </p:cNvPr>
          <p:cNvSpPr txBox="1"/>
          <p:nvPr/>
        </p:nvSpPr>
        <p:spPr>
          <a:xfrm>
            <a:off x="2268538" y="4652963"/>
            <a:ext cx="3254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2000" i="1" kern="0" dirty="0">
                <a:solidFill>
                  <a:srgbClr val="002060"/>
                </a:solidFill>
                <a:latin typeface="Calibri"/>
              </a:rPr>
              <a:t>[</a:t>
            </a:r>
            <a:r>
              <a:rPr lang="nl-NL" altLang="nl-NL" sz="2000" i="1" kern="0" dirty="0" err="1">
                <a:solidFill>
                  <a:srgbClr val="002060"/>
                </a:solidFill>
                <a:latin typeface="Calibri"/>
              </a:rPr>
              <a:t>the</a:t>
            </a:r>
            <a:r>
              <a:rPr lang="nl-NL" altLang="nl-NL" sz="2000" i="1" kern="0" dirty="0">
                <a:solidFill>
                  <a:srgbClr val="002060"/>
                </a:solidFill>
                <a:latin typeface="Calibri"/>
              </a:rPr>
              <a:t> </a:t>
            </a:r>
            <a:r>
              <a:rPr lang="nl-NL" altLang="nl-NL" sz="2000" i="1" kern="0" dirty="0" err="1">
                <a:solidFill>
                  <a:srgbClr val="002060"/>
                </a:solidFill>
                <a:latin typeface="Calibri"/>
              </a:rPr>
              <a:t>scaffold</a:t>
            </a:r>
            <a:r>
              <a:rPr lang="nl-NL" altLang="nl-NL" sz="2000" i="1" kern="0" dirty="0">
                <a:solidFill>
                  <a:srgbClr val="002060"/>
                </a:solidFill>
                <a:latin typeface="Calibri"/>
              </a:rPr>
              <a:t> = de steiger]</a:t>
            </a:r>
            <a:endParaRPr lang="nl-NL" altLang="nl-NL" sz="2000" b="1" i="1" kern="0" dirty="0">
              <a:solidFill>
                <a:srgbClr val="002060"/>
              </a:solidFill>
              <a:latin typeface="Calibri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66BFE80-7CD3-404D-9B47-8CB31874C1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750" y="333375"/>
            <a:ext cx="7772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400" b="1">
                <a:ea typeface="ヒラギノ角ゴ Pro W3"/>
                <a:cs typeface="ヒラギノ角ゴ Pro W3"/>
              </a:rPr>
              <a:t>Docenttechnieken om taalsteun te bieden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A567720-4A6B-4950-80C9-93CABAD0B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7338"/>
            <a:ext cx="8604250" cy="452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AutoNum type="arabicPeriod"/>
              <a:defRPr sz="2400" b="1">
                <a:solidFill>
                  <a:srgbClr val="42007D"/>
                </a:solidFill>
                <a:latin typeface="+mn-lt"/>
                <a:ea typeface="+mn-ea"/>
                <a:cs typeface="+mn-cs"/>
              </a:defRPr>
            </a:lvl1pPr>
            <a:lvl2pPr marL="914400" indent="-4572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42007D"/>
                </a:solidFill>
                <a:latin typeface="+mn-lt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42007D"/>
                </a:solidFill>
                <a:latin typeface="+mn-lt"/>
              </a:defRPr>
            </a:lvl3pPr>
            <a:lvl4pPr marL="18288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+mn-lt"/>
              </a:defRPr>
            </a:lvl4pPr>
            <a:lvl5pPr marL="22860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+mn-lt"/>
              </a:defRPr>
            </a:lvl5pPr>
            <a:lvl6pPr marL="27432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6pPr>
            <a:lvl7pPr marL="32004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7pPr>
            <a:lvl8pPr marL="36576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8pPr>
            <a:lvl9pPr marL="41148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Structuur van les &amp; opdrachten visualiseren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Duidelijk en rustig spreken, belangrijke zaken herhalen of </a:t>
            </a:r>
            <a:b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</a:b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benadrukken met intonatie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Leerlingen aanmoedigen hun antwoord te formuleren in vaktaal </a:t>
            </a:r>
            <a:b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</a:br>
            <a:r>
              <a:rPr lang="nl-NL" altLang="nl-NL" sz="2100" b="0" i="1" kern="0" dirty="0">
                <a:solidFill>
                  <a:srgbClr val="2D2D8A">
                    <a:lumMod val="75000"/>
                  </a:srgbClr>
                </a:solidFill>
              </a:rPr>
              <a:t>(‘Hoe noemen we dat in de natuurkunde?’)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Antwoorden van leerlingen zelf herformuleren in CAT en/of vaktaal </a:t>
            </a:r>
            <a:r>
              <a:rPr lang="nl-NL" altLang="nl-NL" sz="2100" b="0" kern="0" dirty="0">
                <a:solidFill>
                  <a:srgbClr val="2D2D8A">
                    <a:lumMod val="75000"/>
                  </a:srgbClr>
                </a:solidFill>
              </a:rPr>
              <a:t>(impliciete correctie/feedback)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‘</a:t>
            </a:r>
            <a:r>
              <a:rPr lang="nl-NL" altLang="nl-NL" sz="2100" kern="0" dirty="0" err="1">
                <a:solidFill>
                  <a:srgbClr val="2D2D8A">
                    <a:lumMod val="75000"/>
                  </a:srgbClr>
                </a:solidFill>
              </a:rPr>
              <a:t>Modeling</a:t>
            </a:r>
            <a:r>
              <a:rPr lang="nl-NL" altLang="nl-NL" sz="2100" kern="0" dirty="0">
                <a:solidFill>
                  <a:srgbClr val="2D2D8A">
                    <a:lumMod val="75000"/>
                  </a:srgbClr>
                </a:solidFill>
              </a:rPr>
              <a:t>’ </a:t>
            </a:r>
            <a:r>
              <a:rPr lang="nl-NL" altLang="nl-NL" sz="2100" b="0" kern="0" dirty="0">
                <a:solidFill>
                  <a:srgbClr val="2D2D8A">
                    <a:lumMod val="75000"/>
                  </a:srgbClr>
                </a:solidFill>
              </a:rPr>
              <a:t>(</a:t>
            </a:r>
            <a:r>
              <a:rPr lang="nl-NL" altLang="nl-NL" sz="2100" b="0" kern="0" dirty="0" err="1">
                <a:solidFill>
                  <a:srgbClr val="2D2D8A">
                    <a:lumMod val="75000"/>
                  </a:srgbClr>
                </a:solidFill>
              </a:rPr>
              <a:t>hardopdenkend</a:t>
            </a:r>
            <a:r>
              <a:rPr lang="nl-NL" altLang="nl-NL" sz="2100" b="0" kern="0" dirty="0">
                <a:solidFill>
                  <a:srgbClr val="2D2D8A">
                    <a:lumMod val="75000"/>
                  </a:srgbClr>
                </a:solidFill>
              </a:rPr>
              <a:t> een aanpak voordoen, met gebruik van passende formuleringen)</a:t>
            </a:r>
            <a:br>
              <a:rPr lang="nl-NL" altLang="nl-NL" sz="2100" kern="0" dirty="0"/>
            </a:br>
            <a:endParaRPr lang="nl-NL" altLang="nl-NL" sz="2100" kern="0" dirty="0"/>
          </a:p>
          <a:p>
            <a:pPr>
              <a:buFontTx/>
              <a:buNone/>
              <a:defRPr/>
            </a:pPr>
            <a:endParaRPr lang="nl-NL" altLang="nl-NL" sz="2200" kern="0" dirty="0"/>
          </a:p>
          <a:p>
            <a:pPr>
              <a:buFontTx/>
              <a:buNone/>
              <a:defRPr/>
            </a:pPr>
            <a:endParaRPr lang="nl-NL" altLang="nl-NL" kern="0" dirty="0"/>
          </a:p>
          <a:p>
            <a:pPr>
              <a:buFontTx/>
              <a:buNone/>
              <a:defRPr/>
            </a:pPr>
            <a:endParaRPr lang="nl-NL" altLang="nl-NL" kern="0" dirty="0"/>
          </a:p>
        </p:txBody>
      </p:sp>
      <p:pic>
        <p:nvPicPr>
          <p:cNvPr id="45060" name="Picture 5" descr="Steiger">
            <a:extLst>
              <a:ext uri="{FF2B5EF4-FFF2-40B4-BE49-F238E27FC236}">
                <a16:creationId xmlns:a16="http://schemas.microsoft.com/office/drawing/2014/main" id="{7A781B27-AEB3-458D-B155-1DF2B1741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388"/>
            <a:ext cx="1468438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CA471F0-C236-4188-B513-980D3BCC71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81000"/>
            <a:ext cx="7772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nl-NL" sz="2400" b="1">
                <a:ea typeface="ヒラギノ角ゴ Pro W3"/>
                <a:cs typeface="ヒラギノ角ゴ Pro W3"/>
              </a:rPr>
              <a:t>Voorbeelden van ‘materiële’ taalsteun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08227AB-52AE-418E-BA8A-780EC6D71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773238"/>
            <a:ext cx="8066088" cy="452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AutoNum type="arabicPeriod"/>
              <a:defRPr sz="2400" b="1">
                <a:solidFill>
                  <a:srgbClr val="42007D"/>
                </a:solidFill>
                <a:latin typeface="+mn-lt"/>
                <a:ea typeface="+mn-ea"/>
                <a:cs typeface="+mn-cs"/>
              </a:defRPr>
            </a:lvl1pPr>
            <a:lvl2pPr marL="914400" indent="-4572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42007D"/>
                </a:solidFill>
                <a:latin typeface="+mn-lt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42007D"/>
                </a:solidFill>
                <a:latin typeface="+mn-lt"/>
              </a:defRPr>
            </a:lvl3pPr>
            <a:lvl4pPr marL="18288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+mn-lt"/>
              </a:defRPr>
            </a:lvl4pPr>
            <a:lvl5pPr marL="22860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2400">
                <a:solidFill>
                  <a:srgbClr val="42007D"/>
                </a:solidFill>
                <a:latin typeface="+mn-lt"/>
              </a:defRPr>
            </a:lvl5pPr>
            <a:lvl6pPr marL="27432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6pPr>
            <a:lvl7pPr marL="32004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7pPr>
            <a:lvl8pPr marL="36576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8pPr>
            <a:lvl9pPr marL="4114800" indent="-457200" algn="l" rtl="0" fontAlgn="base">
              <a:spcBef>
                <a:spcPct val="20000"/>
              </a:spcBef>
              <a:spcAft>
                <a:spcPct val="0"/>
              </a:spcAft>
              <a:buFont typeface="Times"/>
              <a:buChar char="•"/>
              <a:defRPr sz="2400">
                <a:solidFill>
                  <a:srgbClr val="42007D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00B0F0"/>
                </a:solidFill>
              </a:rPr>
              <a:t>Stappenplannen en formats voor een taakuitvoering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002060"/>
                </a:solidFill>
              </a:rPr>
              <a:t>Strategietips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chemeClr val="tx1"/>
                </a:solidFill>
              </a:rPr>
              <a:t>Voorbeelden van goede en minder goede taakuitvoeringen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FF6600"/>
                </a:solidFill>
              </a:rPr>
              <a:t>Spreek- en schrijfkaders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00B0F0"/>
                </a:solidFill>
              </a:rPr>
              <a:t>Sleutelschema’s</a:t>
            </a:r>
            <a:r>
              <a:rPr lang="nl-NL" altLang="nl-NL" sz="2100" kern="0" dirty="0">
                <a:solidFill>
                  <a:srgbClr val="002060"/>
                </a:solidFill>
              </a:rPr>
              <a:t> </a:t>
            </a:r>
            <a:r>
              <a:rPr lang="nl-NL" altLang="nl-NL" sz="2100" b="0" dirty="0">
                <a:solidFill>
                  <a:srgbClr val="002060"/>
                </a:solidFill>
              </a:rPr>
              <a:t>(schema’s waarin kerninformatie wordt geordend en die verbanden visualiseren)</a:t>
            </a:r>
            <a:endParaRPr lang="nl-NL" altLang="nl-NL" sz="2100" b="0" kern="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nl-NL" altLang="nl-NL" sz="2100" kern="0" dirty="0">
                <a:solidFill>
                  <a:srgbClr val="002060"/>
                </a:solidFill>
              </a:rPr>
              <a:t>Ondersteunende woordenlijstjes bij teksten</a:t>
            </a:r>
            <a:br>
              <a:rPr lang="nl-NL" altLang="nl-NL" sz="2100" kern="0" dirty="0">
                <a:solidFill>
                  <a:srgbClr val="002060"/>
                </a:solidFill>
              </a:rPr>
            </a:br>
            <a:r>
              <a:rPr lang="nl-NL" altLang="nl-NL" sz="2100" b="0" kern="0" dirty="0">
                <a:solidFill>
                  <a:srgbClr val="002060"/>
                </a:solidFill>
              </a:rPr>
              <a:t>(niet met de </a:t>
            </a:r>
            <a:r>
              <a:rPr lang="nl-NL" altLang="nl-NL" sz="2100" b="0" kern="0" dirty="0" err="1">
                <a:solidFill>
                  <a:srgbClr val="002060"/>
                </a:solidFill>
              </a:rPr>
              <a:t>vakdoelwoorden</a:t>
            </a:r>
            <a:r>
              <a:rPr lang="nl-NL" altLang="nl-NL" sz="2100" b="0" kern="0" dirty="0">
                <a:solidFill>
                  <a:srgbClr val="002060"/>
                </a:solidFill>
              </a:rPr>
              <a:t> maar met andere woorden die belangrijk zijn voor het tekstbegrip)</a:t>
            </a:r>
            <a:br>
              <a:rPr lang="nl-NL" altLang="nl-NL" sz="2100" b="0" kern="0" dirty="0">
                <a:solidFill>
                  <a:srgbClr val="002060"/>
                </a:solidFill>
              </a:rPr>
            </a:br>
            <a:endParaRPr lang="nl-NL" altLang="nl-NL" sz="2100" b="0" kern="0" dirty="0">
              <a:solidFill>
                <a:srgbClr val="002060"/>
              </a:solidFill>
            </a:endParaRPr>
          </a:p>
          <a:p>
            <a:pPr>
              <a:buFontTx/>
              <a:buNone/>
              <a:defRPr/>
            </a:pPr>
            <a:endParaRPr lang="nl-NL" altLang="nl-NL" sz="2200" kern="0" dirty="0"/>
          </a:p>
          <a:p>
            <a:pPr>
              <a:buFontTx/>
              <a:buNone/>
              <a:defRPr/>
            </a:pPr>
            <a:endParaRPr lang="nl-NL" altLang="nl-NL" kern="0" dirty="0"/>
          </a:p>
          <a:p>
            <a:pPr>
              <a:buFontTx/>
              <a:buNone/>
              <a:defRPr/>
            </a:pPr>
            <a:endParaRPr lang="nl-NL" altLang="nl-NL" kern="0" dirty="0"/>
          </a:p>
        </p:txBody>
      </p:sp>
      <p:pic>
        <p:nvPicPr>
          <p:cNvPr id="46084" name="Picture 5" descr="Steiger">
            <a:extLst>
              <a:ext uri="{FF2B5EF4-FFF2-40B4-BE49-F238E27FC236}">
                <a16:creationId xmlns:a16="http://schemas.microsoft.com/office/drawing/2014/main" id="{FBE548DA-C1A5-4835-8A2F-18923A0C9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388"/>
            <a:ext cx="1468438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F08ED6B-24DF-4EE1-93D1-99A4F681BC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15888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200" b="1">
                <a:ea typeface="ヒラギノ角ゴ Pro W3"/>
                <a:cs typeface="ヒラギノ角ゴ Pro W3"/>
              </a:rPr>
              <a:t>Voorbeeld sleutelschema: tekening met labels</a:t>
            </a:r>
            <a:br>
              <a:rPr lang="nl-NL" altLang="nl-NL" sz="2200" b="1">
                <a:ea typeface="ヒラギノ角ゴ Pro W3"/>
                <a:cs typeface="ヒラギノ角ゴ Pro W3"/>
              </a:rPr>
            </a:br>
            <a:r>
              <a:rPr lang="nl-NL" altLang="nl-NL" sz="2200" b="1">
                <a:ea typeface="ヒラギノ角ゴ Pro W3"/>
                <a:cs typeface="ヒラギノ角ゴ Pro W3"/>
              </a:rPr>
              <a:t>(NB zulke visualisering biedt ook context)</a:t>
            </a:r>
          </a:p>
        </p:txBody>
      </p:sp>
      <p:pic>
        <p:nvPicPr>
          <p:cNvPr id="47107" name="Picture 3">
            <a:extLst>
              <a:ext uri="{FF2B5EF4-FFF2-40B4-BE49-F238E27FC236}">
                <a16:creationId xmlns:a16="http://schemas.microsoft.com/office/drawing/2014/main" id="{00A12019-EB0E-4545-ACAB-3C029375E8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773238"/>
            <a:ext cx="8096250" cy="381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6485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>
            <a:extLst>
              <a:ext uri="{FF2B5EF4-FFF2-40B4-BE49-F238E27FC236}">
                <a16:creationId xmlns:a16="http://schemas.microsoft.com/office/drawing/2014/main" id="{1AE2D712-43C8-4A5F-8851-28C87897A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81050" y="217488"/>
            <a:ext cx="77724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nl-NL" altLang="nl-NL" sz="2200" b="1">
                <a:ea typeface="ヒラギノ角ゴ Pro W3"/>
                <a:cs typeface="ヒラギノ角ゴ Pro W3"/>
              </a:rPr>
              <a:t>Voorbeeld sleutelschema: Venn-diagram  </a:t>
            </a:r>
            <a:br>
              <a:rPr lang="nl-NL" altLang="nl-NL" sz="2200" b="1">
                <a:ea typeface="ヒラギノ角ゴ Pro W3"/>
                <a:cs typeface="ヒラギノ角ゴ Pro W3"/>
              </a:rPr>
            </a:br>
            <a:r>
              <a:rPr lang="nl-NL" altLang="nl-NL" sz="2200" b="1">
                <a:ea typeface="ヒラギノ角ゴ Pro W3"/>
                <a:cs typeface="ヒラギノ角ゴ Pro W3"/>
              </a:rPr>
              <a:t>(voor het analyseren van overeenkomsten en verschillen)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DDA75339-96F7-4586-92E9-6059656D6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1958975"/>
            <a:ext cx="2082800" cy="200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6 poten</a:t>
            </a:r>
          </a:p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uitwendig skelet</a:t>
            </a:r>
          </a:p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lichaam bestaat uit 3 delen</a:t>
            </a:r>
          </a:p>
        </p:txBody>
      </p:sp>
      <p:sp>
        <p:nvSpPr>
          <p:cNvPr id="1031" name="Oval 7">
            <a:extLst>
              <a:ext uri="{FF2B5EF4-FFF2-40B4-BE49-F238E27FC236}">
                <a16:creationId xmlns:a16="http://schemas.microsoft.com/office/drawing/2014/main" id="{CC865B86-7ACD-47D8-A59F-CD5AFC922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101725"/>
            <a:ext cx="3725862" cy="34893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nl-NL" altLang="nl-NL">
              <a:solidFill>
                <a:srgbClr val="000066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9403168E-A19E-4239-B4A5-F80A88F68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1754188"/>
            <a:ext cx="2160587" cy="200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8 poten</a:t>
            </a:r>
          </a:p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maken webben</a:t>
            </a:r>
          </a:p>
          <a:p>
            <a:pPr>
              <a:lnSpc>
                <a:spcPct val="300000"/>
              </a:lnSpc>
            </a:pPr>
            <a:r>
              <a:rPr lang="nl-NL" altLang="nl-NL" sz="1400">
                <a:solidFill>
                  <a:srgbClr val="000066"/>
                </a:solidFill>
              </a:rPr>
              <a:t>lichaam bestaat uit 2 delen</a:t>
            </a:r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id="{777455F8-EE73-4140-B171-72105E185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2132013"/>
            <a:ext cx="114935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200000"/>
              </a:lnSpc>
            </a:pPr>
            <a:r>
              <a:rPr lang="nl-NL" altLang="nl-NL" sz="1400" i="1">
                <a:solidFill>
                  <a:srgbClr val="000066"/>
                </a:solidFill>
              </a:rPr>
              <a:t>klein</a:t>
            </a:r>
          </a:p>
          <a:p>
            <a:pPr algn="ctr">
              <a:lnSpc>
                <a:spcPct val="200000"/>
              </a:lnSpc>
            </a:pPr>
            <a:r>
              <a:rPr lang="nl-NL" altLang="nl-NL" sz="1400" i="1">
                <a:solidFill>
                  <a:srgbClr val="000066"/>
                </a:solidFill>
              </a:rPr>
              <a:t>leggen eieren</a:t>
            </a:r>
          </a:p>
          <a:p>
            <a:pPr algn="ctr">
              <a:lnSpc>
                <a:spcPct val="200000"/>
              </a:lnSpc>
            </a:pPr>
            <a:r>
              <a:rPr lang="nl-NL" altLang="nl-NL" sz="1400" i="1">
                <a:solidFill>
                  <a:srgbClr val="000066"/>
                </a:solidFill>
              </a:rPr>
              <a:t>kruipen</a:t>
            </a: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E91C6B70-1670-40E2-B7A8-E1BC4B98E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1343025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nl-NL" altLang="nl-NL">
                <a:solidFill>
                  <a:srgbClr val="000066"/>
                </a:solidFill>
              </a:rPr>
              <a:t>insecten</a:t>
            </a:r>
          </a:p>
        </p:txBody>
      </p:sp>
      <p:sp>
        <p:nvSpPr>
          <p:cNvPr id="1035" name="Text Box 11">
            <a:extLst>
              <a:ext uri="{FF2B5EF4-FFF2-40B4-BE49-F238E27FC236}">
                <a16:creationId xmlns:a16="http://schemas.microsoft.com/office/drawing/2014/main" id="{59BF9D7E-88B4-4F8E-B86D-0F5DDDC68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1346200"/>
            <a:ext cx="1131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nl-NL" altLang="nl-NL">
                <a:solidFill>
                  <a:srgbClr val="000066"/>
                </a:solidFill>
              </a:rPr>
              <a:t>spinnen</a:t>
            </a:r>
          </a:p>
        </p:txBody>
      </p:sp>
      <p:pic>
        <p:nvPicPr>
          <p:cNvPr id="1036" name="Afbeelding 1">
            <a:extLst>
              <a:ext uri="{FF2B5EF4-FFF2-40B4-BE49-F238E27FC236}">
                <a16:creationId xmlns:a16="http://schemas.microsoft.com/office/drawing/2014/main" id="{92B36E18-CE56-46F2-B21F-93EE12412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95"/>
          <a:stretch>
            <a:fillRect/>
          </a:stretch>
        </p:blipFill>
        <p:spPr bwMode="auto">
          <a:xfrm>
            <a:off x="5076825" y="4264025"/>
            <a:ext cx="4103688" cy="239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4">
            <a:extLst>
              <a:ext uri="{FF2B5EF4-FFF2-40B4-BE49-F238E27FC236}">
                <a16:creationId xmlns:a16="http://schemas.microsoft.com/office/drawing/2014/main" id="{B1FEBC7C-ED71-47F9-B701-9A257348C21F}"/>
              </a:ext>
            </a:extLst>
          </p:cNvPr>
          <p:cNvSpPr txBox="1"/>
          <p:nvPr/>
        </p:nvSpPr>
        <p:spPr>
          <a:xfrm>
            <a:off x="611188" y="4724400"/>
            <a:ext cx="4681537" cy="923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1800" i="1" kern="0" dirty="0">
                <a:solidFill>
                  <a:srgbClr val="CC0033">
                    <a:lumMod val="75000"/>
                  </a:srgbClr>
                </a:solidFill>
                <a:latin typeface="Calibri"/>
              </a:rPr>
              <a:t>NB. Sleutelschema’s kunnen zowel ingevuld </a:t>
            </a:r>
            <a:r>
              <a:rPr lang="nl-NL" altLang="nl-NL" sz="1800" kern="0" dirty="0">
                <a:solidFill>
                  <a:srgbClr val="CC0033">
                    <a:lumMod val="75000"/>
                  </a:srgbClr>
                </a:solidFill>
                <a:latin typeface="Calibri"/>
                <a:sym typeface="Wingdings" panose="05000000000000000000" pitchFamily="2" charset="2"/>
              </a:rPr>
              <a:t></a:t>
            </a:r>
            <a:r>
              <a:rPr lang="nl-NL" altLang="nl-NL" sz="1800" i="1" kern="0" dirty="0">
                <a:solidFill>
                  <a:srgbClr val="CC0033">
                    <a:lumMod val="75000"/>
                  </a:srgbClr>
                </a:solidFill>
                <a:latin typeface="Calibri"/>
              </a:rPr>
              <a:t> als ‘leeg’ (zelf door leerlingen in te vullen, </a:t>
            </a:r>
            <a:r>
              <a:rPr lang="nl-NL" altLang="nl-NL" sz="1800" i="1" kern="0" dirty="0">
                <a:solidFill>
                  <a:srgbClr val="CC0033">
                    <a:lumMod val="75000"/>
                  </a:srgbClr>
                </a:solidFill>
                <a:latin typeface="Calibri"/>
                <a:sym typeface="Wingdings" panose="05000000000000000000" pitchFamily="2" charset="2"/>
              </a:rPr>
              <a:t>bijv. o.b.v. een gelezen tekst) </a:t>
            </a:r>
            <a:r>
              <a:rPr lang="nl-NL" altLang="nl-NL" sz="1800" i="1" kern="0" dirty="0">
                <a:solidFill>
                  <a:srgbClr val="CC0033">
                    <a:lumMod val="75000"/>
                  </a:srgbClr>
                </a:solidFill>
                <a:latin typeface="Calibri"/>
              </a:rPr>
              <a:t>aangeboden worden </a:t>
            </a:r>
            <a:r>
              <a:rPr lang="nl-NL" altLang="nl-NL" sz="1800" kern="0" dirty="0">
                <a:solidFill>
                  <a:srgbClr val="CC0033">
                    <a:lumMod val="75000"/>
                  </a:srgbClr>
                </a:solidFill>
                <a:sym typeface="Wingdings" panose="05000000000000000000" pitchFamily="2" charset="2"/>
              </a:rPr>
              <a:t></a:t>
            </a:r>
            <a:endParaRPr lang="nl-NL" altLang="nl-NL" sz="1800" b="1" i="1" kern="0" dirty="0">
              <a:solidFill>
                <a:srgbClr val="CC0033">
                  <a:lumMod val="75000"/>
                </a:srgbClr>
              </a:solidFill>
              <a:latin typeface="Calibri"/>
            </a:endParaRPr>
          </a:p>
        </p:txBody>
      </p:sp>
      <p:grpSp>
        <p:nvGrpSpPr>
          <p:cNvPr id="2" name="Tijdelijke aanduiding voor inhoud 117762">
            <a:extLst>
              <a:ext uri="{FF2B5EF4-FFF2-40B4-BE49-F238E27FC236}">
                <a16:creationId xmlns:a16="http://schemas.microsoft.com/office/drawing/2014/main" id="{D829778E-5369-4A36-8ADD-955E1D231E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84250" y="549275"/>
            <a:ext cx="5603875" cy="4419600"/>
            <a:chOff x="938" y="856"/>
            <a:chExt cx="4025" cy="3175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CB5B192A-829C-459D-8EAB-05810173E26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608223863"/>
                </p:ext>
              </p:extLst>
            </p:nvPr>
          </p:nvGraphicFramePr>
          <p:xfrm>
            <a:off x="938" y="856"/>
            <a:ext cx="4025" cy="317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" name="Oval 5">
              <a:extLst>
                <a:ext uri="{FF2B5EF4-FFF2-40B4-BE49-F238E27FC236}">
                  <a16:creationId xmlns:a16="http://schemas.microsoft.com/office/drawing/2014/main" id="{701C8632-1955-4412-99E3-9918BEC97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1253"/>
              <a:ext cx="2676" cy="249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</p:cSld>
  <p:clrMapOvr>
    <a:masterClrMapping/>
  </p:clrMapOvr>
  <p:transition advTm="6406"/>
</p:sld>
</file>

<file path=ppt/theme/theme1.xml><?xml version="1.0" encoding="utf-8"?>
<a:theme xmlns:a="http://schemas.openxmlformats.org/drawingml/2006/main" name="1_Blank">
  <a:themeElements>
    <a:clrScheme name="">
      <a:dk1>
        <a:srgbClr val="000000"/>
      </a:dk1>
      <a:lt1>
        <a:srgbClr val="B3B3B3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6D6D6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5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6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7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8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9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10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5_Blank">
  <a:themeElements>
    <a:clrScheme name="">
      <a:dk1>
        <a:srgbClr val="000000"/>
      </a:dk1>
      <a:lt1>
        <a:srgbClr val="B3B3B3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6D6D6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Blank">
  <a:themeElements>
    <a:clrScheme name="">
      <a:dk1>
        <a:srgbClr val="000000"/>
      </a:dk1>
      <a:lt1>
        <a:srgbClr val="B3B3B3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6D6D6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3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8_Blank">
  <a:themeElements>
    <a:clrScheme name="">
      <a:dk1>
        <a:srgbClr val="000000"/>
      </a:dk1>
      <a:lt1>
        <a:srgbClr val="B3B3B3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6D6D6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4_Aangepast ontwerp">
  <a:themeElements>
    <a:clrScheme name="Aangepast 2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CC0033"/>
      </a:accent2>
      <a:accent3>
        <a:srgbClr val="FBCC1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A57E8F5E2ED940BD2D408AE7646D82" ma:contentTypeVersion="8" ma:contentTypeDescription="Create a new document." ma:contentTypeScope="" ma:versionID="7db6d30a8b2e4966a7953f99e62df393">
  <xsd:schema xmlns:xsd="http://www.w3.org/2001/XMLSchema" xmlns:xs="http://www.w3.org/2001/XMLSchema" xmlns:p="http://schemas.microsoft.com/office/2006/metadata/properties" xmlns:ns3="0acdae91-0d6f-405c-bb4a-5c7c397225f7" targetNamespace="http://schemas.microsoft.com/office/2006/metadata/properties" ma:root="true" ma:fieldsID="175a56fa875dff15aca94d8ba2b4b764" ns3:_="">
    <xsd:import namespace="0acdae91-0d6f-405c-bb4a-5c7c397225f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dae91-0d6f-405c-bb4a-5c7c397225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F1B52F-452C-46E1-9080-567E16132F5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A30B92A-F565-4A5C-A68A-2238F71054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D354C9-12CB-4472-9142-7744F31AE5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dae91-0d6f-405c-bb4a-5c7c39722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CED powerpoint sjablonen</Template>
  <TotalTime>0</TotalTime>
  <Words>1556</Words>
  <Application>Microsoft Office PowerPoint</Application>
  <PresentationFormat>Diavoorstelling (4:3)</PresentationFormat>
  <Paragraphs>225</Paragraphs>
  <Slides>22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15</vt:i4>
      </vt:variant>
      <vt:variant>
        <vt:lpstr>Diatitels</vt:lpstr>
      </vt:variant>
      <vt:variant>
        <vt:i4>22</vt:i4>
      </vt:variant>
    </vt:vector>
  </HeadingPairs>
  <TitlesOfParts>
    <vt:vector size="41" baseType="lpstr">
      <vt:lpstr>Arial</vt:lpstr>
      <vt:lpstr>Calibri</vt:lpstr>
      <vt:lpstr>Times</vt:lpstr>
      <vt:lpstr>Verdana</vt:lpstr>
      <vt:lpstr>1_Blank</vt:lpstr>
      <vt:lpstr>Aangepast ontwerp</vt:lpstr>
      <vt:lpstr>1_Aangepast ontwerp</vt:lpstr>
      <vt:lpstr>5_Blank</vt:lpstr>
      <vt:lpstr>6_Blank</vt:lpstr>
      <vt:lpstr>2_Aangepast ontwerp</vt:lpstr>
      <vt:lpstr>3_Aangepast ontwerp</vt:lpstr>
      <vt:lpstr>8_Blank</vt:lpstr>
      <vt:lpstr>4_Aangepast ontwerp</vt:lpstr>
      <vt:lpstr>5_Aangepast ontwerp</vt:lpstr>
      <vt:lpstr>6_Aangepast ontwerp</vt:lpstr>
      <vt:lpstr>7_Aangepast ontwerp</vt:lpstr>
      <vt:lpstr>8_Aangepast ontwerp</vt:lpstr>
      <vt:lpstr>9_Aangepast ontwerp</vt:lpstr>
      <vt:lpstr>10_Aangepast ontwerp</vt:lpstr>
      <vt:lpstr>PowerPoint-presentatie</vt:lpstr>
      <vt:lpstr>3 pijlers van TVO-didactiek</vt:lpstr>
      <vt:lpstr>CONTEXT</vt:lpstr>
      <vt:lpstr>Hoe zorg je voor een rijke, zinvolle context? </vt:lpstr>
      <vt:lpstr>TAALSTEUN</vt:lpstr>
      <vt:lpstr>Docenttechnieken om taalsteun te bieden</vt:lpstr>
      <vt:lpstr>Voorbeelden van ‘materiële’ taalsteun</vt:lpstr>
      <vt:lpstr>Voorbeeld sleutelschema: tekening met labels (NB zulke visualisering biedt ook context)</vt:lpstr>
      <vt:lpstr>Voorbeeld sleutelschema: Venn-diagram   (voor het analyseren van overeenkomsten en verschillen)</vt:lpstr>
      <vt:lpstr>Voorbeeld sleutelschema: kenmerken/typeringstabel  (hier: deels vooringevuld, deels open)</vt:lpstr>
      <vt:lpstr>Voorbeeld sleutelschema: boomdiagram</vt:lpstr>
      <vt:lpstr>Voorbeeld sleutelschema: stroomschema (voor inzicht in processen)</vt:lpstr>
      <vt:lpstr>Voorbeeld sleutelschema: ‘concept map’  (voor inzicht in relaties tussen kernbegrippen)</vt:lpstr>
      <vt:lpstr>Schrijfkaders</vt:lpstr>
      <vt:lpstr>Schrijfkaders - nog twee voorbeelden  (nog niet vakspecifiek ingevuld)</vt:lpstr>
      <vt:lpstr>Taalsteun: Stappenplannen Beschrijven een goede aanpak van een taak. Bevatten vaak probleemoplossings- strategieën.</vt:lpstr>
      <vt:lpstr>INTERACTIE</vt:lpstr>
      <vt:lpstr>Waarom is interactie belangrijk?</vt:lpstr>
      <vt:lpstr>Streef naar: helft van de lestijd (!) leerlingen zelf talig actief!</vt:lpstr>
      <vt:lpstr>Mogelijkheden voor samenwerking en overleg</vt:lpstr>
      <vt:lpstr> Welke TVO-pijlers zie je terug in de lessen?   </vt:lpstr>
      <vt:lpstr>Reflectievraag</vt:lpstr>
    </vt:vector>
  </TitlesOfParts>
  <Company>CEDGroep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 olifanten en een piramide</dc:title>
  <dc:creator>g.kruit</dc:creator>
  <cp:lastModifiedBy>Dijk, T. van (Theo)</cp:lastModifiedBy>
  <cp:revision>416</cp:revision>
  <cp:lastPrinted>2019-12-05T23:58:21Z</cp:lastPrinted>
  <dcterms:created xsi:type="dcterms:W3CDTF">2007-07-31T10:31:52Z</dcterms:created>
  <dcterms:modified xsi:type="dcterms:W3CDTF">2020-02-17T16:58:49Z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0x010100E2A57E8F5E2ED940BD2D408AE7646D82</vt:lpwstr>
  </property>
</Properties>
</file>