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4"/>
  </p:sldMasterIdLst>
  <p:notesMasterIdLst>
    <p:notesMasterId r:id="rId26"/>
  </p:notesMasterIdLst>
  <p:sldIdLst>
    <p:sldId id="256" r:id="rId5"/>
    <p:sldId id="327" r:id="rId6"/>
    <p:sldId id="388" r:id="rId7"/>
    <p:sldId id="408" r:id="rId8"/>
    <p:sldId id="375" r:id="rId9"/>
    <p:sldId id="401" r:id="rId10"/>
    <p:sldId id="412" r:id="rId11"/>
    <p:sldId id="413" r:id="rId12"/>
    <p:sldId id="405" r:id="rId13"/>
    <p:sldId id="414" r:id="rId14"/>
    <p:sldId id="406" r:id="rId15"/>
    <p:sldId id="383" r:id="rId16"/>
    <p:sldId id="385" r:id="rId17"/>
    <p:sldId id="386" r:id="rId18"/>
    <p:sldId id="387" r:id="rId19"/>
    <p:sldId id="410" r:id="rId20"/>
    <p:sldId id="400" r:id="rId21"/>
    <p:sldId id="402" r:id="rId22"/>
    <p:sldId id="376" r:id="rId23"/>
    <p:sldId id="374" r:id="rId24"/>
    <p:sldId id="41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4A37F1-B8A4-FE40-AF3F-1ABB8E00689C}">
          <p14:sldIdLst>
            <p14:sldId id="256"/>
          </p14:sldIdLst>
        </p14:section>
        <p14:section name="Procedure" id="{73EE53A0-C331-4849-97BF-C30D195C8071}">
          <p14:sldIdLst>
            <p14:sldId id="327"/>
            <p14:sldId id="388"/>
            <p14:sldId id="408"/>
            <p14:sldId id="375"/>
            <p14:sldId id="401"/>
            <p14:sldId id="412"/>
          </p14:sldIdLst>
        </p14:section>
        <p14:section name="Nieuwe Syllabi" id="{4BCB38C2-B49A-9648-AE99-4FDCC64E300E}">
          <p14:sldIdLst>
            <p14:sldId id="413"/>
            <p14:sldId id="405"/>
            <p14:sldId id="414"/>
            <p14:sldId id="406"/>
            <p14:sldId id="383"/>
          </p14:sldIdLst>
        </p14:section>
        <p14:section name="Afronding" id="{BC050ED6-5B4B-F146-9124-2E745B82B73A}">
          <p14:sldIdLst>
            <p14:sldId id="385"/>
            <p14:sldId id="386"/>
          </p14:sldIdLst>
        </p14:section>
        <p14:section name="Rest" id="{AB96D6A3-D5D1-4247-B7AC-63A6218CBCD4}">
          <p14:sldIdLst>
            <p14:sldId id="387"/>
            <p14:sldId id="410"/>
            <p14:sldId id="400"/>
            <p14:sldId id="402"/>
            <p14:sldId id="376"/>
            <p14:sldId id="374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en Bron" initials="JB" lastIdx="4" clrIdx="0">
    <p:extLst>
      <p:ext uri="{19B8F6BF-5375-455C-9EA6-DF929625EA0E}">
        <p15:presenceInfo xmlns:p15="http://schemas.microsoft.com/office/powerpoint/2012/main" userId="S::j.bron@slo.nl::c62facc6-ac52-46c7-a19a-0f0973601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BCFAD-B852-4D13-83E6-3D67EB8E4A23}" v="22" dt="2022-12-16T09:32:54.647"/>
    <p1510:client id="{B766CA08-3F08-0D40-ABFA-6E6B7D1ED806}" v="4" dt="2022-12-14T14:42:13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/>
    <p:restoredTop sz="94651"/>
  </p:normalViewPr>
  <p:slideViewPr>
    <p:cSldViewPr snapToGrid="0">
      <p:cViewPr varScale="1">
        <p:scale>
          <a:sx n="135" d="100"/>
          <a:sy n="135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9f5b564a777b9ec54edbfab49192770a1aa23b2722e14615f7f792bff601293e::" providerId="AD" clId="Web-{32C86AC7-81B0-62AC-85E0-F24CF441888F}"/>
    <pc:docChg chg="addSld delSld modSld sldOrd modSection">
      <pc:chgData name="Guest User" userId="S::urn:spo:anon#9f5b564a777b9ec54edbfab49192770a1aa23b2722e14615f7f792bff601293e::" providerId="AD" clId="Web-{32C86AC7-81B0-62AC-85E0-F24CF441888F}" dt="2022-12-14T15:46:52.606" v="123" actId="1076"/>
      <pc:docMkLst>
        <pc:docMk/>
      </pc:docMkLst>
      <pc:sldChg chg="modSp">
        <pc:chgData name="Guest User" userId="S::urn:spo:anon#9f5b564a777b9ec54edbfab49192770a1aa23b2722e14615f7f792bff601293e::" providerId="AD" clId="Web-{32C86AC7-81B0-62AC-85E0-F24CF441888F}" dt="2022-12-14T14:42:30.948" v="29" actId="20577"/>
        <pc:sldMkLst>
          <pc:docMk/>
          <pc:sldMk cId="747901901" sldId="256"/>
        </pc:sldMkLst>
        <pc:spChg chg="mod">
          <ac:chgData name="Guest User" userId="S::urn:spo:anon#9f5b564a777b9ec54edbfab49192770a1aa23b2722e14615f7f792bff601293e::" providerId="AD" clId="Web-{32C86AC7-81B0-62AC-85E0-F24CF441888F}" dt="2022-12-14T14:42:30.948" v="29" actId="20577"/>
          <ac:spMkLst>
            <pc:docMk/>
            <pc:sldMk cId="747901901" sldId="256"/>
            <ac:spMk id="3" creationId="{4F673786-A33C-40C0-9C69-C2D97A9AA439}"/>
          </ac:spMkLst>
        </pc:spChg>
      </pc:sldChg>
      <pc:sldChg chg="modSp">
        <pc:chgData name="Guest User" userId="S::urn:spo:anon#9f5b564a777b9ec54edbfab49192770a1aa23b2722e14615f7f792bff601293e::" providerId="AD" clId="Web-{32C86AC7-81B0-62AC-85E0-F24CF441888F}" dt="2022-12-14T15:45:18.759" v="112" actId="1076"/>
        <pc:sldMkLst>
          <pc:docMk/>
          <pc:sldMk cId="1217595812" sldId="327"/>
        </pc:sldMkLst>
        <pc:spChg chg="mod">
          <ac:chgData name="Guest User" userId="S::urn:spo:anon#9f5b564a777b9ec54edbfab49192770a1aa23b2722e14615f7f792bff601293e::" providerId="AD" clId="Web-{32C86AC7-81B0-62AC-85E0-F24CF441888F}" dt="2022-12-14T15:45:18.759" v="112" actId="1076"/>
          <ac:spMkLst>
            <pc:docMk/>
            <pc:sldMk cId="1217595812" sldId="327"/>
            <ac:spMk id="3" creationId="{33BDE45F-FD0B-470F-A651-805460D206F8}"/>
          </ac:spMkLst>
        </pc:spChg>
      </pc:sldChg>
      <pc:sldChg chg="modSp">
        <pc:chgData name="Guest User" userId="S::urn:spo:anon#9f5b564a777b9ec54edbfab49192770a1aa23b2722e14615f7f792bff601293e::" providerId="AD" clId="Web-{32C86AC7-81B0-62AC-85E0-F24CF441888F}" dt="2022-12-14T15:44:46.883" v="109" actId="1076"/>
        <pc:sldMkLst>
          <pc:docMk/>
          <pc:sldMk cId="4158810812" sldId="375"/>
        </pc:sldMkLst>
        <pc:spChg chg="mod">
          <ac:chgData name="Guest User" userId="S::urn:spo:anon#9f5b564a777b9ec54edbfab49192770a1aa23b2722e14615f7f792bff601293e::" providerId="AD" clId="Web-{32C86AC7-81B0-62AC-85E0-F24CF441888F}" dt="2022-12-14T15:44:46.883" v="109" actId="1076"/>
          <ac:spMkLst>
            <pc:docMk/>
            <pc:sldMk cId="4158810812" sldId="375"/>
            <ac:spMk id="3" creationId="{33BDE45F-FD0B-470F-A651-805460D206F8}"/>
          </ac:spMkLst>
        </pc:spChg>
      </pc:sldChg>
      <pc:sldChg chg="modSp">
        <pc:chgData name="Guest User" userId="S::urn:spo:anon#9f5b564a777b9ec54edbfab49192770a1aa23b2722e14615f7f792bff601293e::" providerId="AD" clId="Web-{32C86AC7-81B0-62AC-85E0-F24CF441888F}" dt="2022-12-14T15:46:36.793" v="121" actId="1076"/>
        <pc:sldMkLst>
          <pc:docMk/>
          <pc:sldMk cId="987011563" sldId="383"/>
        </pc:sldMkLst>
        <pc:spChg chg="mod">
          <ac:chgData name="Guest User" userId="S::urn:spo:anon#9f5b564a777b9ec54edbfab49192770a1aa23b2722e14615f7f792bff601293e::" providerId="AD" clId="Web-{32C86AC7-81B0-62AC-85E0-F24CF441888F}" dt="2022-12-14T15:46:36.793" v="121" actId="1076"/>
          <ac:spMkLst>
            <pc:docMk/>
            <pc:sldMk cId="987011563" sldId="383"/>
            <ac:spMk id="3" creationId="{33BDE45F-FD0B-470F-A651-805460D206F8}"/>
          </ac:spMkLst>
        </pc:spChg>
      </pc:sldChg>
      <pc:sldChg chg="modSp">
        <pc:chgData name="Guest User" userId="S::urn:spo:anon#9f5b564a777b9ec54edbfab49192770a1aa23b2722e14615f7f792bff601293e::" providerId="AD" clId="Web-{32C86AC7-81B0-62AC-85E0-F24CF441888F}" dt="2022-12-14T15:46:44.183" v="122" actId="1076"/>
        <pc:sldMkLst>
          <pc:docMk/>
          <pc:sldMk cId="377037675" sldId="385"/>
        </pc:sldMkLst>
        <pc:spChg chg="mod">
          <ac:chgData name="Guest User" userId="S::urn:spo:anon#9f5b564a777b9ec54edbfab49192770a1aa23b2722e14615f7f792bff601293e::" providerId="AD" clId="Web-{32C86AC7-81B0-62AC-85E0-F24CF441888F}" dt="2022-12-14T15:46:44.183" v="122" actId="1076"/>
          <ac:spMkLst>
            <pc:docMk/>
            <pc:sldMk cId="377037675" sldId="385"/>
            <ac:spMk id="3" creationId="{33BDE45F-FD0B-470F-A651-805460D206F8}"/>
          </ac:spMkLst>
        </pc:spChg>
      </pc:sldChg>
      <pc:sldChg chg="modSp">
        <pc:chgData name="Guest User" userId="S::urn:spo:anon#9f5b564a777b9ec54edbfab49192770a1aa23b2722e14615f7f792bff601293e::" providerId="AD" clId="Web-{32C86AC7-81B0-62AC-85E0-F24CF441888F}" dt="2022-12-14T14:52:33.809" v="72" actId="14100"/>
        <pc:sldMkLst>
          <pc:docMk/>
          <pc:sldMk cId="2358292311" sldId="386"/>
        </pc:sldMkLst>
        <pc:spChg chg="mod">
          <ac:chgData name="Guest User" userId="S::urn:spo:anon#9f5b564a777b9ec54edbfab49192770a1aa23b2722e14615f7f792bff601293e::" providerId="AD" clId="Web-{32C86AC7-81B0-62AC-85E0-F24CF441888F}" dt="2022-12-14T14:52:33.809" v="72" actId="14100"/>
          <ac:spMkLst>
            <pc:docMk/>
            <pc:sldMk cId="2358292311" sldId="386"/>
            <ac:spMk id="3" creationId="{33BDE45F-FD0B-470F-A651-805460D206F8}"/>
          </ac:spMkLst>
        </pc:spChg>
      </pc:sldChg>
      <pc:sldChg chg="modSp">
        <pc:chgData name="Guest User" userId="S::urn:spo:anon#9f5b564a777b9ec54edbfab49192770a1aa23b2722e14615f7f792bff601293e::" providerId="AD" clId="Web-{32C86AC7-81B0-62AC-85E0-F24CF441888F}" dt="2022-12-14T15:46:52.606" v="123" actId="1076"/>
        <pc:sldMkLst>
          <pc:docMk/>
          <pc:sldMk cId="1468472595" sldId="387"/>
        </pc:sldMkLst>
        <pc:spChg chg="mod">
          <ac:chgData name="Guest User" userId="S::urn:spo:anon#9f5b564a777b9ec54edbfab49192770a1aa23b2722e14615f7f792bff601293e::" providerId="AD" clId="Web-{32C86AC7-81B0-62AC-85E0-F24CF441888F}" dt="2022-12-14T15:46:52.606" v="123" actId="1076"/>
          <ac:spMkLst>
            <pc:docMk/>
            <pc:sldMk cId="1468472595" sldId="387"/>
            <ac:spMk id="3" creationId="{33BDE45F-FD0B-470F-A651-805460D206F8}"/>
          </ac:spMkLst>
        </pc:spChg>
      </pc:sldChg>
      <pc:sldChg chg="modSp">
        <pc:chgData name="Guest User" userId="S::urn:spo:anon#9f5b564a777b9ec54edbfab49192770a1aa23b2722e14615f7f792bff601293e::" providerId="AD" clId="Web-{32C86AC7-81B0-62AC-85E0-F24CF441888F}" dt="2022-12-14T15:45:08.962" v="111" actId="1076"/>
        <pc:sldMkLst>
          <pc:docMk/>
          <pc:sldMk cId="524640451" sldId="388"/>
        </pc:sldMkLst>
        <pc:spChg chg="mod">
          <ac:chgData name="Guest User" userId="S::urn:spo:anon#9f5b564a777b9ec54edbfab49192770a1aa23b2722e14615f7f792bff601293e::" providerId="AD" clId="Web-{32C86AC7-81B0-62AC-85E0-F24CF441888F}" dt="2022-12-14T15:45:08.962" v="111" actId="1076"/>
          <ac:spMkLst>
            <pc:docMk/>
            <pc:sldMk cId="524640451" sldId="388"/>
            <ac:spMk id="3" creationId="{33BDE45F-FD0B-470F-A651-805460D206F8}"/>
          </ac:spMkLst>
        </pc:spChg>
      </pc:sldChg>
      <pc:sldChg chg="modSp">
        <pc:chgData name="Guest User" userId="S::urn:spo:anon#9f5b564a777b9ec54edbfab49192770a1aa23b2722e14615f7f792bff601293e::" providerId="AD" clId="Web-{32C86AC7-81B0-62AC-85E0-F24CF441888F}" dt="2022-12-14T15:45:29.369" v="113" actId="1076"/>
        <pc:sldMkLst>
          <pc:docMk/>
          <pc:sldMk cId="1097743852" sldId="401"/>
        </pc:sldMkLst>
        <pc:spChg chg="mod">
          <ac:chgData name="Guest User" userId="S::urn:spo:anon#9f5b564a777b9ec54edbfab49192770a1aa23b2722e14615f7f792bff601293e::" providerId="AD" clId="Web-{32C86AC7-81B0-62AC-85E0-F24CF441888F}" dt="2022-12-14T15:45:29.369" v="113" actId="1076"/>
          <ac:spMkLst>
            <pc:docMk/>
            <pc:sldMk cId="1097743852" sldId="401"/>
            <ac:spMk id="3" creationId="{33BDE45F-FD0B-470F-A651-805460D206F8}"/>
          </ac:spMkLst>
        </pc:spChg>
      </pc:sldChg>
      <pc:sldChg chg="modSp">
        <pc:chgData name="Guest User" userId="S::urn:spo:anon#9f5b564a777b9ec54edbfab49192770a1aa23b2722e14615f7f792bff601293e::" providerId="AD" clId="Web-{32C86AC7-81B0-62AC-85E0-F24CF441888F}" dt="2022-12-14T15:45:47.510" v="115" actId="1076"/>
        <pc:sldMkLst>
          <pc:docMk/>
          <pc:sldMk cId="540971364" sldId="404"/>
        </pc:sldMkLst>
        <pc:spChg chg="mod">
          <ac:chgData name="Guest User" userId="S::urn:spo:anon#9f5b564a777b9ec54edbfab49192770a1aa23b2722e14615f7f792bff601293e::" providerId="AD" clId="Web-{32C86AC7-81B0-62AC-85E0-F24CF441888F}" dt="2022-12-14T15:45:40.603" v="114" actId="1076"/>
          <ac:spMkLst>
            <pc:docMk/>
            <pc:sldMk cId="540971364" sldId="404"/>
            <ac:spMk id="3" creationId="{33BDE45F-FD0B-470F-A651-805460D206F8}"/>
          </ac:spMkLst>
        </pc:spChg>
        <pc:picChg chg="mod">
          <ac:chgData name="Guest User" userId="S::urn:spo:anon#9f5b564a777b9ec54edbfab49192770a1aa23b2722e14615f7f792bff601293e::" providerId="AD" clId="Web-{32C86AC7-81B0-62AC-85E0-F24CF441888F}" dt="2022-12-14T15:45:47.510" v="115" actId="1076"/>
          <ac:picMkLst>
            <pc:docMk/>
            <pc:sldMk cId="540971364" sldId="404"/>
            <ac:picMk id="7" creationId="{9B39F3B6-A727-7A6F-A510-B065EA0A70AE}"/>
          </ac:picMkLst>
        </pc:picChg>
      </pc:sldChg>
      <pc:sldChg chg="modSp">
        <pc:chgData name="Guest User" userId="S::urn:spo:anon#9f5b564a777b9ec54edbfab49192770a1aa23b2722e14615f7f792bff601293e::" providerId="AD" clId="Web-{32C86AC7-81B0-62AC-85E0-F24CF441888F}" dt="2022-12-14T15:46:02.354" v="117" actId="1076"/>
        <pc:sldMkLst>
          <pc:docMk/>
          <pc:sldMk cId="636187851" sldId="405"/>
        </pc:sldMkLst>
        <pc:spChg chg="mod">
          <ac:chgData name="Guest User" userId="S::urn:spo:anon#9f5b564a777b9ec54edbfab49192770a1aa23b2722e14615f7f792bff601293e::" providerId="AD" clId="Web-{32C86AC7-81B0-62AC-85E0-F24CF441888F}" dt="2022-12-14T15:45:56.494" v="116" actId="1076"/>
          <ac:spMkLst>
            <pc:docMk/>
            <pc:sldMk cId="636187851" sldId="405"/>
            <ac:spMk id="3" creationId="{33BDE45F-FD0B-470F-A651-805460D206F8}"/>
          </ac:spMkLst>
        </pc:spChg>
        <pc:picChg chg="mod">
          <ac:chgData name="Guest User" userId="S::urn:spo:anon#9f5b564a777b9ec54edbfab49192770a1aa23b2722e14615f7f792bff601293e::" providerId="AD" clId="Web-{32C86AC7-81B0-62AC-85E0-F24CF441888F}" dt="2022-12-14T15:46:02.354" v="117" actId="1076"/>
          <ac:picMkLst>
            <pc:docMk/>
            <pc:sldMk cId="636187851" sldId="405"/>
            <ac:picMk id="7" creationId="{A5D7E095-AAED-B5A4-E119-3235F07B2C12}"/>
          </ac:picMkLst>
        </pc:picChg>
      </pc:sldChg>
      <pc:sldChg chg="modSp">
        <pc:chgData name="Guest User" userId="S::urn:spo:anon#9f5b564a777b9ec54edbfab49192770a1aa23b2722e14615f7f792bff601293e::" providerId="AD" clId="Web-{32C86AC7-81B0-62AC-85E0-F24CF441888F}" dt="2022-12-14T15:46:26.652" v="120" actId="1076"/>
        <pc:sldMkLst>
          <pc:docMk/>
          <pc:sldMk cId="2891629725" sldId="406"/>
        </pc:sldMkLst>
        <pc:spChg chg="mod">
          <ac:chgData name="Guest User" userId="S::urn:spo:anon#9f5b564a777b9ec54edbfab49192770a1aa23b2722e14615f7f792bff601293e::" providerId="AD" clId="Web-{32C86AC7-81B0-62AC-85E0-F24CF441888F}" dt="2022-12-14T15:46:09.964" v="118" actId="1076"/>
          <ac:spMkLst>
            <pc:docMk/>
            <pc:sldMk cId="2891629725" sldId="406"/>
            <ac:spMk id="3" creationId="{33BDE45F-FD0B-470F-A651-805460D206F8}"/>
          </ac:spMkLst>
        </pc:spChg>
        <pc:picChg chg="mod">
          <ac:chgData name="Guest User" userId="S::urn:spo:anon#9f5b564a777b9ec54edbfab49192770a1aa23b2722e14615f7f792bff601293e::" providerId="AD" clId="Web-{32C86AC7-81B0-62AC-85E0-F24CF441888F}" dt="2022-12-14T15:46:16.714" v="119" actId="1076"/>
          <ac:picMkLst>
            <pc:docMk/>
            <pc:sldMk cId="2891629725" sldId="406"/>
            <ac:picMk id="6" creationId="{15FB9D92-F067-DC98-1270-7FE9B6E4A781}"/>
          </ac:picMkLst>
        </pc:picChg>
        <pc:picChg chg="mod">
          <ac:chgData name="Guest User" userId="S::urn:spo:anon#9f5b564a777b9ec54edbfab49192770a1aa23b2722e14615f7f792bff601293e::" providerId="AD" clId="Web-{32C86AC7-81B0-62AC-85E0-F24CF441888F}" dt="2022-12-14T15:46:26.652" v="120" actId="1076"/>
          <ac:picMkLst>
            <pc:docMk/>
            <pc:sldMk cId="2891629725" sldId="406"/>
            <ac:picMk id="7" creationId="{12EE833D-EBBC-0A63-BABD-E2C2F666CF1A}"/>
          </ac:picMkLst>
        </pc:picChg>
      </pc:sldChg>
      <pc:sldChg chg="del">
        <pc:chgData name="Guest User" userId="S::urn:spo:anon#9f5b564a777b9ec54edbfab49192770a1aa23b2722e14615f7f792bff601293e::" providerId="AD" clId="Web-{32C86AC7-81B0-62AC-85E0-F24CF441888F}" dt="2022-12-14T14:41:27.852" v="0"/>
        <pc:sldMkLst>
          <pc:docMk/>
          <pc:sldMk cId="582950684" sldId="407"/>
        </pc:sldMkLst>
      </pc:sldChg>
      <pc:sldChg chg="modSp">
        <pc:chgData name="Guest User" userId="S::urn:spo:anon#9f5b564a777b9ec54edbfab49192770a1aa23b2722e14615f7f792bff601293e::" providerId="AD" clId="Web-{32C86AC7-81B0-62AC-85E0-F24CF441888F}" dt="2022-12-14T15:44:58.633" v="110" actId="1076"/>
        <pc:sldMkLst>
          <pc:docMk/>
          <pc:sldMk cId="1514271171" sldId="408"/>
        </pc:sldMkLst>
        <pc:spChg chg="mod">
          <ac:chgData name="Guest User" userId="S::urn:spo:anon#9f5b564a777b9ec54edbfab49192770a1aa23b2722e14615f7f792bff601293e::" providerId="AD" clId="Web-{32C86AC7-81B0-62AC-85E0-F24CF441888F}" dt="2022-12-14T15:44:58.633" v="110" actId="1076"/>
          <ac:spMkLst>
            <pc:docMk/>
            <pc:sldMk cId="1514271171" sldId="408"/>
            <ac:spMk id="3" creationId="{33BDE45F-FD0B-470F-A651-805460D206F8}"/>
          </ac:spMkLst>
        </pc:spChg>
      </pc:sldChg>
      <pc:sldChg chg="del ord">
        <pc:chgData name="Guest User" userId="S::urn:spo:anon#9f5b564a777b9ec54edbfab49192770a1aa23b2722e14615f7f792bff601293e::" providerId="AD" clId="Web-{32C86AC7-81B0-62AC-85E0-F24CF441888F}" dt="2022-12-14T14:51:05.619" v="45"/>
        <pc:sldMkLst>
          <pc:docMk/>
          <pc:sldMk cId="2782015507" sldId="409"/>
        </pc:sldMkLst>
      </pc:sldChg>
      <pc:sldChg chg="modSp add replId">
        <pc:chgData name="Guest User" userId="S::urn:spo:anon#9f5b564a777b9ec54edbfab49192770a1aa23b2722e14615f7f792bff601293e::" providerId="AD" clId="Web-{32C86AC7-81B0-62AC-85E0-F24CF441888F}" dt="2022-12-14T15:44:32.976" v="108" actId="1076"/>
        <pc:sldMkLst>
          <pc:docMk/>
          <pc:sldMk cId="1711027523" sldId="412"/>
        </pc:sldMkLst>
        <pc:spChg chg="mod">
          <ac:chgData name="Guest User" userId="S::urn:spo:anon#9f5b564a777b9ec54edbfab49192770a1aa23b2722e14615f7f792bff601293e::" providerId="AD" clId="Web-{32C86AC7-81B0-62AC-85E0-F24CF441888F}" dt="2022-12-14T15:44:32.976" v="108" actId="1076"/>
          <ac:spMkLst>
            <pc:docMk/>
            <pc:sldMk cId="1711027523" sldId="412"/>
            <ac:spMk id="3" creationId="{33BDE45F-FD0B-470F-A651-805460D206F8}"/>
          </ac:spMkLst>
        </pc:spChg>
      </pc:sldChg>
    </pc:docChg>
  </pc:docChgLst>
  <pc:docChgLst>
    <pc:chgData name="Guest User" userId="S::urn:spo:anon#9f5b564a777b9ec54edbfab49192770a1aa23b2722e14615f7f792bff601293e::" providerId="AD" clId="Web-{44CBCFAD-B852-4D13-83E6-3D67EB8E4A23}"/>
    <pc:docChg chg="modSld">
      <pc:chgData name="Guest User" userId="S::urn:spo:anon#9f5b564a777b9ec54edbfab49192770a1aa23b2722e14615f7f792bff601293e::" providerId="AD" clId="Web-{44CBCFAD-B852-4D13-83E6-3D67EB8E4A23}" dt="2022-12-16T09:32:54.647" v="17" actId="14100"/>
      <pc:docMkLst>
        <pc:docMk/>
      </pc:docMkLst>
      <pc:sldChg chg="addSp delSp modSp">
        <pc:chgData name="Guest User" userId="S::urn:spo:anon#9f5b564a777b9ec54edbfab49192770a1aa23b2722e14615f7f792bff601293e::" providerId="AD" clId="Web-{44CBCFAD-B852-4D13-83E6-3D67EB8E4A23}" dt="2022-12-16T09:32:54.647" v="17" actId="14100"/>
        <pc:sldMkLst>
          <pc:docMk/>
          <pc:sldMk cId="636187851" sldId="405"/>
        </pc:sldMkLst>
        <pc:picChg chg="add del mod">
          <ac:chgData name="Guest User" userId="S::urn:spo:anon#9f5b564a777b9ec54edbfab49192770a1aa23b2722e14615f7f792bff601293e::" providerId="AD" clId="Web-{44CBCFAD-B852-4D13-83E6-3D67EB8E4A23}" dt="2022-12-16T09:32:09.099" v="10"/>
          <ac:picMkLst>
            <pc:docMk/>
            <pc:sldMk cId="636187851" sldId="405"/>
            <ac:picMk id="5" creationId="{2445FF8E-B0FE-CBF3-FBB8-3D9AF890423E}"/>
          </ac:picMkLst>
        </pc:picChg>
        <pc:picChg chg="add del mod">
          <ac:chgData name="Guest User" userId="S::urn:spo:anon#9f5b564a777b9ec54edbfab49192770a1aa23b2722e14615f7f792bff601293e::" providerId="AD" clId="Web-{44CBCFAD-B852-4D13-83E6-3D67EB8E4A23}" dt="2022-12-16T09:32:33.209" v="14"/>
          <ac:picMkLst>
            <pc:docMk/>
            <pc:sldMk cId="636187851" sldId="405"/>
            <ac:picMk id="6" creationId="{8F03CE81-2A6E-E6E1-5A6B-5D436BD41980}"/>
          </ac:picMkLst>
        </pc:picChg>
        <pc:picChg chg="del">
          <ac:chgData name="Guest User" userId="S::urn:spo:anon#9f5b564a777b9ec54edbfab49192770a1aa23b2722e14615f7f792bff601293e::" providerId="AD" clId="Web-{44CBCFAD-B852-4D13-83E6-3D67EB8E4A23}" dt="2022-12-16T09:21:25.470" v="3"/>
          <ac:picMkLst>
            <pc:docMk/>
            <pc:sldMk cId="636187851" sldId="405"/>
            <ac:picMk id="7" creationId="{A5D7E095-AAED-B5A4-E119-3235F07B2C12}"/>
          </ac:picMkLst>
        </pc:picChg>
        <pc:picChg chg="add mod">
          <ac:chgData name="Guest User" userId="S::urn:spo:anon#9f5b564a777b9ec54edbfab49192770a1aa23b2722e14615f7f792bff601293e::" providerId="AD" clId="Web-{44CBCFAD-B852-4D13-83E6-3D67EB8E4A23}" dt="2022-12-16T09:32:54.647" v="17" actId="14100"/>
          <ac:picMkLst>
            <pc:docMk/>
            <pc:sldMk cId="636187851" sldId="405"/>
            <ac:picMk id="8" creationId="{2370029D-E229-AFF0-3007-AADAB48AE3C0}"/>
          </ac:picMkLst>
        </pc:picChg>
      </pc:sldChg>
      <pc:sldChg chg="modSp">
        <pc:chgData name="Guest User" userId="S::urn:spo:anon#9f5b564a777b9ec54edbfab49192770a1aa23b2722e14615f7f792bff601293e::" providerId="AD" clId="Web-{44CBCFAD-B852-4D13-83E6-3D67EB8E4A23}" dt="2022-12-16T09:06:10.958" v="2" actId="20577"/>
        <pc:sldMkLst>
          <pc:docMk/>
          <pc:sldMk cId="1711027523" sldId="412"/>
        </pc:sldMkLst>
        <pc:spChg chg="mod">
          <ac:chgData name="Guest User" userId="S::urn:spo:anon#9f5b564a777b9ec54edbfab49192770a1aa23b2722e14615f7f792bff601293e::" providerId="AD" clId="Web-{44CBCFAD-B852-4D13-83E6-3D67EB8E4A23}" dt="2022-12-16T09:06:10.958" v="2" actId="20577"/>
          <ac:spMkLst>
            <pc:docMk/>
            <pc:sldMk cId="1711027523" sldId="412"/>
            <ac:spMk id="3" creationId="{33BDE45F-FD0B-470F-A651-805460D206F8}"/>
          </ac:spMkLst>
        </pc:spChg>
      </pc:sldChg>
      <pc:sldChg chg="modSp">
        <pc:chgData name="Guest User" userId="S::urn:spo:anon#9f5b564a777b9ec54edbfab49192770a1aa23b2722e14615f7f792bff601293e::" providerId="AD" clId="Web-{44CBCFAD-B852-4D13-83E6-3D67EB8E4A23}" dt="2022-12-16T09:22:35.941" v="9" actId="1076"/>
        <pc:sldMkLst>
          <pc:docMk/>
          <pc:sldMk cId="2780222430" sldId="413"/>
        </pc:sldMkLst>
        <pc:picChg chg="mod">
          <ac:chgData name="Guest User" userId="S::urn:spo:anon#9f5b564a777b9ec54edbfab49192770a1aa23b2722e14615f7f792bff601293e::" providerId="AD" clId="Web-{44CBCFAD-B852-4D13-83E6-3D67EB8E4A23}" dt="2022-12-16T09:22:35.941" v="9" actId="1076"/>
          <ac:picMkLst>
            <pc:docMk/>
            <pc:sldMk cId="2780222430" sldId="413"/>
            <ac:picMk id="5" creationId="{E5FCF115-6120-D4DB-AA37-EBDE1EF07A38}"/>
          </ac:picMkLst>
        </pc:picChg>
      </pc:sldChg>
    </pc:docChg>
  </pc:docChgLst>
  <pc:docChgLst>
    <pc:chgData name="Guest User" userId="S::urn:spo:anon#9f5b564a777b9ec54edbfab49192770a1aa23b2722e14615f7f792bff601293e::" providerId="AD" clId="Web-{93F7F9B4-45AD-EDC6-418A-0F95EAFF021F}"/>
    <pc:docChg chg="addSld delSld modSld sldOrd modSection">
      <pc:chgData name="Guest User" userId="S::urn:spo:anon#9f5b564a777b9ec54edbfab49192770a1aa23b2722e14615f7f792bff601293e::" providerId="AD" clId="Web-{93F7F9B4-45AD-EDC6-418A-0F95EAFF021F}" dt="2022-12-14T21:08:22.022" v="73" actId="14100"/>
      <pc:docMkLst>
        <pc:docMk/>
      </pc:docMkLst>
      <pc:sldChg chg="del">
        <pc:chgData name="Guest User" userId="S::urn:spo:anon#9f5b564a777b9ec54edbfab49192770a1aa23b2722e14615f7f792bff601293e::" providerId="AD" clId="Web-{93F7F9B4-45AD-EDC6-418A-0F95EAFF021F}" dt="2022-12-14T16:11:44.931" v="0"/>
        <pc:sldMkLst>
          <pc:docMk/>
          <pc:sldMk cId="540971364" sldId="404"/>
        </pc:sldMkLst>
      </pc:sldChg>
      <pc:sldChg chg="modSp ord">
        <pc:chgData name="Guest User" userId="S::urn:spo:anon#9f5b564a777b9ec54edbfab49192770a1aa23b2722e14615f7f792bff601293e::" providerId="AD" clId="Web-{93F7F9B4-45AD-EDC6-418A-0F95EAFF021F}" dt="2022-12-14T21:08:10.084" v="71" actId="1076"/>
        <pc:sldMkLst>
          <pc:docMk/>
          <pc:sldMk cId="636187851" sldId="405"/>
        </pc:sldMkLst>
        <pc:picChg chg="mod">
          <ac:chgData name="Guest User" userId="S::urn:spo:anon#9f5b564a777b9ec54edbfab49192770a1aa23b2722e14615f7f792bff601293e::" providerId="AD" clId="Web-{93F7F9B4-45AD-EDC6-418A-0F95EAFF021F}" dt="2022-12-14T21:08:10.084" v="71" actId="1076"/>
          <ac:picMkLst>
            <pc:docMk/>
            <pc:sldMk cId="636187851" sldId="405"/>
            <ac:picMk id="7" creationId="{A5D7E095-AAED-B5A4-E119-3235F07B2C12}"/>
          </ac:picMkLst>
        </pc:picChg>
      </pc:sldChg>
      <pc:sldChg chg="addSp delSp modSp add del">
        <pc:chgData name="Guest User" userId="S::urn:spo:anon#9f5b564a777b9ec54edbfab49192770a1aa23b2722e14615f7f792bff601293e::" providerId="AD" clId="Web-{93F7F9B4-45AD-EDC6-418A-0F95EAFF021F}" dt="2022-12-14T21:08:22.022" v="73" actId="14100"/>
        <pc:sldMkLst>
          <pc:docMk/>
          <pc:sldMk cId="2891629725" sldId="406"/>
        </pc:sldMkLst>
        <pc:picChg chg="add mod">
          <ac:chgData name="Guest User" userId="S::urn:spo:anon#9f5b564a777b9ec54edbfab49192770a1aa23b2722e14615f7f792bff601293e::" providerId="AD" clId="Web-{93F7F9B4-45AD-EDC6-418A-0F95EAFF021F}" dt="2022-12-14T21:08:22.022" v="73" actId="14100"/>
          <ac:picMkLst>
            <pc:docMk/>
            <pc:sldMk cId="2891629725" sldId="406"/>
            <ac:picMk id="5" creationId="{A799DC36-4B85-A43D-E154-90C1E88B264C}"/>
          </ac:picMkLst>
        </pc:picChg>
        <pc:picChg chg="del">
          <ac:chgData name="Guest User" userId="S::urn:spo:anon#9f5b564a777b9ec54edbfab49192770a1aa23b2722e14615f7f792bff601293e::" providerId="AD" clId="Web-{93F7F9B4-45AD-EDC6-418A-0F95EAFF021F}" dt="2022-12-14T21:06:01.186" v="61"/>
          <ac:picMkLst>
            <pc:docMk/>
            <pc:sldMk cId="2891629725" sldId="406"/>
            <ac:picMk id="6" creationId="{15FB9D92-F067-DC98-1270-7FE9B6E4A781}"/>
          </ac:picMkLst>
        </pc:picChg>
      </pc:sldChg>
      <pc:sldChg chg="addSp delSp modSp add del replId">
        <pc:chgData name="Guest User" userId="S::urn:spo:anon#9f5b564a777b9ec54edbfab49192770a1aa23b2722e14615f7f792bff601293e::" providerId="AD" clId="Web-{93F7F9B4-45AD-EDC6-418A-0F95EAFF021F}" dt="2022-12-14T21:07:57.771" v="70" actId="14100"/>
        <pc:sldMkLst>
          <pc:docMk/>
          <pc:sldMk cId="2780222430" sldId="413"/>
        </pc:sldMkLst>
        <pc:spChg chg="mod">
          <ac:chgData name="Guest User" userId="S::urn:spo:anon#9f5b564a777b9ec54edbfab49192770a1aa23b2722e14615f7f792bff601293e::" providerId="AD" clId="Web-{93F7F9B4-45AD-EDC6-418A-0F95EAFF021F}" dt="2022-12-14T17:49:35.883" v="13" actId="20577"/>
          <ac:spMkLst>
            <pc:docMk/>
            <pc:sldMk cId="2780222430" sldId="413"/>
            <ac:spMk id="3" creationId="{33BDE45F-FD0B-470F-A651-805460D206F8}"/>
          </ac:spMkLst>
        </pc:spChg>
        <pc:picChg chg="add del mod">
          <ac:chgData name="Guest User" userId="S::urn:spo:anon#9f5b564a777b9ec54edbfab49192770a1aa23b2722e14615f7f792bff601293e::" providerId="AD" clId="Web-{93F7F9B4-45AD-EDC6-418A-0F95EAFF021F}" dt="2022-12-14T18:14:59.734" v="16"/>
          <ac:picMkLst>
            <pc:docMk/>
            <pc:sldMk cId="2780222430" sldId="413"/>
            <ac:picMk id="5" creationId="{44B34CEE-306C-38F3-739D-2E795B3D2E27}"/>
          </ac:picMkLst>
        </pc:picChg>
        <pc:picChg chg="add mod">
          <ac:chgData name="Guest User" userId="S::urn:spo:anon#9f5b564a777b9ec54edbfab49192770a1aa23b2722e14615f7f792bff601293e::" providerId="AD" clId="Web-{93F7F9B4-45AD-EDC6-418A-0F95EAFF021F}" dt="2022-12-14T21:07:57.771" v="70" actId="14100"/>
          <ac:picMkLst>
            <pc:docMk/>
            <pc:sldMk cId="2780222430" sldId="413"/>
            <ac:picMk id="5" creationId="{E5FCF115-6120-D4DB-AA37-EBDE1EF07A38}"/>
          </ac:picMkLst>
        </pc:picChg>
        <pc:picChg chg="add del mod">
          <ac:chgData name="Guest User" userId="S::urn:spo:anon#9f5b564a777b9ec54edbfab49192770a1aa23b2722e14615f7f792bff601293e::" providerId="AD" clId="Web-{93F7F9B4-45AD-EDC6-418A-0F95EAFF021F}" dt="2022-12-14T21:07:30.676" v="67"/>
          <ac:picMkLst>
            <pc:docMk/>
            <pc:sldMk cId="2780222430" sldId="413"/>
            <ac:picMk id="6" creationId="{7428E08F-C4F3-E582-D032-2E58DE8A7D70}"/>
          </ac:picMkLst>
        </pc:picChg>
        <pc:picChg chg="del">
          <ac:chgData name="Guest User" userId="S::urn:spo:anon#9f5b564a777b9ec54edbfab49192770a1aa23b2722e14615f7f792bff601293e::" providerId="AD" clId="Web-{93F7F9B4-45AD-EDC6-418A-0F95EAFF021F}" dt="2022-12-14T17:46:44.175" v="6"/>
          <ac:picMkLst>
            <pc:docMk/>
            <pc:sldMk cId="2780222430" sldId="413"/>
            <ac:picMk id="7" creationId="{A5D7E095-AAED-B5A4-E119-3235F07B2C12}"/>
          </ac:picMkLst>
        </pc:picChg>
      </pc:sldChg>
      <pc:sldChg chg="addSp delSp modSp add replId addAnim modAnim">
        <pc:chgData name="Guest User" userId="S::urn:spo:anon#9f5b564a777b9ec54edbfab49192770a1aa23b2722e14615f7f792bff601293e::" providerId="AD" clId="Web-{93F7F9B4-45AD-EDC6-418A-0F95EAFF021F}" dt="2022-12-14T20:54:04.910" v="58"/>
        <pc:sldMkLst>
          <pc:docMk/>
          <pc:sldMk cId="1918791741" sldId="414"/>
        </pc:sldMkLst>
        <pc:spChg chg="mod">
          <ac:chgData name="Guest User" userId="S::urn:spo:anon#9f5b564a777b9ec54edbfab49192770a1aa23b2722e14615f7f792bff601293e::" providerId="AD" clId="Web-{93F7F9B4-45AD-EDC6-418A-0F95EAFF021F}" dt="2022-12-14T20:50:43.528" v="39" actId="20577"/>
          <ac:spMkLst>
            <pc:docMk/>
            <pc:sldMk cId="1918791741" sldId="414"/>
            <ac:spMk id="3" creationId="{33BDE45F-FD0B-470F-A651-805460D206F8}"/>
          </ac:spMkLst>
        </pc:spChg>
        <pc:picChg chg="add del mod">
          <ac:chgData name="Guest User" userId="S::urn:spo:anon#9f5b564a777b9ec54edbfab49192770a1aa23b2722e14615f7f792bff601293e::" providerId="AD" clId="Web-{93F7F9B4-45AD-EDC6-418A-0F95EAFF021F}" dt="2022-12-14T20:50:49.012" v="41"/>
          <ac:picMkLst>
            <pc:docMk/>
            <pc:sldMk cId="1918791741" sldId="414"/>
            <ac:picMk id="5" creationId="{ACB87C67-AC1A-1F36-E1A0-443014E94C54}"/>
          </ac:picMkLst>
        </pc:picChg>
        <pc:picChg chg="add mod">
          <ac:chgData name="Guest User" userId="S::urn:spo:anon#9f5b564a777b9ec54edbfab49192770a1aa23b2722e14615f7f792bff601293e::" providerId="AD" clId="Web-{93F7F9B4-45AD-EDC6-418A-0F95EAFF021F}" dt="2022-12-14T20:52:52.064" v="53" actId="1076"/>
          <ac:picMkLst>
            <pc:docMk/>
            <pc:sldMk cId="1918791741" sldId="414"/>
            <ac:picMk id="6" creationId="{609D3AAC-CB1E-5444-345C-104F028E717D}"/>
          </ac:picMkLst>
        </pc:picChg>
        <pc:picChg chg="del">
          <ac:chgData name="Guest User" userId="S::urn:spo:anon#9f5b564a777b9ec54edbfab49192770a1aa23b2722e14615f7f792bff601293e::" providerId="AD" clId="Web-{93F7F9B4-45AD-EDC6-418A-0F95EAFF021F}" dt="2022-12-14T20:49:48.838" v="21"/>
          <ac:picMkLst>
            <pc:docMk/>
            <pc:sldMk cId="1918791741" sldId="414"/>
            <ac:picMk id="7" creationId="{A5D7E095-AAED-B5A4-E119-3235F07B2C12}"/>
          </ac:picMkLst>
        </pc:picChg>
        <pc:picChg chg="add mod">
          <ac:chgData name="Guest User" userId="S::urn:spo:anon#9f5b564a777b9ec54edbfab49192770a1aa23b2722e14615f7f792bff601293e::" providerId="AD" clId="Web-{93F7F9B4-45AD-EDC6-418A-0F95EAFF021F}" dt="2022-12-14T20:52:56.829" v="54" actId="1076"/>
          <ac:picMkLst>
            <pc:docMk/>
            <pc:sldMk cId="1918791741" sldId="414"/>
            <ac:picMk id="8" creationId="{4648B860-7BAB-AA83-0EEC-4290CFC9C4AE}"/>
          </ac:picMkLst>
        </pc:picChg>
      </pc:sldChg>
    </pc:docChg>
  </pc:docChgLst>
  <pc:docChgLst>
    <pc:chgData name="Guest User" userId="S::urn:spo:anon#9f5b564a777b9ec54edbfab49192770a1aa23b2722e14615f7f792bff601293e::" providerId="AD" clId="Web-{0272D92E-E75A-45F5-96D4-18B31D958C42}"/>
    <pc:docChg chg="modSld sldOrd">
      <pc:chgData name="Guest User" userId="S::urn:spo:anon#9f5b564a777b9ec54edbfab49192770a1aa23b2722e14615f7f792bff601293e::" providerId="AD" clId="Web-{0272D92E-E75A-45F5-96D4-18B31D958C42}" dt="2022-12-14T15:51:07.464" v="3" actId="1076"/>
      <pc:docMkLst>
        <pc:docMk/>
      </pc:docMkLst>
      <pc:sldChg chg="modSp">
        <pc:chgData name="Guest User" userId="S::urn:spo:anon#9f5b564a777b9ec54edbfab49192770a1aa23b2722e14615f7f792bff601293e::" providerId="AD" clId="Web-{0272D92E-E75A-45F5-96D4-18B31D958C42}" dt="2022-12-14T15:51:07.464" v="3" actId="1076"/>
        <pc:sldMkLst>
          <pc:docMk/>
          <pc:sldMk cId="2358292311" sldId="386"/>
        </pc:sldMkLst>
        <pc:spChg chg="mod">
          <ac:chgData name="Guest User" userId="S::urn:spo:anon#9f5b564a777b9ec54edbfab49192770a1aa23b2722e14615f7f792bff601293e::" providerId="AD" clId="Web-{0272D92E-E75A-45F5-96D4-18B31D958C42}" dt="2022-12-14T15:51:07.464" v="3" actId="1076"/>
          <ac:spMkLst>
            <pc:docMk/>
            <pc:sldMk cId="2358292311" sldId="386"/>
            <ac:spMk id="3" creationId="{33BDE45F-FD0B-470F-A651-805460D206F8}"/>
          </ac:spMkLst>
        </pc:spChg>
      </pc:sldChg>
      <pc:sldChg chg="modSp ord">
        <pc:chgData name="Guest User" userId="S::urn:spo:anon#9f5b564a777b9ec54edbfab49192770a1aa23b2722e14615f7f792bff601293e::" providerId="AD" clId="Web-{0272D92E-E75A-45F5-96D4-18B31D958C42}" dt="2022-12-14T15:50:22.244" v="2"/>
        <pc:sldMkLst>
          <pc:docMk/>
          <pc:sldMk cId="1711027523" sldId="412"/>
        </pc:sldMkLst>
        <pc:spChg chg="mod">
          <ac:chgData name="Guest User" userId="S::urn:spo:anon#9f5b564a777b9ec54edbfab49192770a1aa23b2722e14615f7f792bff601293e::" providerId="AD" clId="Web-{0272D92E-E75A-45F5-96D4-18B31D958C42}" dt="2022-12-14T15:50:05.556" v="1" actId="20577"/>
          <ac:spMkLst>
            <pc:docMk/>
            <pc:sldMk cId="1711027523" sldId="412"/>
            <ac:spMk id="3" creationId="{33BDE45F-FD0B-470F-A651-805460D206F8}"/>
          </ac:spMkLst>
        </pc:spChg>
      </pc:sldChg>
    </pc:docChg>
  </pc:docChgLst>
  <pc:docChgLst>
    <pc:chgData name="Erik Woldhuis" userId="a42b0a74-26ed-4fe5-bdf9-9c9b7ac2483f" providerId="ADAL" clId="{B766CA08-3F08-0D40-ABFA-6E6B7D1ED806}"/>
    <pc:docChg chg="custSel modSld sldOrd">
      <pc:chgData name="Erik Woldhuis" userId="a42b0a74-26ed-4fe5-bdf9-9c9b7ac2483f" providerId="ADAL" clId="{B766CA08-3F08-0D40-ABFA-6E6B7D1ED806}" dt="2022-12-16T21:00:08.288" v="23"/>
      <pc:docMkLst>
        <pc:docMk/>
      </pc:docMkLst>
      <pc:sldChg chg="modSp mod modNotesTx">
        <pc:chgData name="Erik Woldhuis" userId="a42b0a74-26ed-4fe5-bdf9-9c9b7ac2483f" providerId="ADAL" clId="{B766CA08-3F08-0D40-ABFA-6E6B7D1ED806}" dt="2022-12-16T21:00:08.288" v="23"/>
        <pc:sldMkLst>
          <pc:docMk/>
          <pc:sldMk cId="4158810812" sldId="375"/>
        </pc:sldMkLst>
        <pc:spChg chg="mod">
          <ac:chgData name="Erik Woldhuis" userId="a42b0a74-26ed-4fe5-bdf9-9c9b7ac2483f" providerId="ADAL" clId="{B766CA08-3F08-0D40-ABFA-6E6B7D1ED806}" dt="2022-12-15T12:48:42.855" v="18" actId="20577"/>
          <ac:spMkLst>
            <pc:docMk/>
            <pc:sldMk cId="4158810812" sldId="375"/>
            <ac:spMk id="3" creationId="{33BDE45F-FD0B-470F-A651-805460D206F8}"/>
          </ac:spMkLst>
        </pc:spChg>
      </pc:sldChg>
      <pc:sldChg chg="ord">
        <pc:chgData name="Erik Woldhuis" userId="a42b0a74-26ed-4fe5-bdf9-9c9b7ac2483f" providerId="ADAL" clId="{B766CA08-3F08-0D40-ABFA-6E6B7D1ED806}" dt="2022-12-15T12:47:14.846" v="0" actId="20578"/>
        <pc:sldMkLst>
          <pc:docMk/>
          <pc:sldMk cId="377037675" sldId="385"/>
        </pc:sldMkLst>
      </pc:sldChg>
      <pc:sldChg chg="modSp mod">
        <pc:chgData name="Erik Woldhuis" userId="a42b0a74-26ed-4fe5-bdf9-9c9b7ac2483f" providerId="ADAL" clId="{B766CA08-3F08-0D40-ABFA-6E6B7D1ED806}" dt="2022-12-15T12:50:15.426" v="22" actId="27636"/>
        <pc:sldMkLst>
          <pc:docMk/>
          <pc:sldMk cId="2358292311" sldId="386"/>
        </pc:sldMkLst>
        <pc:spChg chg="mod">
          <ac:chgData name="Erik Woldhuis" userId="a42b0a74-26ed-4fe5-bdf9-9c9b7ac2483f" providerId="ADAL" clId="{B766CA08-3F08-0D40-ABFA-6E6B7D1ED806}" dt="2022-12-15T12:50:15.426" v="22" actId="27636"/>
          <ac:spMkLst>
            <pc:docMk/>
            <pc:sldMk cId="2358292311" sldId="386"/>
            <ac:spMk id="3" creationId="{33BDE45F-FD0B-470F-A651-805460D206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3795-0EF6-4F80-864C-DD2B09E397F3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874A6-79AA-4FD5-B2C4-5A4AA4ACC25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16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 minuut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874A6-79AA-4FD5-B2C4-5A4AA4ACC25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9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35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703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796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03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698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9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96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204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406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2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549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90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1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57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Algemeen: vaardigheden, </a:t>
            </a:r>
            <a:r>
              <a:rPr lang="nl-NL" dirty="0" err="1"/>
              <a:t>ww</a:t>
            </a:r>
            <a:r>
              <a:rPr lang="nl-NL" dirty="0"/>
              <a:t>, actualiteit, verantwoording; natuurkunde: </a:t>
            </a:r>
            <a:r>
              <a:rPr lang="nl-NL" dirty="0" err="1"/>
              <a:t>quantum</a:t>
            </a:r>
            <a:r>
              <a:rPr lang="nl-NL" dirty="0"/>
              <a:t>, </a:t>
            </a:r>
            <a:r>
              <a:rPr lang="nl-NL" dirty="0" err="1"/>
              <a:t>enegrietransitie</a:t>
            </a:r>
            <a:r>
              <a:rPr lang="nl-NL" dirty="0"/>
              <a:t>, redeneren formules, (numeriek) modelleren, verkenning; randvoorwaarden: ex </a:t>
            </a:r>
            <a:r>
              <a:rPr lang="nl-NL" dirty="0" err="1"/>
              <a:t>prog</a:t>
            </a:r>
            <a:r>
              <a:rPr lang="nl-NL" dirty="0"/>
              <a:t>, niet verzwaren, katern, </a:t>
            </a:r>
            <a:r>
              <a:rPr lang="nl-NL" dirty="0" err="1"/>
              <a:t>curr.nu</a:t>
            </a:r>
            <a:r>
              <a:rPr lang="nl-NL"/>
              <a:t>, afstemmen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19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3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20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89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10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C1B1-2CB4-4342-AC93-8AC46BF8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25625"/>
            <a:ext cx="3877732" cy="1955961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3228-06D4-F848-9CA4-06063ABD6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3733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C9005-6106-694D-9D25-50340BC8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2666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DBFD9DC-9C92-844E-AC49-5E2C4B04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69319F-189C-834B-8ED2-1BC640A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559" y="6257954"/>
            <a:ext cx="655216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03F46C-3937-D54E-A59D-47AB6ECBEB9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7726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2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1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0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0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FB0B-7421-804D-9617-8460DF464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D490AC-9E56-4AFC-BB80-4115AB06B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3" y="1286121"/>
            <a:ext cx="8679915" cy="31713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6000" spc="100">
                <a:solidFill>
                  <a:schemeClr val="tx1"/>
                </a:solidFill>
                <a:latin typeface="+mn-lt"/>
              </a:rPr>
              <a:t>Herziening natuurkundesyllabi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673786-A33C-40C0-9C69-C2D97A9AA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5536446"/>
            <a:ext cx="8673427" cy="685831"/>
          </a:xfrm>
        </p:spPr>
        <p:txBody>
          <a:bodyPr vert="horz" lIns="91440" tIns="0" rIns="91440" bIns="45720" rtlCol="0" anchor="t">
            <a:normAutofit/>
          </a:bodyPr>
          <a:lstStyle/>
          <a:p>
            <a:r>
              <a:rPr lang="nl-NL" sz="1600">
                <a:solidFill>
                  <a:schemeClr val="bg1"/>
                </a:solidFill>
              </a:rPr>
              <a:t>Geschiedenis, proces en uitkomst</a:t>
            </a:r>
            <a:br>
              <a:rPr lang="nl-NL" sz="1600">
                <a:solidFill>
                  <a:schemeClr val="bg1"/>
                </a:solidFill>
              </a:rPr>
            </a:br>
            <a:r>
              <a:rPr lang="nl-NL" sz="1600">
                <a:solidFill>
                  <a:schemeClr val="bg1"/>
                </a:solidFill>
              </a:rPr>
              <a:t>17 december 2022, 56</a:t>
            </a:r>
            <a:r>
              <a:rPr lang="nl-NL" sz="1600" baseline="30000">
                <a:solidFill>
                  <a:schemeClr val="bg1"/>
                </a:solidFill>
              </a:rPr>
              <a:t>e</a:t>
            </a:r>
            <a:r>
              <a:rPr lang="nl-NL" sz="1600">
                <a:solidFill>
                  <a:schemeClr val="bg1"/>
                </a:solidFill>
              </a:rPr>
              <a:t> WND conferentie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F814CB0-A6A6-1382-6A24-0772E55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678DA2B-10EB-F1D2-E502-4B8AA85F8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0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821660"/>
            <a:ext cx="10678540" cy="5782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500" b="1" dirty="0"/>
              <a:t>Vwo F1 </a:t>
            </a:r>
            <a:r>
              <a:rPr lang="nl-NL" sz="2500" b="1" dirty="0" err="1"/>
              <a:t>quantumwereld</a:t>
            </a:r>
            <a:endParaRPr lang="nl-NL" sz="2500" b="1"/>
          </a:p>
          <a:p>
            <a:pPr marL="0" indent="0">
              <a:buNone/>
            </a:pPr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2EC8736-BA2B-3649-C39F-0C884CC3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51C28F-99C7-E638-A3E1-63629DA4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  <p:pic>
        <p:nvPicPr>
          <p:cNvPr id="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09D3AAC-CB1E-5444-345C-104F028E7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62" y="1729032"/>
            <a:ext cx="6080885" cy="57864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648B860-7BAB-AA83-0EEC-4290CFC9C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27" y="2363459"/>
            <a:ext cx="5986423" cy="39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950252"/>
            <a:ext cx="10678540" cy="5782243"/>
          </a:xfrm>
        </p:spPr>
        <p:txBody>
          <a:bodyPr>
            <a:normAutofit/>
          </a:bodyPr>
          <a:lstStyle/>
          <a:p>
            <a:r>
              <a:rPr lang="nl-NL" sz="2500" b="1" dirty="0">
                <a:solidFill>
                  <a:schemeClr val="tx1"/>
                </a:solidFill>
              </a:rPr>
              <a:t>Syllabus vwo F1 Quantumwereld</a:t>
            </a:r>
            <a:endParaRPr lang="nl-NL" sz="2400" dirty="0">
              <a:solidFill>
                <a:schemeClr val="tx1"/>
              </a:solidFill>
            </a:endParaRPr>
          </a:p>
          <a:p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2EC8736-BA2B-3649-C39F-0C884CC3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51C28F-99C7-E638-A3E1-63629DA4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E833D-EBBC-0A63-BABD-E2C2F666C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776" y="1525194"/>
            <a:ext cx="3667190" cy="2120566"/>
          </a:xfrm>
          <a:prstGeom prst="rect">
            <a:avLst/>
          </a:prstGeom>
        </p:spPr>
      </p:pic>
      <p:pic>
        <p:nvPicPr>
          <p:cNvPr id="5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99DC36-4B85-A43D-E154-90C1E88B2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62" y="1525024"/>
            <a:ext cx="6811397" cy="38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2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2" y="860796"/>
            <a:ext cx="10678540" cy="5002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500" b="1"/>
              <a:t>Consultaties</a:t>
            </a:r>
            <a:br>
              <a:rPr lang="nl-NL" sz="2500" b="1"/>
            </a:br>
            <a:endParaRPr lang="nl-NL" sz="2500" b="1"/>
          </a:p>
          <a:p>
            <a:pPr marL="226695" lvl="1" indent="-22669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Veldraadpleging </a:t>
            </a:r>
            <a:r>
              <a:rPr lang="nl-NL" sz="2400" err="1">
                <a:solidFill>
                  <a:schemeClr val="tx1"/>
                </a:solidFill>
              </a:rPr>
              <a:t>enquete</a:t>
            </a:r>
            <a:r>
              <a:rPr lang="nl-NL" sz="2400">
                <a:solidFill>
                  <a:schemeClr val="tx1"/>
                </a:solidFill>
              </a:rPr>
              <a:t> (n = 240)</a:t>
            </a:r>
          </a:p>
          <a:p>
            <a:pPr marL="226695" lvl="1" indent="-226695">
              <a:buFont typeface="Arial" panose="020B0604020202020204" pitchFamily="34" charset="0"/>
              <a:buChar char="•"/>
            </a:pPr>
            <a:r>
              <a:rPr lang="nl-NL" sz="2400"/>
              <a:t>NNV </a:t>
            </a:r>
            <a:r>
              <a:rPr lang="nl-NL" sz="2400" err="1"/>
              <a:t>quantum</a:t>
            </a:r>
            <a:r>
              <a:rPr lang="nl-NL" sz="2400"/>
              <a:t> denktank</a:t>
            </a:r>
            <a:endParaRPr lang="nl-NL" sz="2400">
              <a:solidFill>
                <a:schemeClr val="tx1"/>
              </a:solidFill>
            </a:endParaRPr>
          </a:p>
          <a:p>
            <a:pPr marL="226695" lvl="1" indent="-22669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Vaksectie NVON</a:t>
            </a:r>
          </a:p>
          <a:p>
            <a:pPr marL="226695" lvl="1" indent="-22669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Deelnemers verkenning</a:t>
            </a:r>
          </a:p>
          <a:p>
            <a:pPr marL="226695" lvl="1" indent="-226695">
              <a:buFont typeface="Arial" panose="020B0604020202020204" pitchFamily="34" charset="0"/>
              <a:buChar char="•"/>
            </a:pPr>
            <a:r>
              <a:rPr lang="nl-NL" sz="2400"/>
              <a:t>Focusgroep methode-auteurs</a:t>
            </a:r>
          </a:p>
          <a:p>
            <a:pPr marL="226695" lvl="1" indent="-226695">
              <a:buFont typeface="Arial" panose="020B0604020202020204" pitchFamily="34" charset="0"/>
              <a:buChar char="•"/>
            </a:pPr>
            <a:r>
              <a:rPr lang="nl-NL" sz="2400"/>
              <a:t>Vaststellingscommissie </a:t>
            </a:r>
            <a:r>
              <a:rPr lang="nl-NL" sz="2400" err="1"/>
              <a:t>CvTE</a:t>
            </a:r>
            <a:endParaRPr lang="nl-NL" sz="2400"/>
          </a:p>
          <a:p>
            <a:pPr marL="226695" lvl="1" indent="-226695">
              <a:buFont typeface="Arial" panose="020B0604020202020204" pitchFamily="34" charset="0"/>
              <a:buChar char="•"/>
            </a:pPr>
            <a:r>
              <a:rPr lang="nl-NL" sz="2400"/>
              <a:t>Individuele input</a:t>
            </a:r>
          </a:p>
          <a:p>
            <a:pPr marL="1028700" lvl="1" indent="-342900"/>
            <a:endParaRPr lang="nl-NL" sz="2000">
              <a:solidFill>
                <a:schemeClr val="tx1"/>
              </a:solidFill>
            </a:endParaRPr>
          </a:p>
          <a:p>
            <a:pPr marL="1028700" lvl="1" indent="-342900"/>
            <a:endParaRPr lang="nl-NL" sz="2200">
              <a:solidFill>
                <a:schemeClr val="tx1"/>
              </a:solidFill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F9D3393-D626-7293-C5CC-8F1A2F11E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57E31D1-AD54-A72E-F27B-FAC7EA903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891217"/>
            <a:ext cx="10678540" cy="59685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nl-NL" sz="2500" b="1"/>
              <a:t>Uitkomsten consultatie</a:t>
            </a:r>
            <a:endParaRPr lang="nl-NL" sz="2400"/>
          </a:p>
          <a:p>
            <a:pPr marL="342900" indent="-342900"/>
            <a:endParaRPr lang="nl-NL" sz="2500" b="1"/>
          </a:p>
          <a:p>
            <a:pPr marL="285750" lvl="1">
              <a:buFont typeface="Arial" panose="05000000000000000000" pitchFamily="2" charset="2"/>
              <a:buChar char="•"/>
            </a:pPr>
            <a:r>
              <a:rPr lang="nl-NL" sz="2400"/>
              <a:t>Quantum te groot en niet genoeg toepassing</a:t>
            </a:r>
          </a:p>
          <a:p>
            <a:pPr marL="285750" lvl="1">
              <a:buFont typeface="Arial" panose="05000000000000000000" pitchFamily="2" charset="2"/>
              <a:buChar char="•"/>
            </a:pPr>
            <a:r>
              <a:rPr lang="nl-NL" sz="2400"/>
              <a:t>Wet v Wien toch niet schrappen</a:t>
            </a:r>
          </a:p>
          <a:p>
            <a:pPr marL="285750" lvl="1">
              <a:buFont typeface="Arial" panose="05000000000000000000" pitchFamily="2" charset="2"/>
              <a:buChar char="•"/>
            </a:pPr>
            <a:r>
              <a:rPr lang="nl-NL" sz="2400"/>
              <a:t>Numeriek modelleren verder verhelderen</a:t>
            </a:r>
          </a:p>
          <a:p>
            <a:pPr marL="285750" lvl="1">
              <a:buFont typeface="Arial" panose="05000000000000000000" pitchFamily="2" charset="2"/>
              <a:buChar char="•"/>
            </a:pPr>
            <a:r>
              <a:rPr lang="nl-NL" sz="2400"/>
              <a:t>Beredeneerde schatting terug</a:t>
            </a:r>
          </a:p>
          <a:p>
            <a:pPr marL="285750" lvl="1">
              <a:buFont typeface="Arial" panose="05000000000000000000" pitchFamily="2" charset="2"/>
              <a:buChar char="•"/>
            </a:pPr>
            <a:r>
              <a:rPr lang="nl-NL" sz="2400"/>
              <a:t>Stralingsenergie toevoegen bij energieomzettingen</a:t>
            </a:r>
          </a:p>
          <a:p>
            <a:pPr marL="285750" lvl="1">
              <a:buFont typeface="Arial" panose="05000000000000000000" pitchFamily="2" charset="2"/>
              <a:buChar char="•"/>
            </a:pPr>
            <a:r>
              <a:rPr lang="nl-NL" sz="2400"/>
              <a:t>Nauwkeurigheid en reproduceerbaarheid terug bij vwo</a:t>
            </a:r>
          </a:p>
          <a:p>
            <a:pPr marL="1028700" lvl="1" indent="-971550">
              <a:buFont typeface="Arial" panose="05000000000000000000" pitchFamily="2" charset="2"/>
              <a:buChar char="•"/>
            </a:pPr>
            <a:endParaRPr lang="nl-NL" sz="2200">
              <a:solidFill>
                <a:schemeClr val="tx1"/>
              </a:solidFill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DEE4094-A5B4-1287-6CDD-310BCA4B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25A801-3D09-65C5-38CF-8FA60ACD1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986" y="843515"/>
            <a:ext cx="10678540" cy="57735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500" b="1" dirty="0"/>
              <a:t>Meer informatie</a:t>
            </a:r>
            <a:br>
              <a:rPr lang="nl-NL" sz="2500" b="1" dirty="0"/>
            </a:br>
            <a:endParaRPr lang="nl-NL" sz="2500" b="1" dirty="0"/>
          </a:p>
          <a:p>
            <a:pPr marL="225425" lvl="1" indent="-212725">
              <a:buFont typeface="Arial" panose="020B0604020202020204" pitchFamily="34" charset="0"/>
              <a:buChar char="•"/>
            </a:pPr>
            <a:r>
              <a:rPr lang="nl-NL" sz="2400" dirty="0" err="1"/>
              <a:t>Examenblad.nl</a:t>
            </a:r>
            <a:endParaRPr lang="nl-NL" sz="2400" dirty="0"/>
          </a:p>
          <a:p>
            <a:pPr marL="571500" indent="-342900">
              <a:buFont typeface="Wingdings" pitchFamily="2" charset="2"/>
              <a:buChar char="ü"/>
            </a:pPr>
            <a:r>
              <a:rPr lang="nl-NL" sz="2400" dirty="0"/>
              <a:t>Natuurkunde havo 2024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nl-NL" sz="2400" dirty="0">
                <a:solidFill>
                  <a:schemeClr val="tx1"/>
                </a:solidFill>
              </a:rPr>
              <a:t>Natuurkunde vwo 2025</a:t>
            </a:r>
            <a:endParaRPr lang="nl-NL" sz="2400" dirty="0"/>
          </a:p>
          <a:p>
            <a:pPr marL="571500" indent="-342900">
              <a:buFont typeface="Wingdings" pitchFamily="2" charset="2"/>
              <a:buChar char="ü"/>
            </a:pPr>
            <a:r>
              <a:rPr lang="nl-NL" sz="2400" dirty="0"/>
              <a:t>Nieuwe syllabus, ‘gele vlekken’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nl-NL" sz="2400" dirty="0">
                <a:solidFill>
                  <a:schemeClr val="tx1"/>
                </a:solidFill>
              </a:rPr>
              <a:t>Verantwoordingsdocument</a:t>
            </a:r>
            <a:endParaRPr lang="nl-NL" sz="2400" dirty="0"/>
          </a:p>
          <a:p>
            <a:pPr marL="571500" indent="-342900">
              <a:buFont typeface="Wingdings" pitchFamily="2" charset="2"/>
              <a:buChar char="ü"/>
            </a:pPr>
            <a:r>
              <a:rPr lang="nl-NL" sz="2400">
                <a:solidFill>
                  <a:schemeClr val="tx1"/>
                </a:solidFill>
              </a:rPr>
              <a:t>Hier geprint</a:t>
            </a:r>
          </a:p>
          <a:p>
            <a:pPr marL="571500" indent="-342900">
              <a:buFont typeface="Wingdings" pitchFamily="2" charset="2"/>
              <a:buChar char="ü"/>
            </a:pPr>
            <a:endParaRPr lang="nl-NL" sz="2400" dirty="0"/>
          </a:p>
          <a:p>
            <a:pPr marL="571500" indent="-342900">
              <a:buFont typeface="Wingdings" pitchFamily="2" charset="2"/>
              <a:buChar char="ü"/>
            </a:pPr>
            <a:r>
              <a:rPr lang="nl-NL" sz="2400" dirty="0">
                <a:solidFill>
                  <a:schemeClr val="tx1"/>
                </a:solidFill>
              </a:rPr>
              <a:t>Nieuwe </a:t>
            </a:r>
            <a:r>
              <a:rPr lang="nl-NL" sz="2400" dirty="0" err="1">
                <a:solidFill>
                  <a:schemeClr val="tx1"/>
                </a:solidFill>
              </a:rPr>
              <a:t>Binas</a:t>
            </a:r>
            <a:endParaRPr lang="nl-NL" sz="2400" dirty="0">
              <a:solidFill>
                <a:schemeClr val="tx1"/>
              </a:solidFill>
            </a:endParaRPr>
          </a:p>
          <a:p>
            <a:pPr marL="571500" indent="-342900">
              <a:buFont typeface="Wingdings" pitchFamily="2" charset="2"/>
              <a:buChar char="ü"/>
            </a:pPr>
            <a:r>
              <a:rPr lang="nl-NL" sz="2400" dirty="0">
                <a:solidFill>
                  <a:schemeClr val="tx1"/>
                </a:solidFill>
              </a:rPr>
              <a:t>Actualisatie examenprogramma’s</a:t>
            </a:r>
            <a:endParaRPr lang="nl-NL" sz="2400" dirty="0"/>
          </a:p>
          <a:p>
            <a:pPr marL="1028700" lvl="1" indent="-342900"/>
            <a:endParaRPr lang="nl-NL" sz="2200" dirty="0">
              <a:solidFill>
                <a:schemeClr val="tx1"/>
              </a:solidFill>
            </a:endParaRPr>
          </a:p>
          <a:p>
            <a:endParaRPr lang="nl-NL" sz="24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1A053CF-E98A-2AEA-76F1-F84B153D9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B717E57-9706-9110-92A7-0FCFFB3EE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573" y="849629"/>
            <a:ext cx="10678540" cy="57847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500" b="1"/>
              <a:t>Vragen of opmerkingen?</a:t>
            </a:r>
            <a:br>
              <a:rPr lang="nl-NL" sz="2500" b="1"/>
            </a:br>
            <a:endParaRPr lang="nl-NL" sz="2500" b="1"/>
          </a:p>
          <a:p>
            <a:pPr marL="266700" lvl="1" indent="-2540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Tevreden?</a:t>
            </a:r>
          </a:p>
          <a:p>
            <a:pPr marL="266700" lvl="1" indent="-254000">
              <a:buFont typeface="Arial" panose="020B0604020202020204" pitchFamily="34" charset="0"/>
              <a:buChar char="•"/>
            </a:pPr>
            <a:r>
              <a:rPr lang="nl-NL" sz="2400"/>
              <a:t>Beste en slechtste verandering?</a:t>
            </a:r>
          </a:p>
          <a:p>
            <a:pPr marL="266700" lvl="1" indent="-254000">
              <a:buFont typeface="Arial" panose="020B0604020202020204" pitchFamily="34" charset="0"/>
              <a:buChar char="•"/>
            </a:pPr>
            <a:r>
              <a:rPr lang="nl-NL" sz="2400"/>
              <a:t>Wat is er onterecht niet veranderd?</a:t>
            </a:r>
          </a:p>
          <a:p>
            <a:pPr marL="266700" lvl="1" indent="-254000">
              <a:buFont typeface="Arial" panose="020B0604020202020204" pitchFamily="34" charset="0"/>
              <a:buChar char="•"/>
            </a:pPr>
            <a:endParaRPr lang="nl-NL" sz="2400"/>
          </a:p>
          <a:p>
            <a:pPr marL="266700" lvl="1" indent="-254000">
              <a:buFont typeface="Arial" panose="020B0604020202020204" pitchFamily="34" charset="0"/>
              <a:buChar char="•"/>
            </a:pPr>
            <a:r>
              <a:rPr lang="nl-NL" sz="2400"/>
              <a:t>Zijn er veranderingen die niet duidelijk zijn?</a:t>
            </a:r>
          </a:p>
          <a:p>
            <a:pPr marL="266700" lvl="1" indent="-254000">
              <a:buFont typeface="Arial" panose="020B0604020202020204" pitchFamily="34" charset="0"/>
              <a:buChar char="•"/>
            </a:pPr>
            <a:endParaRPr lang="nl-NL" sz="2400"/>
          </a:p>
          <a:p>
            <a:pPr marL="266700" lvl="1" indent="-2540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Wat is de totale impact?</a:t>
            </a:r>
          </a:p>
          <a:p>
            <a:pPr marL="266700" lvl="1" indent="-254000">
              <a:buFont typeface="Arial" panose="020B0604020202020204" pitchFamily="34" charset="0"/>
              <a:buChar char="•"/>
            </a:pPr>
            <a:r>
              <a:rPr lang="nl-NL" sz="2400"/>
              <a:t>Wat heeft de grootste impact?</a:t>
            </a:r>
          </a:p>
          <a:p>
            <a:pPr marL="1028700" lvl="1" indent="-342900"/>
            <a:endParaRPr lang="nl-NL" sz="2000">
              <a:solidFill>
                <a:schemeClr val="tx1"/>
              </a:solidFill>
            </a:endParaRPr>
          </a:p>
          <a:p>
            <a:pPr marL="1028700" lvl="1" indent="-342900"/>
            <a:endParaRPr lang="nl-NL" sz="2200">
              <a:solidFill>
                <a:schemeClr val="tx1"/>
              </a:solidFill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08B3B40-CDA4-411B-0648-ACA008491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C818000-B69F-4153-C111-F30323567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328A-0475-6092-1505-217CFA76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5F3C2-E4D7-E610-328B-B443692F4F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0EFCB-2795-F8AD-BC37-F3F51F4E56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E521A-A68F-E617-0632-7ECD9C7905E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6202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812800"/>
            <a:ext cx="10678540" cy="5782243"/>
          </a:xfrm>
        </p:spPr>
        <p:txBody>
          <a:bodyPr>
            <a:normAutofit/>
          </a:bodyPr>
          <a:lstStyle/>
          <a:p>
            <a:r>
              <a:rPr lang="nl-NL" sz="2500" b="1">
                <a:solidFill>
                  <a:schemeClr val="tx1"/>
                </a:solidFill>
              </a:rPr>
              <a:t>Geschiedenis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2013: invoering ‘</a:t>
            </a:r>
            <a:r>
              <a:rPr lang="nl-NL" sz="2400" err="1">
                <a:solidFill>
                  <a:schemeClr val="tx1"/>
                </a:solidFill>
              </a:rPr>
              <a:t>NiNa</a:t>
            </a:r>
            <a:r>
              <a:rPr lang="nl-NL" sz="2400">
                <a:solidFill>
                  <a:schemeClr val="tx1"/>
                </a:solidFill>
              </a:rPr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2015/16: eerste examen</a:t>
            </a:r>
            <a:endParaRPr lang="nl-NL" sz="22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Eind 2018: verkenningscommissies</a:t>
            </a:r>
          </a:p>
          <a:p>
            <a:pPr marL="1028700" lvl="1" indent="-342900"/>
            <a:r>
              <a:rPr lang="nl-NL" sz="2200">
                <a:solidFill>
                  <a:schemeClr val="tx1"/>
                </a:solidFill>
              </a:rPr>
              <a:t>Herziening wenselijk?</a:t>
            </a:r>
          </a:p>
          <a:p>
            <a:pPr marL="1028700" lvl="1" indent="-342900"/>
            <a:r>
              <a:rPr lang="nl-NL" sz="2200">
                <a:solidFill>
                  <a:schemeClr val="tx1"/>
                </a:solidFill>
              </a:rPr>
              <a:t>voorzitter: Harrie </a:t>
            </a:r>
            <a:r>
              <a:rPr lang="nl-NL" sz="2200" err="1">
                <a:solidFill>
                  <a:schemeClr val="tx1"/>
                </a:solidFill>
              </a:rPr>
              <a:t>Eijkelhof</a:t>
            </a:r>
            <a:endParaRPr lang="nl-NL" sz="2200">
              <a:solidFill>
                <a:schemeClr val="tx1"/>
              </a:solidFill>
            </a:endParaRPr>
          </a:p>
          <a:p>
            <a:pPr marL="1028700" lvl="1" indent="-342900"/>
            <a:r>
              <a:rPr lang="nl-NL" sz="2200">
                <a:solidFill>
                  <a:schemeClr val="tx1"/>
                </a:solidFill>
              </a:rPr>
              <a:t>secretaris: Ed </a:t>
            </a:r>
            <a:r>
              <a:rPr lang="nl-NL" sz="2200" err="1">
                <a:solidFill>
                  <a:schemeClr val="tx1"/>
                </a:solidFill>
              </a:rPr>
              <a:t>vd</a:t>
            </a:r>
            <a:r>
              <a:rPr lang="nl-NL" sz="2200">
                <a:solidFill>
                  <a:schemeClr val="tx1"/>
                </a:solidFill>
              </a:rPr>
              <a:t> Berg</a:t>
            </a:r>
            <a:endParaRPr lang="nl-NL" sz="2200"/>
          </a:p>
          <a:p>
            <a:pPr marL="1028700" lvl="1" indent="-342900"/>
            <a:r>
              <a:rPr lang="nl-NL" sz="2400">
                <a:solidFill>
                  <a:schemeClr val="tx1"/>
                </a:solidFill>
              </a:rPr>
              <a:t>Zomer 2019: verkenningsrapporten</a:t>
            </a:r>
          </a:p>
          <a:p>
            <a:endParaRPr lang="nl-NL" sz="2400">
              <a:solidFill>
                <a:schemeClr val="tx1"/>
              </a:solidFill>
            </a:endParaRPr>
          </a:p>
          <a:p>
            <a:pPr marL="571500" indent="-342900"/>
            <a:r>
              <a:rPr lang="nl-NL" sz="2400">
                <a:solidFill>
                  <a:schemeClr val="tx1"/>
                </a:solidFill>
              </a:rPr>
              <a:t>Inderdaad syllabuscommissie</a:t>
            </a:r>
          </a:p>
          <a:p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2EC8736-BA2B-3649-C39F-0C884CC3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51C28F-99C7-E638-A3E1-63629DA4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37068"/>
            <a:ext cx="10678540" cy="6357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500" b="1">
              <a:solidFill>
                <a:schemeClr val="tx1"/>
              </a:solidFill>
            </a:endParaRPr>
          </a:p>
          <a:p>
            <a:r>
              <a:rPr lang="nl-NL" sz="2500" b="1">
                <a:solidFill>
                  <a:schemeClr val="tx1"/>
                </a:solidFill>
              </a:rPr>
              <a:t>Opdracht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Bètaprofielvaardigheden en examenwerkwoorden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Actualiteit en relevantie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Verantwoordingsdocument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Quantum</a:t>
            </a:r>
            <a:endParaRPr lang="nl-NL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Energietransitie</a:t>
            </a:r>
            <a:endParaRPr lang="nl-NL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Redeneren met formules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(Numeriek) modelleren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Punten verkenning</a:t>
            </a:r>
            <a:endParaRPr lang="nl-NL" sz="2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>
              <a:solidFill>
                <a:schemeClr val="tx1"/>
              </a:solidFill>
            </a:endParaRPr>
          </a:p>
          <a:p>
            <a:endParaRPr lang="nl-NL" sz="2400">
              <a:solidFill>
                <a:schemeClr val="tx1"/>
              </a:solidFill>
            </a:endParaRPr>
          </a:p>
          <a:p>
            <a:pPr marL="1028700" lvl="1" indent="-342900"/>
            <a:endParaRPr lang="nl-NL" sz="2200">
              <a:solidFill>
                <a:schemeClr val="tx1"/>
              </a:solidFill>
            </a:endParaRPr>
          </a:p>
          <a:p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AA9C57B-A995-8EBA-C23E-E0F41B2B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4871BC-941A-E1FB-571A-23F7D402A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9498" y="1160350"/>
            <a:ext cx="10678540" cy="4547879"/>
          </a:xfrm>
        </p:spPr>
        <p:txBody>
          <a:bodyPr>
            <a:normAutofit/>
          </a:bodyPr>
          <a:lstStyle/>
          <a:p>
            <a:r>
              <a:rPr lang="nl-NL" sz="2500" b="1">
                <a:solidFill>
                  <a:schemeClr val="tx1"/>
                </a:solidFill>
              </a:rPr>
              <a:t>Randvoorwaarden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Examenprogramma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Geen verzwaring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‘maximaal katern’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In lijn met </a:t>
            </a:r>
            <a:r>
              <a:rPr lang="nl-NL" sz="2400" err="1">
                <a:solidFill>
                  <a:schemeClr val="tx1"/>
                </a:solidFill>
              </a:rPr>
              <a:t>curr.nu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afstemming</a:t>
            </a:r>
          </a:p>
          <a:p>
            <a:pPr marL="1028700" lvl="1" indent="-342900"/>
            <a:endParaRPr lang="nl-NL" sz="2200">
              <a:solidFill>
                <a:schemeClr val="tx1"/>
              </a:solidFill>
            </a:endParaRPr>
          </a:p>
          <a:p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8DF62C0-1D68-F791-85CE-A19181EA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D372EBC-1543-1C4A-094B-2E30C0EB9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857102"/>
            <a:ext cx="10678540" cy="5782243"/>
          </a:xfrm>
        </p:spPr>
        <p:txBody>
          <a:bodyPr>
            <a:normAutofit/>
          </a:bodyPr>
          <a:lstStyle/>
          <a:p>
            <a:r>
              <a:rPr lang="nl-NL" sz="2500" b="1">
                <a:solidFill>
                  <a:schemeClr val="tx1"/>
                </a:solidFill>
              </a:rPr>
              <a:t>Voorstellen</a:t>
            </a:r>
          </a:p>
          <a:p>
            <a:endParaRPr lang="nl-NL" sz="240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NL" sz="2400"/>
              <a:t>Philip Habing, lid commissie, docent Hyperion Lyceum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L" sz="2400"/>
              <a:t>Erik Woldhuis, secretaris, SLO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L" sz="2400"/>
              <a:t>Jacqueline Wooning, projectleider, CvTE</a:t>
            </a:r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6CB1146-11EB-78AA-446D-657CB21E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33EE60F-E134-4D28-BB15-E7B593955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9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575734"/>
            <a:ext cx="10678540" cy="60193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3 syllabuscommissies</a:t>
            </a:r>
          </a:p>
          <a:p>
            <a:pPr marL="1028700" lvl="1" indent="-342900"/>
            <a:r>
              <a:rPr lang="nl-NL" sz="2400">
                <a:solidFill>
                  <a:schemeClr val="tx1"/>
                </a:solidFill>
              </a:rPr>
              <a:t>Petit comité samenhang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Start: </a:t>
            </a:r>
            <a:r>
              <a:rPr lang="nl-NL" sz="2400" strike="sngStrike">
                <a:solidFill>
                  <a:schemeClr val="tx1"/>
                </a:solidFill>
              </a:rPr>
              <a:t>maart </a:t>
            </a:r>
            <a:r>
              <a:rPr lang="nl-NL" sz="2400">
                <a:solidFill>
                  <a:schemeClr val="tx1"/>
                </a:solidFill>
              </a:rPr>
              <a:t>september 2020</a:t>
            </a:r>
          </a:p>
          <a:p>
            <a:pPr marL="1028700" lvl="1" indent="-342900"/>
            <a:r>
              <a:rPr lang="nl-NL" sz="2200">
                <a:solidFill>
                  <a:schemeClr val="tx1"/>
                </a:solidFill>
              </a:rPr>
              <a:t>April 2021 versie1</a:t>
            </a:r>
          </a:p>
          <a:p>
            <a:pPr marL="1028700" lvl="1" indent="-342900"/>
            <a:r>
              <a:rPr lang="nl-NL" sz="2200">
                <a:solidFill>
                  <a:schemeClr val="tx1"/>
                </a:solidFill>
              </a:rPr>
              <a:t>September 2021 veldraadpleging</a:t>
            </a:r>
          </a:p>
          <a:p>
            <a:pPr marL="1028700" lvl="1" indent="-342900"/>
            <a:r>
              <a:rPr lang="nl-NL" sz="2200">
                <a:solidFill>
                  <a:schemeClr val="tx1"/>
                </a:solidFill>
              </a:rPr>
              <a:t>December 2021 versie 2</a:t>
            </a:r>
          </a:p>
          <a:p>
            <a:pPr marL="1028700" lvl="1" indent="-342900"/>
            <a:r>
              <a:rPr lang="nl-NL" sz="2200">
                <a:solidFill>
                  <a:schemeClr val="tx1"/>
                </a:solidFill>
              </a:rPr>
              <a:t>Begin 2022 vaststellen</a:t>
            </a:r>
          </a:p>
          <a:p>
            <a:pPr marL="1028700" lvl="1" indent="-342900"/>
            <a:r>
              <a:rPr lang="nl-NL" sz="2200">
                <a:solidFill>
                  <a:schemeClr val="tx1"/>
                </a:solidFill>
              </a:rPr>
              <a:t>Sept 2022 invoering jaar 4</a:t>
            </a:r>
          </a:p>
          <a:p>
            <a:pPr marL="1028700" lvl="1" indent="-342900"/>
            <a:r>
              <a:rPr lang="nl-NL" sz="2200"/>
              <a:t>2024 eerste havo CE</a:t>
            </a:r>
          </a:p>
          <a:p>
            <a:pPr marL="1028700" lvl="1" indent="-342900"/>
            <a:r>
              <a:rPr lang="nl-NL" sz="2200">
                <a:solidFill>
                  <a:schemeClr val="tx1"/>
                </a:solidFill>
              </a:rPr>
              <a:t>2025 eerste vwo CE</a:t>
            </a:r>
          </a:p>
          <a:p>
            <a:pPr marL="1028700" lvl="1" indent="-342900"/>
            <a:endParaRPr lang="nl-NL" sz="2200">
              <a:solidFill>
                <a:schemeClr val="tx1"/>
              </a:solidFill>
            </a:endParaRPr>
          </a:p>
          <a:p>
            <a:endParaRPr lang="nl-NL" sz="2400">
              <a:solidFill>
                <a:schemeClr val="tx1"/>
              </a:solidFill>
            </a:endParaRPr>
          </a:p>
          <a:p>
            <a:pPr marL="1028700" lvl="1" indent="-342900"/>
            <a:endParaRPr lang="nl-NL" sz="2200">
              <a:solidFill>
                <a:schemeClr val="tx1"/>
              </a:solidFill>
            </a:endParaRPr>
          </a:p>
          <a:p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58190FA-FE7B-7F59-8634-E2E84F90B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F405F68-85B7-3D40-17EA-5632DBC6E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0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626534"/>
            <a:ext cx="10678540" cy="59685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Uitkomsten consultatie</a:t>
            </a:r>
          </a:p>
          <a:p>
            <a:pPr marL="1028700" lvl="1" indent="-342900"/>
            <a:r>
              <a:rPr lang="nl-NL" sz="2000">
                <a:solidFill>
                  <a:schemeClr val="tx1"/>
                </a:solidFill>
              </a:rPr>
              <a:t>Quantum te groot en niet genoeg toepassing</a:t>
            </a:r>
          </a:p>
          <a:p>
            <a:pPr marL="1485900" lvl="2" indent="-342900"/>
            <a:r>
              <a:rPr lang="nl-NL" sz="1800"/>
              <a:t>Tunnelen geschrapt</a:t>
            </a:r>
          </a:p>
          <a:p>
            <a:pPr marL="1485900" lvl="2" indent="-342900"/>
            <a:r>
              <a:rPr lang="nl-NL" sz="1800"/>
              <a:t>Meer </a:t>
            </a:r>
            <a:r>
              <a:rPr lang="nl-NL" sz="1800" err="1"/>
              <a:t>bandgap</a:t>
            </a:r>
            <a:r>
              <a:rPr lang="nl-NL" sz="1800"/>
              <a:t>, inclusief zonnecellen</a:t>
            </a:r>
          </a:p>
          <a:p>
            <a:pPr marL="1485900" lvl="2" indent="-342900"/>
            <a:r>
              <a:rPr lang="nl-NL" sz="1800"/>
              <a:t>Link waarschijnlijkheid-golffunctie</a:t>
            </a:r>
          </a:p>
          <a:p>
            <a:pPr marL="1485900" lvl="2" indent="-342900"/>
            <a:r>
              <a:rPr lang="nl-NL" sz="1800"/>
              <a:t>p -&gt; mv</a:t>
            </a:r>
          </a:p>
          <a:p>
            <a:pPr marL="1485900" lvl="2" indent="-342900"/>
            <a:endParaRPr lang="nl-NL" sz="1800"/>
          </a:p>
          <a:p>
            <a:pPr marL="1028700" lvl="1" indent="-342900"/>
            <a:r>
              <a:rPr lang="nl-NL" sz="2000"/>
              <a:t>Wet v Wien toch niet schrappen</a:t>
            </a:r>
          </a:p>
          <a:p>
            <a:pPr marL="1028700" lvl="1" indent="-342900"/>
            <a:r>
              <a:rPr lang="nl-NL" sz="2000">
                <a:solidFill>
                  <a:schemeClr val="tx1"/>
                </a:solidFill>
              </a:rPr>
              <a:t>Numeriek modelleren verder verhelderen</a:t>
            </a:r>
          </a:p>
          <a:p>
            <a:pPr marL="1028700" lvl="1" indent="-342900"/>
            <a:r>
              <a:rPr lang="nl-NL" sz="2000"/>
              <a:t>Beredeneerde schatting terug</a:t>
            </a:r>
          </a:p>
          <a:p>
            <a:pPr marL="1028700" lvl="1" indent="-342900"/>
            <a:r>
              <a:rPr lang="nl-NL" sz="2000">
                <a:solidFill>
                  <a:schemeClr val="tx1"/>
                </a:solidFill>
              </a:rPr>
              <a:t>Stralingsenergie toevoegen bij energieomzettingen</a:t>
            </a:r>
          </a:p>
          <a:p>
            <a:pPr marL="1028700" lvl="1" indent="-342900"/>
            <a:r>
              <a:rPr lang="nl-NL" sz="2000">
                <a:solidFill>
                  <a:schemeClr val="tx1"/>
                </a:solidFill>
              </a:rPr>
              <a:t>Nauwkeurigheid en reproduceerbaarheid terug bij vwo</a:t>
            </a:r>
          </a:p>
          <a:p>
            <a:pPr marL="1028700" lvl="1" indent="-342900"/>
            <a:endParaRPr lang="nl-NL" sz="2200">
              <a:solidFill>
                <a:schemeClr val="tx1"/>
              </a:solidFill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DEE4094-A5B4-1287-6CDD-310BCA4B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25A801-3D09-65C5-38CF-8FA60ACD1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5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830521"/>
            <a:ext cx="10678540" cy="5782243"/>
          </a:xfrm>
        </p:spPr>
        <p:txBody>
          <a:bodyPr>
            <a:normAutofit/>
          </a:bodyPr>
          <a:lstStyle/>
          <a:p>
            <a:r>
              <a:rPr lang="nl-NL" sz="2500" b="1">
                <a:solidFill>
                  <a:schemeClr val="tx1"/>
                </a:solidFill>
              </a:rPr>
              <a:t>Geschiedenis</a:t>
            </a:r>
          </a:p>
          <a:p>
            <a:pPr marL="0" indent="0">
              <a:buNone/>
            </a:pPr>
            <a:endParaRPr lang="nl-NL" sz="2400">
              <a:solidFill>
                <a:schemeClr val="tx1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2013: invoering ‘</a:t>
            </a:r>
            <a:r>
              <a:rPr lang="nl-NL" sz="2400" err="1">
                <a:solidFill>
                  <a:schemeClr val="tx1"/>
                </a:solidFill>
              </a:rPr>
              <a:t>NiNa</a:t>
            </a:r>
            <a:r>
              <a:rPr lang="nl-NL" sz="2400">
                <a:solidFill>
                  <a:schemeClr val="tx1"/>
                </a:solidFill>
              </a:rPr>
              <a:t>’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nl-NL" sz="2400"/>
              <a:t>2015/16: eerste CE</a:t>
            </a:r>
            <a:endParaRPr lang="nl-NL" sz="2400">
              <a:solidFill>
                <a:schemeClr val="tx1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2018-2019: verkenningsrapporten</a:t>
            </a:r>
          </a:p>
          <a:p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2EC8736-BA2B-3649-C39F-0C884CC3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51C28F-99C7-E638-A3E1-63629DA4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830521"/>
            <a:ext cx="10678540" cy="57822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sz="2500" b="1">
                <a:solidFill>
                  <a:schemeClr val="tx1"/>
                </a:solidFill>
              </a:rPr>
              <a:t>Commissie</a:t>
            </a:r>
            <a:endParaRPr lang="nl-NL" sz="2400">
              <a:solidFill>
                <a:schemeClr val="tx1"/>
              </a:solidFill>
            </a:endParaRP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Stefan Kooij, UT, voorzitter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Lilian Bouma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Albert Ballast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Philip Habing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Joost van </a:t>
            </a:r>
            <a:r>
              <a:rPr lang="nl-NL" sz="2400" err="1">
                <a:solidFill>
                  <a:schemeClr val="tx1"/>
                </a:solidFill>
              </a:rPr>
              <a:t>Buchem</a:t>
            </a:r>
            <a:endParaRPr lang="nl-NL" sz="2400">
              <a:solidFill>
                <a:schemeClr val="tx1"/>
              </a:solidFill>
            </a:endParaRPr>
          </a:p>
          <a:p>
            <a:pPr marL="225425" indent="-21272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Jos van </a:t>
            </a:r>
            <a:r>
              <a:rPr lang="nl-NL" sz="2400" err="1">
                <a:solidFill>
                  <a:schemeClr val="tx1"/>
                </a:solidFill>
              </a:rPr>
              <a:t>Rijssel</a:t>
            </a:r>
            <a:endParaRPr lang="nl-NL" sz="2400">
              <a:solidFill>
                <a:schemeClr val="tx1"/>
              </a:solidFill>
            </a:endParaRPr>
          </a:p>
          <a:p>
            <a:endParaRPr lang="nl-NL" sz="2500" b="1">
              <a:solidFill>
                <a:schemeClr val="tx1"/>
              </a:solidFill>
            </a:endParaRPr>
          </a:p>
          <a:p>
            <a:r>
              <a:rPr lang="nl-NL" sz="2500" b="1">
                <a:solidFill>
                  <a:schemeClr val="tx1"/>
                </a:solidFill>
              </a:rPr>
              <a:t>Ondersteuning</a:t>
            </a:r>
            <a:endParaRPr lang="nl-NL" sz="2400">
              <a:solidFill>
                <a:schemeClr val="tx1"/>
              </a:solidFill>
            </a:endParaRPr>
          </a:p>
          <a:p>
            <a:pPr marL="225425" indent="-169545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Bernadette Kruiver, cito, </a:t>
            </a:r>
            <a:r>
              <a:rPr lang="nl-NL" sz="2400" err="1">
                <a:solidFill>
                  <a:schemeClr val="tx1"/>
                </a:solidFill>
              </a:rPr>
              <a:t>toetsdeskundige</a:t>
            </a:r>
            <a:endParaRPr lang="nl-NL" sz="2400">
              <a:solidFill>
                <a:schemeClr val="tx1"/>
              </a:solidFill>
            </a:endParaRPr>
          </a:p>
          <a:p>
            <a:pPr marL="225425" indent="-169545">
              <a:buFont typeface="Arial" panose="020B0604020202020204" pitchFamily="34" charset="0"/>
              <a:buChar char="•"/>
            </a:pPr>
            <a:r>
              <a:rPr lang="nl-NL" sz="2400"/>
              <a:t>Erik Woldhuis, SLO, secretaris</a:t>
            </a:r>
          </a:p>
          <a:p>
            <a:pPr marL="225425" indent="-212725">
              <a:buFont typeface="Arial" panose="020B0604020202020204" pitchFamily="34" charset="0"/>
              <a:buChar char="•"/>
            </a:pPr>
            <a:endParaRPr lang="nl-NL" sz="2400">
              <a:solidFill>
                <a:schemeClr val="tx1"/>
              </a:solidFill>
            </a:endParaRPr>
          </a:p>
          <a:p>
            <a:pPr marL="225425" indent="-212725">
              <a:buFont typeface="Arial" panose="020B0604020202020204" pitchFamily="34" charset="0"/>
              <a:buChar char="•"/>
            </a:pPr>
            <a:endParaRPr lang="nl-NL" sz="2400">
              <a:solidFill>
                <a:schemeClr val="tx1"/>
              </a:solidFill>
            </a:endParaRPr>
          </a:p>
          <a:p>
            <a:pPr marL="225425" indent="-212725">
              <a:buFont typeface="Arial" panose="020B0604020202020204" pitchFamily="34" charset="0"/>
              <a:buChar char="•"/>
            </a:pPr>
            <a:endParaRPr lang="nl-NL" sz="2400">
              <a:solidFill>
                <a:schemeClr val="tx1"/>
              </a:solidFill>
            </a:endParaRPr>
          </a:p>
          <a:p>
            <a:endParaRPr lang="nl-NL" sz="1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600" i="1">
              <a:solidFill>
                <a:srgbClr val="333333"/>
              </a:solidFill>
            </a:endParaRPr>
          </a:p>
          <a:p>
            <a:endParaRPr lang="nl-NL" sz="2400" b="0" u="none" strike="noStrike">
              <a:solidFill>
                <a:srgbClr val="000000"/>
              </a:solidFill>
              <a:effectLst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2EC8736-BA2B-3649-C39F-0C884CC3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51C28F-99C7-E638-A3E1-63629DA4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7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250359"/>
            <a:ext cx="10678540" cy="6357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500" b="1" dirty="0">
              <a:solidFill>
                <a:schemeClr val="tx1"/>
              </a:solidFill>
            </a:endParaRPr>
          </a:p>
          <a:p>
            <a:r>
              <a:rPr lang="nl-NL" sz="2500" b="1" dirty="0">
                <a:solidFill>
                  <a:schemeClr val="tx1"/>
                </a:solidFill>
              </a:rPr>
              <a:t>Opdracht</a:t>
            </a:r>
            <a:endParaRPr lang="nl-N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500" b="1" dirty="0"/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nl-NL" sz="2200" dirty="0"/>
              <a:t>A</a:t>
            </a:r>
            <a:r>
              <a:rPr lang="nl-NL" sz="2200" dirty="0">
                <a:solidFill>
                  <a:schemeClr val="tx1"/>
                </a:solidFill>
              </a:rPr>
              <a:t>lgemene opdracht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Natuurkunde opdracht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nl-NL" sz="2200" dirty="0"/>
              <a:t>R</a:t>
            </a:r>
            <a:r>
              <a:rPr lang="nl-NL" sz="2200" dirty="0">
                <a:solidFill>
                  <a:schemeClr val="tx1"/>
                </a:solidFill>
              </a:rPr>
              <a:t>andvoorwaarden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Samenhang groep</a:t>
            </a:r>
          </a:p>
          <a:p>
            <a:endParaRPr lang="nl-NL" sz="2400" dirty="0">
              <a:solidFill>
                <a:schemeClr val="tx1"/>
              </a:solidFill>
            </a:endParaRPr>
          </a:p>
          <a:p>
            <a:pPr marL="1028700" lvl="1" indent="-342900"/>
            <a:endParaRPr lang="nl-NL" sz="2200" dirty="0">
              <a:solidFill>
                <a:schemeClr val="tx1"/>
              </a:solidFill>
            </a:endParaRPr>
          </a:p>
          <a:p>
            <a:endParaRPr lang="nl-NL" sz="1000" dirty="0"/>
          </a:p>
          <a:p>
            <a:pPr marL="0" indent="0"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endParaRPr lang="nl-NL" sz="24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AA9C57B-A995-8EBA-C23E-E0F41B2B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4871BC-941A-E1FB-571A-23F7D402A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1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848242"/>
            <a:ext cx="10678540" cy="5782243"/>
          </a:xfrm>
        </p:spPr>
        <p:txBody>
          <a:bodyPr>
            <a:normAutofit/>
          </a:bodyPr>
          <a:lstStyle/>
          <a:p>
            <a:r>
              <a:rPr lang="nl-NL" sz="2500" b="1">
                <a:solidFill>
                  <a:schemeClr val="tx1"/>
                </a:solidFill>
              </a:rPr>
              <a:t>Geschiedenis</a:t>
            </a:r>
            <a:endParaRPr lang="nl-NL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2013: invoering ‘</a:t>
            </a:r>
            <a:r>
              <a:rPr lang="nl-NL" sz="2400" err="1">
                <a:solidFill>
                  <a:schemeClr val="tx1"/>
                </a:solidFill>
              </a:rPr>
              <a:t>NiNa</a:t>
            </a:r>
            <a:r>
              <a:rPr lang="nl-NL" sz="2400">
                <a:solidFill>
                  <a:schemeClr val="tx1"/>
                </a:solidFill>
              </a:rPr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2015/16: eerste CE</a:t>
            </a:r>
            <a:endParaRPr lang="nl-NL" sz="22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2018-2019: verkenningsrapporten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strike="sngStrike">
                <a:solidFill>
                  <a:schemeClr val="tx1"/>
                </a:solidFill>
              </a:rPr>
              <a:t>maart </a:t>
            </a:r>
            <a:r>
              <a:rPr lang="nl-NL" sz="2400">
                <a:solidFill>
                  <a:schemeClr val="tx1"/>
                </a:solidFill>
              </a:rPr>
              <a:t>september 2020: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April 2021: versie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September 2021: veldraadpleging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Begin 2022: vaststellen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September 2022: invoering jaar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tx1"/>
                </a:solidFill>
              </a:rPr>
              <a:t>2024 (havo)/2025 (vwo): eerste 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tx1"/>
              </a:solidFill>
            </a:endParaRPr>
          </a:p>
          <a:p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2EC8736-BA2B-3649-C39F-0C884CC3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51C28F-99C7-E638-A3E1-63629DA4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4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7" y="795277"/>
            <a:ext cx="10678540" cy="3974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500" b="1" dirty="0"/>
              <a:t>Syllabi</a:t>
            </a:r>
            <a:endParaRPr lang="en-US" dirty="0"/>
          </a:p>
          <a:p>
            <a:pPr marL="0" indent="0">
              <a:buNone/>
            </a:pPr>
            <a:endParaRPr lang="nl-NL" sz="2500" b="1"/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nl-NL" sz="2200" dirty="0"/>
              <a:t>havo</a:t>
            </a:r>
            <a:endParaRPr lang="nl-NL" dirty="0"/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nl-NL" sz="2200" dirty="0"/>
              <a:t>vwo</a:t>
            </a:r>
            <a:endParaRPr lang="nl-NL" dirty="0"/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nl-NL" sz="2200" dirty="0"/>
              <a:t>f1 </a:t>
            </a:r>
            <a:r>
              <a:rPr lang="nl-NL" sz="2200" dirty="0" err="1"/>
              <a:t>quantumwereld</a:t>
            </a:r>
          </a:p>
          <a:p>
            <a:endParaRPr lang="nl-NL" sz="2400">
              <a:solidFill>
                <a:schemeClr val="tx1"/>
              </a:solidFill>
            </a:endParaRPr>
          </a:p>
          <a:p>
            <a:pPr marL="1028700" lvl="1" indent="-342900"/>
            <a:endParaRPr lang="nl-NL" sz="2200">
              <a:solidFill>
                <a:schemeClr val="tx1"/>
              </a:solidFill>
            </a:endParaRPr>
          </a:p>
          <a:p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AA9C57B-A995-8EBA-C23E-E0F41B2B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4871BC-941A-E1FB-571A-23F7D402A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2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821660"/>
            <a:ext cx="10678540" cy="5782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500" b="1" dirty="0"/>
              <a:t>Syllabus havo</a:t>
            </a:r>
            <a:endParaRPr lang="nl-N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500" b="1" dirty="0"/>
          </a:p>
          <a:p>
            <a:endParaRPr lang="nl-NL" sz="1000" b="0" u="none" strike="noStrike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nl-NL" sz="600" i="1">
              <a:solidFill>
                <a:srgbClr val="333333"/>
              </a:solidFill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2EC8736-BA2B-3649-C39F-0C884CC3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51C28F-99C7-E638-A3E1-63629DA4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  <p:pic>
        <p:nvPicPr>
          <p:cNvPr id="5" name="Picture 6" descr="Table&#10;&#10;Description automatically generated">
            <a:extLst>
              <a:ext uri="{FF2B5EF4-FFF2-40B4-BE49-F238E27FC236}">
                <a16:creationId xmlns:a16="http://schemas.microsoft.com/office/drawing/2014/main" id="{E5FCF115-6120-D4DB-AA37-EBDE1EF07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62" y="1369814"/>
            <a:ext cx="8889580" cy="52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2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36" y="821660"/>
            <a:ext cx="10678540" cy="5782243"/>
          </a:xfrm>
        </p:spPr>
        <p:txBody>
          <a:bodyPr>
            <a:normAutofit/>
          </a:bodyPr>
          <a:lstStyle/>
          <a:p>
            <a:r>
              <a:rPr lang="nl-NL" sz="2500" b="1">
                <a:solidFill>
                  <a:schemeClr val="tx1"/>
                </a:solidFill>
              </a:rPr>
              <a:t>Syllabus vwo</a:t>
            </a:r>
            <a:endParaRPr lang="nl-NL" sz="2400">
              <a:solidFill>
                <a:schemeClr val="tx1"/>
              </a:solidFill>
            </a:endParaRPr>
          </a:p>
          <a:p>
            <a:endParaRPr lang="nl-NL" sz="1000"/>
          </a:p>
          <a:p>
            <a:pPr marL="0" indent="0">
              <a:buNone/>
            </a:pPr>
            <a:endParaRPr lang="nl-NL" sz="600" b="0" i="1" u="none" strike="noStrike">
              <a:solidFill>
                <a:srgbClr val="333333"/>
              </a:solidFill>
              <a:effectLst/>
            </a:endParaRPr>
          </a:p>
          <a:p>
            <a:endParaRPr lang="nl-NL" sz="240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2EC8736-BA2B-3649-C39F-0C884CC3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6" y="-8050"/>
            <a:ext cx="2857500" cy="11684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551C28F-99C7-E638-A3E1-63629DA42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4" y="231988"/>
            <a:ext cx="834580" cy="514658"/>
          </a:xfrm>
          <a:prstGeom prst="rect">
            <a:avLst/>
          </a:prstGeom>
        </p:spPr>
      </p:pic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2370029D-E229-AFF0-3007-AADAB48AE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82" y="1359212"/>
            <a:ext cx="6908799" cy="5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8785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F336910DE88428871E2D415664482" ma:contentTypeVersion="13" ma:contentTypeDescription="Create a new document." ma:contentTypeScope="" ma:versionID="e72cac2bb9ddb7736b4c232b1218ddfe">
  <xsd:schema xmlns:xsd="http://www.w3.org/2001/XMLSchema" xmlns:xs="http://www.w3.org/2001/XMLSchema" xmlns:p="http://schemas.microsoft.com/office/2006/metadata/properties" xmlns:ns2="57de6df8-df8e-4e7f-8641-fb49b24080fe" xmlns:ns3="7f5e1bd2-a55e-4064-93e9-dd7744f4efb8" targetNamespace="http://schemas.microsoft.com/office/2006/metadata/properties" ma:root="true" ma:fieldsID="6c512bdab428c380b6f6b02b275afe26" ns2:_="" ns3:_="">
    <xsd:import namespace="57de6df8-df8e-4e7f-8641-fb49b24080fe"/>
    <xsd:import namespace="7f5e1bd2-a55e-4064-93e9-dd7744f4e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e6df8-df8e-4e7f-8641-fb49b2408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e1bd2-a55e-4064-93e9-dd7744f4ef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67A3C1-03FC-4495-A95C-49365C286A69}">
  <ds:schemaRefs>
    <ds:schemaRef ds:uri="57de6df8-df8e-4e7f-8641-fb49b24080fe"/>
    <ds:schemaRef ds:uri="7f5e1bd2-a55e-4064-93e9-dd7744f4ef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345FEF-A504-4B27-AD68-2A718593DC07}">
  <ds:schemaRefs>
    <ds:schemaRef ds:uri="57de6df8-df8e-4e7f-8641-fb49b24080fe"/>
    <ds:schemaRef ds:uri="http://purl.org/dc/terms/"/>
    <ds:schemaRef ds:uri="http://www.w3.org/XML/1998/namespace"/>
    <ds:schemaRef ds:uri="http://purl.org/dc/elements/1.1/"/>
    <ds:schemaRef ds:uri="7f5e1bd2-a55e-4064-93e9-dd7744f4efb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0259A7-DAC9-4D9D-95A1-C63AC50D7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484</Words>
  <Application>Microsoft Macintosh PowerPoint</Application>
  <PresentationFormat>Widescreen</PresentationFormat>
  <Paragraphs>190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Verdana</vt:lpstr>
      <vt:lpstr>Wingdings</vt:lpstr>
      <vt:lpstr>Atlas</vt:lpstr>
      <vt:lpstr>Herziening natuurkundesyllabi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doorlopende leeslijn 0-18</dc:title>
  <dc:creator>Gerdineke van Silfhout</dc:creator>
  <cp:lastModifiedBy>Erik Woldhuis</cp:lastModifiedBy>
  <cp:revision>64</cp:revision>
  <cp:lastPrinted>2022-12-13T20:41:04Z</cp:lastPrinted>
  <dcterms:created xsi:type="dcterms:W3CDTF">2020-10-05T16:34:56Z</dcterms:created>
  <dcterms:modified xsi:type="dcterms:W3CDTF">2022-12-16T21:00:18Z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0x01010077BF336910DE88428871E2D415664482</vt:lpwstr>
  </property>
</Properties>
</file>