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64" r:id="rId2"/>
    <p:sldId id="265" r:id="rId3"/>
    <p:sldId id="266" r:id="rId4"/>
    <p:sldId id="285" r:id="rId5"/>
    <p:sldId id="282" r:id="rId6"/>
    <p:sldId id="316" r:id="rId7"/>
    <p:sldId id="304" r:id="rId8"/>
    <p:sldId id="302" r:id="rId9"/>
    <p:sldId id="303" r:id="rId10"/>
    <p:sldId id="291" r:id="rId11"/>
    <p:sldId id="286" r:id="rId12"/>
    <p:sldId id="305" r:id="rId13"/>
    <p:sldId id="287" r:id="rId14"/>
    <p:sldId id="306" r:id="rId15"/>
    <p:sldId id="288" r:id="rId16"/>
    <p:sldId id="307" r:id="rId17"/>
    <p:sldId id="289" r:id="rId18"/>
    <p:sldId id="308" r:id="rId19"/>
    <p:sldId id="310" r:id="rId20"/>
    <p:sldId id="309" r:id="rId21"/>
    <p:sldId id="294" r:id="rId22"/>
    <p:sldId id="312" r:id="rId23"/>
    <p:sldId id="313" r:id="rId24"/>
    <p:sldId id="317" r:id="rId25"/>
    <p:sldId id="311" r:id="rId26"/>
    <p:sldId id="314" r:id="rId27"/>
    <p:sldId id="315" r:id="rId28"/>
    <p:sldId id="283" r:id="rId29"/>
  </p:sldIdLst>
  <p:sldSz cx="9144000" cy="5143500" type="screen16x9"/>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258"/>
    <a:srgbClr val="002C5F"/>
    <a:srgbClr val="887B1B"/>
    <a:srgbClr val="4F2D7F"/>
    <a:srgbClr val="006A4D"/>
    <a:srgbClr val="DC0C30"/>
    <a:srgbClr val="0098C3"/>
    <a:srgbClr val="FED100"/>
    <a:srgbClr val="CF0072"/>
    <a:srgbClr val="34B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BC618-C202-1244-962D-289D77A1E99C}" v="10" dt="2022-12-15T07:24:59.3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4" autoAdjust="0"/>
    <p:restoredTop sz="61816"/>
  </p:normalViewPr>
  <p:slideViewPr>
    <p:cSldViewPr>
      <p:cViewPr varScale="1">
        <p:scale>
          <a:sx n="76" d="100"/>
          <a:sy n="76" d="100"/>
        </p:scale>
        <p:origin x="192" y="40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 siersma" userId="036272c491d53c7b" providerId="LiveId" clId="{9E6BC618-C202-1244-962D-289D77A1E99C}"/>
    <pc:docChg chg="custSel addSld delSld modSld sldOrd">
      <pc:chgData name="pier siersma" userId="036272c491d53c7b" providerId="LiveId" clId="{9E6BC618-C202-1244-962D-289D77A1E99C}" dt="2022-12-15T09:49:37.599" v="213" actId="2696"/>
      <pc:docMkLst>
        <pc:docMk/>
      </pc:docMkLst>
      <pc:sldChg chg="del">
        <pc:chgData name="pier siersma" userId="036272c491d53c7b" providerId="LiveId" clId="{9E6BC618-C202-1244-962D-289D77A1E99C}" dt="2022-12-15T09:49:37.599" v="213" actId="2696"/>
        <pc:sldMkLst>
          <pc:docMk/>
          <pc:sldMk cId="665709223" sldId="284"/>
        </pc:sldMkLst>
      </pc:sldChg>
      <pc:sldChg chg="modSp mod">
        <pc:chgData name="pier siersma" userId="036272c491d53c7b" providerId="LiveId" clId="{9E6BC618-C202-1244-962D-289D77A1E99C}" dt="2022-12-15T09:44:34.192" v="146" actId="20577"/>
        <pc:sldMkLst>
          <pc:docMk/>
          <pc:sldMk cId="4074291620" sldId="286"/>
        </pc:sldMkLst>
        <pc:spChg chg="mod">
          <ac:chgData name="pier siersma" userId="036272c491d53c7b" providerId="LiveId" clId="{9E6BC618-C202-1244-962D-289D77A1E99C}" dt="2022-12-15T09:44:34.192" v="146" actId="20577"/>
          <ac:spMkLst>
            <pc:docMk/>
            <pc:sldMk cId="4074291620" sldId="286"/>
            <ac:spMk id="7" creationId="{00000000-0000-0000-0000-000000000000}"/>
          </ac:spMkLst>
        </pc:spChg>
      </pc:sldChg>
      <pc:sldChg chg="modSp mod">
        <pc:chgData name="pier siersma" userId="036272c491d53c7b" providerId="LiveId" clId="{9E6BC618-C202-1244-962D-289D77A1E99C}" dt="2022-12-15T09:44:52.735" v="167"/>
        <pc:sldMkLst>
          <pc:docMk/>
          <pc:sldMk cId="4119861907" sldId="287"/>
        </pc:sldMkLst>
        <pc:spChg chg="mod">
          <ac:chgData name="pier siersma" userId="036272c491d53c7b" providerId="LiveId" clId="{9E6BC618-C202-1244-962D-289D77A1E99C}" dt="2022-12-15T09:44:52.735" v="167"/>
          <ac:spMkLst>
            <pc:docMk/>
            <pc:sldMk cId="4119861907" sldId="287"/>
            <ac:spMk id="7" creationId="{00000000-0000-0000-0000-000000000000}"/>
          </ac:spMkLst>
        </pc:spChg>
      </pc:sldChg>
      <pc:sldChg chg="modSp mod">
        <pc:chgData name="pier siersma" userId="036272c491d53c7b" providerId="LiveId" clId="{9E6BC618-C202-1244-962D-289D77A1E99C}" dt="2022-12-15T09:45:12.785" v="170"/>
        <pc:sldMkLst>
          <pc:docMk/>
          <pc:sldMk cId="910643622" sldId="288"/>
        </pc:sldMkLst>
        <pc:spChg chg="mod">
          <ac:chgData name="pier siersma" userId="036272c491d53c7b" providerId="LiveId" clId="{9E6BC618-C202-1244-962D-289D77A1E99C}" dt="2022-12-15T09:45:12.785" v="170"/>
          <ac:spMkLst>
            <pc:docMk/>
            <pc:sldMk cId="910643622" sldId="288"/>
            <ac:spMk id="7" creationId="{00000000-0000-0000-0000-000000000000}"/>
          </ac:spMkLst>
        </pc:spChg>
      </pc:sldChg>
      <pc:sldChg chg="modSp mod">
        <pc:chgData name="pier siersma" userId="036272c491d53c7b" providerId="LiveId" clId="{9E6BC618-C202-1244-962D-289D77A1E99C}" dt="2022-12-15T09:45:28.526" v="172"/>
        <pc:sldMkLst>
          <pc:docMk/>
          <pc:sldMk cId="1755186008" sldId="289"/>
        </pc:sldMkLst>
        <pc:spChg chg="mod">
          <ac:chgData name="pier siersma" userId="036272c491d53c7b" providerId="LiveId" clId="{9E6BC618-C202-1244-962D-289D77A1E99C}" dt="2022-12-15T09:45:28.526" v="172"/>
          <ac:spMkLst>
            <pc:docMk/>
            <pc:sldMk cId="1755186008" sldId="289"/>
            <ac:spMk id="7" creationId="{00000000-0000-0000-0000-000000000000}"/>
          </ac:spMkLst>
        </pc:spChg>
      </pc:sldChg>
      <pc:sldChg chg="modSp mod">
        <pc:chgData name="pier siersma" userId="036272c491d53c7b" providerId="LiveId" clId="{9E6BC618-C202-1244-962D-289D77A1E99C}" dt="2022-12-15T09:44:17.089" v="124" actId="20577"/>
        <pc:sldMkLst>
          <pc:docMk/>
          <pc:sldMk cId="277806246" sldId="291"/>
        </pc:sldMkLst>
        <pc:spChg chg="mod">
          <ac:chgData name="pier siersma" userId="036272c491d53c7b" providerId="LiveId" clId="{9E6BC618-C202-1244-962D-289D77A1E99C}" dt="2022-12-15T09:44:17.089" v="124" actId="20577"/>
          <ac:spMkLst>
            <pc:docMk/>
            <pc:sldMk cId="277806246" sldId="291"/>
            <ac:spMk id="7" creationId="{00000000-0000-0000-0000-000000000000}"/>
          </ac:spMkLst>
        </pc:spChg>
      </pc:sldChg>
      <pc:sldChg chg="modSp mod">
        <pc:chgData name="pier siersma" userId="036272c491d53c7b" providerId="LiveId" clId="{9E6BC618-C202-1244-962D-289D77A1E99C}" dt="2022-12-15T07:16:03.329" v="1" actId="313"/>
        <pc:sldMkLst>
          <pc:docMk/>
          <pc:sldMk cId="1157777847" sldId="294"/>
        </pc:sldMkLst>
        <pc:spChg chg="mod">
          <ac:chgData name="pier siersma" userId="036272c491d53c7b" providerId="LiveId" clId="{9E6BC618-C202-1244-962D-289D77A1E99C}" dt="2022-12-15T07:16:03.329" v="1" actId="313"/>
          <ac:spMkLst>
            <pc:docMk/>
            <pc:sldMk cId="1157777847" sldId="294"/>
            <ac:spMk id="2" creationId="{00000000-0000-0000-0000-000000000000}"/>
          </ac:spMkLst>
        </pc:spChg>
      </pc:sldChg>
      <pc:sldChg chg="del">
        <pc:chgData name="pier siersma" userId="036272c491d53c7b" providerId="LiveId" clId="{9E6BC618-C202-1244-962D-289D77A1E99C}" dt="2022-12-15T09:49:37.599" v="213" actId="2696"/>
        <pc:sldMkLst>
          <pc:docMk/>
          <pc:sldMk cId="3572804371" sldId="296"/>
        </pc:sldMkLst>
      </pc:sldChg>
      <pc:sldChg chg="del">
        <pc:chgData name="pier siersma" userId="036272c491d53c7b" providerId="LiveId" clId="{9E6BC618-C202-1244-962D-289D77A1E99C}" dt="2022-12-15T09:49:37.599" v="213" actId="2696"/>
        <pc:sldMkLst>
          <pc:docMk/>
          <pc:sldMk cId="2714589076" sldId="297"/>
        </pc:sldMkLst>
      </pc:sldChg>
      <pc:sldChg chg="del">
        <pc:chgData name="pier siersma" userId="036272c491d53c7b" providerId="LiveId" clId="{9E6BC618-C202-1244-962D-289D77A1E99C}" dt="2022-12-15T09:49:37.599" v="213" actId="2696"/>
        <pc:sldMkLst>
          <pc:docMk/>
          <pc:sldMk cId="2613807470" sldId="298"/>
        </pc:sldMkLst>
      </pc:sldChg>
      <pc:sldChg chg="del">
        <pc:chgData name="pier siersma" userId="036272c491d53c7b" providerId="LiveId" clId="{9E6BC618-C202-1244-962D-289D77A1E99C}" dt="2022-12-15T09:49:37.599" v="213" actId="2696"/>
        <pc:sldMkLst>
          <pc:docMk/>
          <pc:sldMk cId="1460219481" sldId="299"/>
        </pc:sldMkLst>
      </pc:sldChg>
      <pc:sldChg chg="del">
        <pc:chgData name="pier siersma" userId="036272c491d53c7b" providerId="LiveId" clId="{9E6BC618-C202-1244-962D-289D77A1E99C}" dt="2022-12-15T09:49:37.599" v="213" actId="2696"/>
        <pc:sldMkLst>
          <pc:docMk/>
          <pc:sldMk cId="3440865012" sldId="300"/>
        </pc:sldMkLst>
      </pc:sldChg>
      <pc:sldChg chg="del">
        <pc:chgData name="pier siersma" userId="036272c491d53c7b" providerId="LiveId" clId="{9E6BC618-C202-1244-962D-289D77A1E99C}" dt="2022-12-15T09:49:37.599" v="213" actId="2696"/>
        <pc:sldMkLst>
          <pc:docMk/>
          <pc:sldMk cId="2375658282" sldId="301"/>
        </pc:sldMkLst>
      </pc:sldChg>
      <pc:sldChg chg="modSp mod">
        <pc:chgData name="pier siersma" userId="036272c491d53c7b" providerId="LiveId" clId="{9E6BC618-C202-1244-962D-289D77A1E99C}" dt="2022-12-15T09:46:26.344" v="210"/>
        <pc:sldMkLst>
          <pc:docMk/>
          <pc:sldMk cId="126022632" sldId="305"/>
        </pc:sldMkLst>
        <pc:spChg chg="mod">
          <ac:chgData name="pier siersma" userId="036272c491d53c7b" providerId="LiveId" clId="{9E6BC618-C202-1244-962D-289D77A1E99C}" dt="2022-12-15T09:46:26.344" v="210"/>
          <ac:spMkLst>
            <pc:docMk/>
            <pc:sldMk cId="126022632" sldId="305"/>
            <ac:spMk id="2" creationId="{00000000-0000-0000-0000-000000000000}"/>
          </ac:spMkLst>
        </pc:spChg>
        <pc:spChg chg="mod">
          <ac:chgData name="pier siersma" userId="036272c491d53c7b" providerId="LiveId" clId="{9E6BC618-C202-1244-962D-289D77A1E99C}" dt="2022-12-15T09:44:45.235" v="166" actId="20577"/>
          <ac:spMkLst>
            <pc:docMk/>
            <pc:sldMk cId="126022632" sldId="305"/>
            <ac:spMk id="7" creationId="{00000000-0000-0000-0000-000000000000}"/>
          </ac:spMkLst>
        </pc:spChg>
      </pc:sldChg>
      <pc:sldChg chg="modSp mod">
        <pc:chgData name="pier siersma" userId="036272c491d53c7b" providerId="LiveId" clId="{9E6BC618-C202-1244-962D-289D77A1E99C}" dt="2022-12-15T09:46:20.576" v="209"/>
        <pc:sldMkLst>
          <pc:docMk/>
          <pc:sldMk cId="3538879529" sldId="306"/>
        </pc:sldMkLst>
        <pc:spChg chg="mod">
          <ac:chgData name="pier siersma" userId="036272c491d53c7b" providerId="LiveId" clId="{9E6BC618-C202-1244-962D-289D77A1E99C}" dt="2022-12-15T09:46:20.576" v="209"/>
          <ac:spMkLst>
            <pc:docMk/>
            <pc:sldMk cId="3538879529" sldId="306"/>
            <ac:spMk id="2" creationId="{00000000-0000-0000-0000-000000000000}"/>
          </ac:spMkLst>
        </pc:spChg>
        <pc:spChg chg="mod">
          <ac:chgData name="pier siersma" userId="036272c491d53c7b" providerId="LiveId" clId="{9E6BC618-C202-1244-962D-289D77A1E99C}" dt="2022-12-15T09:45:05.900" v="169" actId="14100"/>
          <ac:spMkLst>
            <pc:docMk/>
            <pc:sldMk cId="3538879529" sldId="306"/>
            <ac:spMk id="7" creationId="{00000000-0000-0000-0000-000000000000}"/>
          </ac:spMkLst>
        </pc:spChg>
      </pc:sldChg>
      <pc:sldChg chg="modSp mod">
        <pc:chgData name="pier siersma" userId="036272c491d53c7b" providerId="LiveId" clId="{9E6BC618-C202-1244-962D-289D77A1E99C}" dt="2022-12-15T09:46:13.453" v="208"/>
        <pc:sldMkLst>
          <pc:docMk/>
          <pc:sldMk cId="993330195" sldId="307"/>
        </pc:sldMkLst>
        <pc:spChg chg="mod">
          <ac:chgData name="pier siersma" userId="036272c491d53c7b" providerId="LiveId" clId="{9E6BC618-C202-1244-962D-289D77A1E99C}" dt="2022-12-15T09:46:13.453" v="208"/>
          <ac:spMkLst>
            <pc:docMk/>
            <pc:sldMk cId="993330195" sldId="307"/>
            <ac:spMk id="2" creationId="{00000000-0000-0000-0000-000000000000}"/>
          </ac:spMkLst>
        </pc:spChg>
        <pc:spChg chg="mod">
          <ac:chgData name="pier siersma" userId="036272c491d53c7b" providerId="LiveId" clId="{9E6BC618-C202-1244-962D-289D77A1E99C}" dt="2022-12-15T09:45:22.223" v="171"/>
          <ac:spMkLst>
            <pc:docMk/>
            <pc:sldMk cId="993330195" sldId="307"/>
            <ac:spMk id="7" creationId="{00000000-0000-0000-0000-000000000000}"/>
          </ac:spMkLst>
        </pc:spChg>
      </pc:sldChg>
      <pc:sldChg chg="modSp mod">
        <pc:chgData name="pier siersma" userId="036272c491d53c7b" providerId="LiveId" clId="{9E6BC618-C202-1244-962D-289D77A1E99C}" dt="2022-12-15T09:46:02.302" v="207" actId="20577"/>
        <pc:sldMkLst>
          <pc:docMk/>
          <pc:sldMk cId="1243937283" sldId="308"/>
        </pc:sldMkLst>
        <pc:spChg chg="mod">
          <ac:chgData name="pier siersma" userId="036272c491d53c7b" providerId="LiveId" clId="{9E6BC618-C202-1244-962D-289D77A1E99C}" dt="2022-12-15T09:46:02.302" v="207" actId="20577"/>
          <ac:spMkLst>
            <pc:docMk/>
            <pc:sldMk cId="1243937283" sldId="308"/>
            <ac:spMk id="2" creationId="{00000000-0000-0000-0000-000000000000}"/>
          </ac:spMkLst>
        </pc:spChg>
        <pc:spChg chg="mod">
          <ac:chgData name="pier siersma" userId="036272c491d53c7b" providerId="LiveId" clId="{9E6BC618-C202-1244-962D-289D77A1E99C}" dt="2022-12-15T09:45:35.094" v="173"/>
          <ac:spMkLst>
            <pc:docMk/>
            <pc:sldMk cId="1243937283" sldId="308"/>
            <ac:spMk id="7" creationId="{00000000-0000-0000-0000-000000000000}"/>
          </ac:spMkLst>
        </pc:spChg>
      </pc:sldChg>
      <pc:sldChg chg="ord">
        <pc:chgData name="pier siersma" userId="036272c491d53c7b" providerId="LiveId" clId="{9E6BC618-C202-1244-962D-289D77A1E99C}" dt="2022-12-15T07:14:45.633" v="0" actId="20578"/>
        <pc:sldMkLst>
          <pc:docMk/>
          <pc:sldMk cId="3148246896" sldId="310"/>
        </pc:sldMkLst>
      </pc:sldChg>
      <pc:sldChg chg="modSp mod">
        <pc:chgData name="pier siersma" userId="036272c491d53c7b" providerId="LiveId" clId="{9E6BC618-C202-1244-962D-289D77A1E99C}" dt="2022-12-15T07:24:59.305" v="9" actId="20577"/>
        <pc:sldMkLst>
          <pc:docMk/>
          <pc:sldMk cId="3969221175" sldId="313"/>
        </pc:sldMkLst>
        <pc:spChg chg="mod">
          <ac:chgData name="pier siersma" userId="036272c491d53c7b" providerId="LiveId" clId="{9E6BC618-C202-1244-962D-289D77A1E99C}" dt="2022-12-15T07:24:59.305" v="9" actId="20577"/>
          <ac:spMkLst>
            <pc:docMk/>
            <pc:sldMk cId="3969221175" sldId="313"/>
            <ac:spMk id="7" creationId="{72437482-881E-B745-48FB-B13B04AF7CDF}"/>
          </ac:spMkLst>
        </pc:spChg>
      </pc:sldChg>
      <pc:sldChg chg="modSp new mod ord">
        <pc:chgData name="pier siersma" userId="036272c491d53c7b" providerId="LiveId" clId="{9E6BC618-C202-1244-962D-289D77A1E99C}" dt="2022-12-15T09:43:22.534" v="80" actId="20578"/>
        <pc:sldMkLst>
          <pc:docMk/>
          <pc:sldMk cId="593480962" sldId="316"/>
        </pc:sldMkLst>
        <pc:spChg chg="mod">
          <ac:chgData name="pier siersma" userId="036272c491d53c7b" providerId="LiveId" clId="{9E6BC618-C202-1244-962D-289D77A1E99C}" dt="2022-12-15T08:43:24.566" v="12"/>
          <ac:spMkLst>
            <pc:docMk/>
            <pc:sldMk cId="593480962" sldId="316"/>
            <ac:spMk id="2" creationId="{79F5C168-E97B-ADA3-EBA3-0AB5DD77001E}"/>
          </ac:spMkLst>
        </pc:spChg>
        <pc:spChg chg="mod">
          <ac:chgData name="pier siersma" userId="036272c491d53c7b" providerId="LiveId" clId="{9E6BC618-C202-1244-962D-289D77A1E99C}" dt="2022-12-15T08:43:42.730" v="38" actId="20577"/>
          <ac:spMkLst>
            <pc:docMk/>
            <pc:sldMk cId="593480962" sldId="316"/>
            <ac:spMk id="6" creationId="{AA34FF53-1B72-E912-266E-EC1A72173D8F}"/>
          </ac:spMkLst>
        </pc:spChg>
        <pc:spChg chg="mod">
          <ac:chgData name="pier siersma" userId="036272c491d53c7b" providerId="LiveId" clId="{9E6BC618-C202-1244-962D-289D77A1E99C}" dt="2022-12-15T08:44:11.981" v="78" actId="20577"/>
          <ac:spMkLst>
            <pc:docMk/>
            <pc:sldMk cId="593480962" sldId="316"/>
            <ac:spMk id="7" creationId="{3AFA044B-A463-8589-1180-542F312ED5F0}"/>
          </ac:spMkLst>
        </pc:spChg>
      </pc:sldChg>
      <pc:sldChg chg="add ord">
        <pc:chgData name="pier siersma" userId="036272c491d53c7b" providerId="LiveId" clId="{9E6BC618-C202-1244-962D-289D77A1E99C}" dt="2022-12-15T09:49:10.539" v="212" actId="20578"/>
        <pc:sldMkLst>
          <pc:docMk/>
          <pc:sldMk cId="2393696105" sldId="317"/>
        </pc:sldMkLst>
      </pc:sldChg>
    </pc:docChg>
  </pc:docChgLst>
  <pc:docChgLst>
    <pc:chgData name="pier siersma" userId="036272c491d53c7b" providerId="LiveId" clId="{4B08AFBB-1FFC-2045-B8D9-7B8FDB87FE98}"/>
    <pc:docChg chg="undo custSel addSld modSld sldOrd">
      <pc:chgData name="pier siersma" userId="036272c491d53c7b" providerId="LiveId" clId="{4B08AFBB-1FFC-2045-B8D9-7B8FDB87FE98}" dt="2022-12-14T08:55:38.673" v="2036" actId="20577"/>
      <pc:docMkLst>
        <pc:docMk/>
      </pc:docMkLst>
      <pc:sldChg chg="modSp">
        <pc:chgData name="pier siersma" userId="036272c491d53c7b" providerId="LiveId" clId="{4B08AFBB-1FFC-2045-B8D9-7B8FDB87FE98}" dt="2022-12-14T08:00:52.208" v="10" actId="20577"/>
        <pc:sldMkLst>
          <pc:docMk/>
          <pc:sldMk cId="434156735" sldId="282"/>
        </pc:sldMkLst>
        <pc:spChg chg="mod">
          <ac:chgData name="pier siersma" userId="036272c491d53c7b" providerId="LiveId" clId="{4B08AFBB-1FFC-2045-B8D9-7B8FDB87FE98}" dt="2022-12-14T08:00:52.208" v="10" actId="20577"/>
          <ac:spMkLst>
            <pc:docMk/>
            <pc:sldMk cId="434156735" sldId="282"/>
            <ac:spMk id="2" creationId="{00000000-0000-0000-0000-000000000000}"/>
          </ac:spMkLst>
        </pc:spChg>
      </pc:sldChg>
      <pc:sldChg chg="addSp modSp ord">
        <pc:chgData name="pier siersma" userId="036272c491d53c7b" providerId="LiveId" clId="{4B08AFBB-1FFC-2045-B8D9-7B8FDB87FE98}" dt="2022-12-14T08:55:38.673" v="2036" actId="20577"/>
        <pc:sldMkLst>
          <pc:docMk/>
          <pc:sldMk cId="1599122849" sldId="283"/>
        </pc:sldMkLst>
        <pc:spChg chg="mod">
          <ac:chgData name="pier siersma" userId="036272c491d53c7b" providerId="LiveId" clId="{4B08AFBB-1FFC-2045-B8D9-7B8FDB87FE98}" dt="2022-12-14T08:55:38.673" v="2036" actId="20577"/>
          <ac:spMkLst>
            <pc:docMk/>
            <pc:sldMk cId="1599122849" sldId="283"/>
            <ac:spMk id="2" creationId="{00000000-0000-0000-0000-000000000000}"/>
          </ac:spMkLst>
        </pc:spChg>
        <pc:picChg chg="add mod">
          <ac:chgData name="pier siersma" userId="036272c491d53c7b" providerId="LiveId" clId="{4B08AFBB-1FFC-2045-B8D9-7B8FDB87FE98}" dt="2022-12-14T08:55:14.519" v="2018" actId="1076"/>
          <ac:picMkLst>
            <pc:docMk/>
            <pc:sldMk cId="1599122849" sldId="283"/>
            <ac:picMk id="4" creationId="{C7F9DEFB-0BD6-32B2-2342-D8EA70E1DECC}"/>
          </ac:picMkLst>
        </pc:picChg>
      </pc:sldChg>
      <pc:sldChg chg="modSp">
        <pc:chgData name="pier siersma" userId="036272c491d53c7b" providerId="LiveId" clId="{4B08AFBB-1FFC-2045-B8D9-7B8FDB87FE98}" dt="2022-12-14T08:04:26.935" v="101" actId="20577"/>
        <pc:sldMkLst>
          <pc:docMk/>
          <pc:sldMk cId="4074291620" sldId="286"/>
        </pc:sldMkLst>
        <pc:spChg chg="mod">
          <ac:chgData name="pier siersma" userId="036272c491d53c7b" providerId="LiveId" clId="{4B08AFBB-1FFC-2045-B8D9-7B8FDB87FE98}" dt="2022-12-14T08:04:26.935" v="101" actId="20577"/>
          <ac:spMkLst>
            <pc:docMk/>
            <pc:sldMk cId="4074291620" sldId="286"/>
            <ac:spMk id="2" creationId="{00000000-0000-0000-0000-000000000000}"/>
          </ac:spMkLst>
        </pc:spChg>
        <pc:spChg chg="mod">
          <ac:chgData name="pier siersma" userId="036272c491d53c7b" providerId="LiveId" clId="{4B08AFBB-1FFC-2045-B8D9-7B8FDB87FE98}" dt="2022-12-14T08:04:02.712" v="33" actId="20577"/>
          <ac:spMkLst>
            <pc:docMk/>
            <pc:sldMk cId="4074291620" sldId="286"/>
            <ac:spMk id="7" creationId="{00000000-0000-0000-0000-000000000000}"/>
          </ac:spMkLst>
        </pc:spChg>
      </pc:sldChg>
      <pc:sldChg chg="modSp">
        <pc:chgData name="pier siersma" userId="036272c491d53c7b" providerId="LiveId" clId="{4B08AFBB-1FFC-2045-B8D9-7B8FDB87FE98}" dt="2022-12-14T08:05:02.063" v="158" actId="20577"/>
        <pc:sldMkLst>
          <pc:docMk/>
          <pc:sldMk cId="4119861907" sldId="287"/>
        </pc:sldMkLst>
        <pc:spChg chg="mod">
          <ac:chgData name="pier siersma" userId="036272c491d53c7b" providerId="LiveId" clId="{4B08AFBB-1FFC-2045-B8D9-7B8FDB87FE98}" dt="2022-12-14T08:05:02.063" v="158" actId="20577"/>
          <ac:spMkLst>
            <pc:docMk/>
            <pc:sldMk cId="4119861907" sldId="287"/>
            <ac:spMk id="2" creationId="{00000000-0000-0000-0000-000000000000}"/>
          </ac:spMkLst>
        </pc:spChg>
      </pc:sldChg>
      <pc:sldChg chg="modSp">
        <pc:chgData name="pier siersma" userId="036272c491d53c7b" providerId="LiveId" clId="{4B08AFBB-1FFC-2045-B8D9-7B8FDB87FE98}" dt="2022-12-14T08:05:31.328" v="229" actId="20577"/>
        <pc:sldMkLst>
          <pc:docMk/>
          <pc:sldMk cId="910643622" sldId="288"/>
        </pc:sldMkLst>
        <pc:spChg chg="mod">
          <ac:chgData name="pier siersma" userId="036272c491d53c7b" providerId="LiveId" clId="{4B08AFBB-1FFC-2045-B8D9-7B8FDB87FE98}" dt="2022-12-14T08:05:31.328" v="229" actId="20577"/>
          <ac:spMkLst>
            <pc:docMk/>
            <pc:sldMk cId="910643622" sldId="288"/>
            <ac:spMk id="2" creationId="{00000000-0000-0000-0000-000000000000}"/>
          </ac:spMkLst>
        </pc:spChg>
      </pc:sldChg>
      <pc:sldChg chg="modSp">
        <pc:chgData name="pier siersma" userId="036272c491d53c7b" providerId="LiveId" clId="{4B08AFBB-1FFC-2045-B8D9-7B8FDB87FE98}" dt="2022-12-14T08:06:04.605" v="279" actId="20577"/>
        <pc:sldMkLst>
          <pc:docMk/>
          <pc:sldMk cId="1755186008" sldId="289"/>
        </pc:sldMkLst>
        <pc:spChg chg="mod">
          <ac:chgData name="pier siersma" userId="036272c491d53c7b" providerId="LiveId" clId="{4B08AFBB-1FFC-2045-B8D9-7B8FDB87FE98}" dt="2022-12-14T08:06:04.605" v="279" actId="20577"/>
          <ac:spMkLst>
            <pc:docMk/>
            <pc:sldMk cId="1755186008" sldId="289"/>
            <ac:spMk id="2" creationId="{00000000-0000-0000-0000-000000000000}"/>
          </ac:spMkLst>
        </pc:spChg>
      </pc:sldChg>
      <pc:sldChg chg="modSp">
        <pc:chgData name="pier siersma" userId="036272c491d53c7b" providerId="LiveId" clId="{4B08AFBB-1FFC-2045-B8D9-7B8FDB87FE98}" dt="2022-12-14T08:14:49.600" v="957" actId="20577"/>
        <pc:sldMkLst>
          <pc:docMk/>
          <pc:sldMk cId="1157777847" sldId="294"/>
        </pc:sldMkLst>
        <pc:spChg chg="mod">
          <ac:chgData name="pier siersma" userId="036272c491d53c7b" providerId="LiveId" clId="{4B08AFBB-1FFC-2045-B8D9-7B8FDB87FE98}" dt="2022-12-14T08:14:49.600" v="957" actId="20577"/>
          <ac:spMkLst>
            <pc:docMk/>
            <pc:sldMk cId="1157777847" sldId="294"/>
            <ac:spMk id="2" creationId="{00000000-0000-0000-0000-000000000000}"/>
          </ac:spMkLst>
        </pc:spChg>
        <pc:spChg chg="mod">
          <ac:chgData name="pier siersma" userId="036272c491d53c7b" providerId="LiveId" clId="{4B08AFBB-1FFC-2045-B8D9-7B8FDB87FE98}" dt="2022-12-14T08:12:13.336" v="543" actId="20577"/>
          <ac:spMkLst>
            <pc:docMk/>
            <pc:sldMk cId="1157777847" sldId="294"/>
            <ac:spMk id="6" creationId="{00000000-0000-0000-0000-000000000000}"/>
          </ac:spMkLst>
        </pc:spChg>
      </pc:sldChg>
      <pc:sldChg chg="modSp">
        <pc:chgData name="pier siersma" userId="036272c491d53c7b" providerId="LiveId" clId="{4B08AFBB-1FFC-2045-B8D9-7B8FDB87FE98}" dt="2022-12-14T08:01:49.741" v="11" actId="20577"/>
        <pc:sldMkLst>
          <pc:docMk/>
          <pc:sldMk cId="4077056392" sldId="303"/>
        </pc:sldMkLst>
        <pc:spChg chg="mod">
          <ac:chgData name="pier siersma" userId="036272c491d53c7b" providerId="LiveId" clId="{4B08AFBB-1FFC-2045-B8D9-7B8FDB87FE98}" dt="2022-12-14T08:01:49.741" v="11" actId="20577"/>
          <ac:spMkLst>
            <pc:docMk/>
            <pc:sldMk cId="4077056392" sldId="303"/>
            <ac:spMk id="2" creationId="{EEC697C0-7DEB-5197-24B7-96C6F4DC7537}"/>
          </ac:spMkLst>
        </pc:spChg>
      </pc:sldChg>
      <pc:sldChg chg="add">
        <pc:chgData name="pier siersma" userId="036272c491d53c7b" providerId="LiveId" clId="{4B08AFBB-1FFC-2045-B8D9-7B8FDB87FE98}" dt="2022-12-14T08:04:08.514" v="34" actId="22"/>
        <pc:sldMkLst>
          <pc:docMk/>
          <pc:sldMk cId="126022632" sldId="305"/>
        </pc:sldMkLst>
      </pc:sldChg>
      <pc:sldChg chg="add">
        <pc:chgData name="pier siersma" userId="036272c491d53c7b" providerId="LiveId" clId="{4B08AFBB-1FFC-2045-B8D9-7B8FDB87FE98}" dt="2022-12-14T08:04:48.869" v="102" actId="22"/>
        <pc:sldMkLst>
          <pc:docMk/>
          <pc:sldMk cId="3538879529" sldId="306"/>
        </pc:sldMkLst>
      </pc:sldChg>
      <pc:sldChg chg="add">
        <pc:chgData name="pier siersma" userId="036272c491d53c7b" providerId="LiveId" clId="{4B08AFBB-1FFC-2045-B8D9-7B8FDB87FE98}" dt="2022-12-14T08:05:11.362" v="159" actId="22"/>
        <pc:sldMkLst>
          <pc:docMk/>
          <pc:sldMk cId="993330195" sldId="307"/>
        </pc:sldMkLst>
      </pc:sldChg>
      <pc:sldChg chg="add">
        <pc:chgData name="pier siersma" userId="036272c491d53c7b" providerId="LiveId" clId="{4B08AFBB-1FFC-2045-B8D9-7B8FDB87FE98}" dt="2022-12-14T08:05:48.411" v="230" actId="22"/>
        <pc:sldMkLst>
          <pc:docMk/>
          <pc:sldMk cId="1243937283" sldId="308"/>
        </pc:sldMkLst>
      </pc:sldChg>
      <pc:sldChg chg="add">
        <pc:chgData name="pier siersma" userId="036272c491d53c7b" providerId="LiveId" clId="{4B08AFBB-1FFC-2045-B8D9-7B8FDB87FE98}" dt="2022-12-14T08:07:17.905" v="280" actId="22"/>
        <pc:sldMkLst>
          <pc:docMk/>
          <pc:sldMk cId="1652912975" sldId="309"/>
        </pc:sldMkLst>
      </pc:sldChg>
      <pc:sldChg chg="addSp modSp new">
        <pc:chgData name="pier siersma" userId="036272c491d53c7b" providerId="LiveId" clId="{4B08AFBB-1FFC-2045-B8D9-7B8FDB87FE98}" dt="2022-12-14T08:10:55.723" v="485" actId="14100"/>
        <pc:sldMkLst>
          <pc:docMk/>
          <pc:sldMk cId="3148246896" sldId="310"/>
        </pc:sldMkLst>
        <pc:spChg chg="mod">
          <ac:chgData name="pier siersma" userId="036272c491d53c7b" providerId="LiveId" clId="{4B08AFBB-1FFC-2045-B8D9-7B8FDB87FE98}" dt="2022-12-14T08:09:20.548" v="319" actId="20577"/>
          <ac:spMkLst>
            <pc:docMk/>
            <pc:sldMk cId="3148246896" sldId="310"/>
            <ac:spMk id="5" creationId="{0287D57E-19CF-8879-6035-8FEC740BEACC}"/>
          </ac:spMkLst>
        </pc:spChg>
        <pc:spChg chg="add mod">
          <ac:chgData name="pier siersma" userId="036272c491d53c7b" providerId="LiveId" clId="{4B08AFBB-1FFC-2045-B8D9-7B8FDB87FE98}" dt="2022-12-14T08:10:55.723" v="485" actId="14100"/>
          <ac:spMkLst>
            <pc:docMk/>
            <pc:sldMk cId="3148246896" sldId="310"/>
            <ac:spMk id="7" creationId="{91468DB6-8DE2-BE39-198A-C7E27E5ACC74}"/>
          </ac:spMkLst>
        </pc:spChg>
      </pc:sldChg>
      <pc:sldChg chg="addSp delSp modSp new">
        <pc:chgData name="pier siersma" userId="036272c491d53c7b" providerId="LiveId" clId="{4B08AFBB-1FFC-2045-B8D9-7B8FDB87FE98}" dt="2022-12-14T08:29:59.934" v="1934" actId="14100"/>
        <pc:sldMkLst>
          <pc:docMk/>
          <pc:sldMk cId="201036621" sldId="311"/>
        </pc:sldMkLst>
        <pc:spChg chg="del">
          <ac:chgData name="pier siersma" userId="036272c491d53c7b" providerId="LiveId" clId="{4B08AFBB-1FFC-2045-B8D9-7B8FDB87FE98}" dt="2022-12-14T08:24:59.111" v="1931" actId="478"/>
          <ac:spMkLst>
            <pc:docMk/>
            <pc:sldMk cId="201036621" sldId="311"/>
            <ac:spMk id="2" creationId="{A8A672EE-0A3D-CEEA-781C-4914947CC359}"/>
          </ac:spMkLst>
        </pc:spChg>
        <pc:spChg chg="mod">
          <ac:chgData name="pier siersma" userId="036272c491d53c7b" providerId="LiveId" clId="{4B08AFBB-1FFC-2045-B8D9-7B8FDB87FE98}" dt="2022-12-14T08:15:52.110" v="970" actId="20577"/>
          <ac:spMkLst>
            <pc:docMk/>
            <pc:sldMk cId="201036621" sldId="311"/>
            <ac:spMk id="6" creationId="{41F310EC-01D7-80B6-C446-12CCC426E4F0}"/>
          </ac:spMkLst>
        </pc:spChg>
        <pc:spChg chg="mod">
          <ac:chgData name="pier siersma" userId="036272c491d53c7b" providerId="LiveId" clId="{4B08AFBB-1FFC-2045-B8D9-7B8FDB87FE98}" dt="2022-12-14T08:24:33.749" v="1930" actId="20577"/>
          <ac:spMkLst>
            <pc:docMk/>
            <pc:sldMk cId="201036621" sldId="311"/>
            <ac:spMk id="7" creationId="{55E41B1D-05A9-1B7F-0CAC-314251541A2D}"/>
          </ac:spMkLst>
        </pc:spChg>
        <pc:picChg chg="add mod">
          <ac:chgData name="pier siersma" userId="036272c491d53c7b" providerId="LiveId" clId="{4B08AFBB-1FFC-2045-B8D9-7B8FDB87FE98}" dt="2022-12-14T08:29:59.934" v="1934" actId="14100"/>
          <ac:picMkLst>
            <pc:docMk/>
            <pc:sldMk cId="201036621" sldId="311"/>
            <ac:picMk id="8" creationId="{70B1FB4E-AE6A-1C49-4C45-AB0D28661793}"/>
          </ac:picMkLst>
        </pc:picChg>
      </pc:sldChg>
      <pc:sldChg chg="modSp new">
        <pc:chgData name="pier siersma" userId="036272c491d53c7b" providerId="LiveId" clId="{4B08AFBB-1FFC-2045-B8D9-7B8FDB87FE98}" dt="2022-12-14T08:22:04.878" v="1599" actId="20577"/>
        <pc:sldMkLst>
          <pc:docMk/>
          <pc:sldMk cId="4120447483" sldId="312"/>
        </pc:sldMkLst>
        <pc:spChg chg="mod">
          <ac:chgData name="pier siersma" userId="036272c491d53c7b" providerId="LiveId" clId="{4B08AFBB-1FFC-2045-B8D9-7B8FDB87FE98}" dt="2022-12-14T08:22:04.878" v="1599" actId="20577"/>
          <ac:spMkLst>
            <pc:docMk/>
            <pc:sldMk cId="4120447483" sldId="312"/>
            <ac:spMk id="2" creationId="{4B7E223C-0BE7-DB3C-457C-518F3E5781F0}"/>
          </ac:spMkLst>
        </pc:spChg>
        <pc:spChg chg="mod">
          <ac:chgData name="pier siersma" userId="036272c491d53c7b" providerId="LiveId" clId="{4B08AFBB-1FFC-2045-B8D9-7B8FDB87FE98}" dt="2022-12-14T08:16:45.694" v="1008" actId="20577"/>
          <ac:spMkLst>
            <pc:docMk/>
            <pc:sldMk cId="4120447483" sldId="312"/>
            <ac:spMk id="6" creationId="{0646C41A-136B-664F-881F-D08B6475A067}"/>
          </ac:spMkLst>
        </pc:spChg>
      </pc:sldChg>
      <pc:sldChg chg="modSp new">
        <pc:chgData name="pier siersma" userId="036272c491d53c7b" providerId="LiveId" clId="{4B08AFBB-1FFC-2045-B8D9-7B8FDB87FE98}" dt="2022-12-14T08:24:06.061" v="1893" actId="20577"/>
        <pc:sldMkLst>
          <pc:docMk/>
          <pc:sldMk cId="3969221175" sldId="313"/>
        </pc:sldMkLst>
        <pc:spChg chg="mod">
          <ac:chgData name="pier siersma" userId="036272c491d53c7b" providerId="LiveId" clId="{4B08AFBB-1FFC-2045-B8D9-7B8FDB87FE98}" dt="2022-12-14T08:24:06.061" v="1893" actId="20577"/>
          <ac:spMkLst>
            <pc:docMk/>
            <pc:sldMk cId="3969221175" sldId="313"/>
            <ac:spMk id="2" creationId="{DDC75AE7-7020-BC4E-06B4-3071E9C94A91}"/>
          </ac:spMkLst>
        </pc:spChg>
        <pc:spChg chg="mod">
          <ac:chgData name="pier siersma" userId="036272c491d53c7b" providerId="LiveId" clId="{4B08AFBB-1FFC-2045-B8D9-7B8FDB87FE98}" dt="2022-12-14T08:22:16.107" v="1613" actId="20577"/>
          <ac:spMkLst>
            <pc:docMk/>
            <pc:sldMk cId="3969221175" sldId="313"/>
            <ac:spMk id="6" creationId="{005C547B-520F-3E16-3847-9F192778E301}"/>
          </ac:spMkLst>
        </pc:spChg>
        <pc:spChg chg="mod">
          <ac:chgData name="pier siersma" userId="036272c491d53c7b" providerId="LiveId" clId="{4B08AFBB-1FFC-2045-B8D9-7B8FDB87FE98}" dt="2022-12-14T08:22:25.415" v="1635" actId="20577"/>
          <ac:spMkLst>
            <pc:docMk/>
            <pc:sldMk cId="3969221175" sldId="313"/>
            <ac:spMk id="7" creationId="{72437482-881E-B745-48FB-B13B04AF7CDF}"/>
          </ac:spMkLst>
        </pc:spChg>
      </pc:sldChg>
      <pc:sldChg chg="addSp delSp modSp add">
        <pc:chgData name="pier siersma" userId="036272c491d53c7b" providerId="LiveId" clId="{4B08AFBB-1FFC-2045-B8D9-7B8FDB87FE98}" dt="2022-12-14T08:31:42.048" v="1942" actId="1076"/>
        <pc:sldMkLst>
          <pc:docMk/>
          <pc:sldMk cId="1594024442" sldId="314"/>
        </pc:sldMkLst>
        <pc:picChg chg="add mod">
          <ac:chgData name="pier siersma" userId="036272c491d53c7b" providerId="LiveId" clId="{4B08AFBB-1FFC-2045-B8D9-7B8FDB87FE98}" dt="2022-12-14T08:31:23.085" v="1938" actId="1076"/>
          <ac:picMkLst>
            <pc:docMk/>
            <pc:sldMk cId="1594024442" sldId="314"/>
            <ac:picMk id="2" creationId="{363EDA3D-C94F-90CB-3F0D-A648E3285E16}"/>
          </ac:picMkLst>
        </pc:picChg>
        <pc:picChg chg="del">
          <ac:chgData name="pier siersma" userId="036272c491d53c7b" providerId="LiveId" clId="{4B08AFBB-1FFC-2045-B8D9-7B8FDB87FE98}" dt="2022-12-14T08:31:11.688" v="1936" actId="478"/>
          <ac:picMkLst>
            <pc:docMk/>
            <pc:sldMk cId="1594024442" sldId="314"/>
            <ac:picMk id="8" creationId="{70B1FB4E-AE6A-1C49-4C45-AB0D28661793}"/>
          </ac:picMkLst>
        </pc:picChg>
        <pc:picChg chg="add mod">
          <ac:chgData name="pier siersma" userId="036272c491d53c7b" providerId="LiveId" clId="{4B08AFBB-1FFC-2045-B8D9-7B8FDB87FE98}" dt="2022-12-14T08:31:42.048" v="1942" actId="1076"/>
          <ac:picMkLst>
            <pc:docMk/>
            <pc:sldMk cId="1594024442" sldId="314"/>
            <ac:picMk id="9" creationId="{96D5818C-B286-A1C3-A09D-F7116BBDEE52}"/>
          </ac:picMkLst>
        </pc:picChg>
      </pc:sldChg>
      <pc:sldChg chg="addSp delSp modSp add addAnim">
        <pc:chgData name="pier siersma" userId="036272c491d53c7b" providerId="LiveId" clId="{4B08AFBB-1FFC-2045-B8D9-7B8FDB87FE98}" dt="2022-12-14T08:32:39.676" v="1949" actId="14100"/>
        <pc:sldMkLst>
          <pc:docMk/>
          <pc:sldMk cId="2168938734" sldId="315"/>
        </pc:sldMkLst>
        <pc:picChg chg="del">
          <ac:chgData name="pier siersma" userId="036272c491d53c7b" providerId="LiveId" clId="{4B08AFBB-1FFC-2045-B8D9-7B8FDB87FE98}" dt="2022-12-14T08:32:01.720" v="1944" actId="478"/>
          <ac:picMkLst>
            <pc:docMk/>
            <pc:sldMk cId="2168938734" sldId="315"/>
            <ac:picMk id="2" creationId="{363EDA3D-C94F-90CB-3F0D-A648E3285E16}"/>
          </ac:picMkLst>
        </pc:picChg>
        <pc:picChg chg="add mod">
          <ac:chgData name="pier siersma" userId="036272c491d53c7b" providerId="LiveId" clId="{4B08AFBB-1FFC-2045-B8D9-7B8FDB87FE98}" dt="2022-12-14T08:32:39.676" v="1949" actId="14100"/>
          <ac:picMkLst>
            <pc:docMk/>
            <pc:sldMk cId="2168938734" sldId="315"/>
            <ac:picMk id="8" creationId="{31B831D5-EC4D-9C77-8B17-638FAF475E09}"/>
          </ac:picMkLst>
        </pc:picChg>
        <pc:picChg chg="del">
          <ac:chgData name="pier siersma" userId="036272c491d53c7b" providerId="LiveId" clId="{4B08AFBB-1FFC-2045-B8D9-7B8FDB87FE98}" dt="2022-12-14T08:32:03.101" v="1945" actId="478"/>
          <ac:picMkLst>
            <pc:docMk/>
            <pc:sldMk cId="2168938734" sldId="315"/>
            <ac:picMk id="9" creationId="{96D5818C-B286-A1C3-A09D-F7116BBDEE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DE1BD2A-F24E-4ECA-82B3-08C5D5A627D6}" type="slidenum">
              <a:rPr lang="nl-NL"/>
              <a:pPr/>
              <a:t>‹nr.›</a:t>
            </a:fld>
            <a:endParaRPr lang="nl-NL"/>
          </a:p>
        </p:txBody>
      </p:sp>
    </p:spTree>
    <p:extLst>
      <p:ext uri="{BB962C8B-B14F-4D97-AF65-F5344CB8AC3E}">
        <p14:creationId xmlns:p14="http://schemas.microsoft.com/office/powerpoint/2010/main" val="34495949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E1BD2A-F24E-4ECA-82B3-08C5D5A627D6}" type="slidenum">
              <a:rPr lang="nl-NL" smtClean="0"/>
              <a:pPr/>
              <a:t>1</a:t>
            </a:fld>
            <a:endParaRPr lang="nl-NL"/>
          </a:p>
        </p:txBody>
      </p:sp>
    </p:spTree>
    <p:extLst>
      <p:ext uri="{BB962C8B-B14F-4D97-AF65-F5344CB8AC3E}">
        <p14:creationId xmlns:p14="http://schemas.microsoft.com/office/powerpoint/2010/main" val="2061612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Scintigram of PET-scan?</a:t>
            </a:r>
          </a:p>
          <a:p>
            <a:endParaRPr lang="nl-NL" dirty="0"/>
          </a:p>
          <a:p>
            <a:r>
              <a:rPr lang="nl-NL" dirty="0"/>
              <a:t>A</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13</a:t>
            </a:fld>
            <a:endParaRPr lang="nl-NL"/>
          </a:p>
        </p:txBody>
      </p:sp>
    </p:spTree>
    <p:extLst>
      <p:ext uri="{BB962C8B-B14F-4D97-AF65-F5344CB8AC3E}">
        <p14:creationId xmlns:p14="http://schemas.microsoft.com/office/powerpoint/2010/main" val="63008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Scintigram of PET-scan?</a:t>
            </a:r>
          </a:p>
          <a:p>
            <a:endParaRPr lang="nl-NL" dirty="0"/>
          </a:p>
          <a:p>
            <a:r>
              <a:rPr lang="nl-NL" dirty="0"/>
              <a:t>A</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14</a:t>
            </a:fld>
            <a:endParaRPr lang="nl-NL"/>
          </a:p>
        </p:txBody>
      </p:sp>
    </p:spTree>
    <p:extLst>
      <p:ext uri="{BB962C8B-B14F-4D97-AF65-F5344CB8AC3E}">
        <p14:creationId xmlns:p14="http://schemas.microsoft.com/office/powerpoint/2010/main" val="63008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t>
            </a:r>
          </a:p>
          <a:p>
            <a:r>
              <a:rPr lang="nl-NL" dirty="0"/>
              <a:t>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15</a:t>
            </a:fld>
            <a:endParaRPr lang="nl-NL"/>
          </a:p>
        </p:txBody>
      </p:sp>
    </p:spTree>
    <p:extLst>
      <p:ext uri="{BB962C8B-B14F-4D97-AF65-F5344CB8AC3E}">
        <p14:creationId xmlns:p14="http://schemas.microsoft.com/office/powerpoint/2010/main" val="211952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t>
            </a:r>
          </a:p>
          <a:p>
            <a:r>
              <a:rPr lang="nl-NL" dirty="0"/>
              <a:t>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16</a:t>
            </a:fld>
            <a:endParaRPr lang="nl-NL"/>
          </a:p>
        </p:txBody>
      </p:sp>
    </p:spTree>
    <p:extLst>
      <p:ext uri="{BB962C8B-B14F-4D97-AF65-F5344CB8AC3E}">
        <p14:creationId xmlns:p14="http://schemas.microsoft.com/office/powerpoint/2010/main" val="2119529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dit zelf nadoen: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17</a:t>
            </a:fld>
            <a:endParaRPr lang="nl-NL"/>
          </a:p>
        </p:txBody>
      </p:sp>
    </p:spTree>
    <p:extLst>
      <p:ext uri="{BB962C8B-B14F-4D97-AF65-F5344CB8AC3E}">
        <p14:creationId xmlns:p14="http://schemas.microsoft.com/office/powerpoint/2010/main" val="2997566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dit zelf nadoen: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18</a:t>
            </a:fld>
            <a:endParaRPr lang="nl-NL"/>
          </a:p>
        </p:txBody>
      </p:sp>
    </p:spTree>
    <p:extLst>
      <p:ext uri="{BB962C8B-B14F-4D97-AF65-F5344CB8AC3E}">
        <p14:creationId xmlns:p14="http://schemas.microsoft.com/office/powerpoint/2010/main" val="2997566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Vorm van </a:t>
            </a:r>
            <a:r>
              <a:rPr lang="nl-NL" dirty="0" err="1"/>
              <a:t>fastfeedback</a:t>
            </a:r>
            <a:r>
              <a:rPr lang="nl-NL" dirty="0"/>
              <a:t> </a:t>
            </a:r>
            <a:r>
              <a:rPr lang="nl-NL" dirty="0" err="1"/>
              <a:t>mbv</a:t>
            </a:r>
            <a:r>
              <a:rPr lang="nl-NL" dirty="0"/>
              <a:t> wisbordjes of </a:t>
            </a:r>
            <a:r>
              <a:rPr lang="nl-NL" dirty="0" err="1"/>
              <a:t>kahoot</a:t>
            </a:r>
            <a:r>
              <a:rPr lang="nl-NL" dirty="0"/>
              <a:t>	</a:t>
            </a:r>
          </a:p>
          <a:p>
            <a:endParaRPr lang="nl-NL" dirty="0"/>
          </a:p>
          <a:p>
            <a:r>
              <a:rPr lang="nl-NL" dirty="0"/>
              <a:t>Tot 15 minuten voor het einde: dan promo onderzoek en </a:t>
            </a:r>
            <a:r>
              <a:rPr lang="nl-NL" dirty="0" err="1"/>
              <a:t>socrativ</a:t>
            </a:r>
            <a:r>
              <a:rPr lang="nl-NL" dirty="0"/>
              <a:t>!</a:t>
            </a:r>
          </a:p>
          <a:p>
            <a:endParaRPr lang="nl-NL" dirty="0"/>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21</a:t>
            </a:fld>
            <a:endParaRPr lang="nl-NL"/>
          </a:p>
        </p:txBody>
      </p:sp>
    </p:spTree>
    <p:extLst>
      <p:ext uri="{BB962C8B-B14F-4D97-AF65-F5344CB8AC3E}">
        <p14:creationId xmlns:p14="http://schemas.microsoft.com/office/powerpoint/2010/main" val="246113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23</a:t>
            </a:fld>
            <a:endParaRPr lang="nl-NL"/>
          </a:p>
        </p:txBody>
      </p:sp>
    </p:spTree>
    <p:extLst>
      <p:ext uri="{BB962C8B-B14F-4D97-AF65-F5344CB8AC3E}">
        <p14:creationId xmlns:p14="http://schemas.microsoft.com/office/powerpoint/2010/main" val="334542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Vorm van </a:t>
            </a:r>
            <a:r>
              <a:rPr lang="nl-NL" dirty="0" err="1"/>
              <a:t>fastfeedback</a:t>
            </a:r>
            <a:r>
              <a:rPr lang="nl-NL" dirty="0"/>
              <a:t> </a:t>
            </a:r>
            <a:r>
              <a:rPr lang="nl-NL" dirty="0" err="1"/>
              <a:t>mbv</a:t>
            </a:r>
            <a:r>
              <a:rPr lang="nl-NL" dirty="0"/>
              <a:t> wisbordjes of </a:t>
            </a:r>
            <a:r>
              <a:rPr lang="nl-NL" dirty="0" err="1"/>
              <a:t>kahoot</a:t>
            </a:r>
            <a:r>
              <a:rPr lang="nl-NL" dirty="0"/>
              <a:t>	</a:t>
            </a:r>
          </a:p>
          <a:p>
            <a:endParaRPr lang="nl-NL" dirty="0"/>
          </a:p>
          <a:p>
            <a:r>
              <a:rPr lang="nl-NL" dirty="0"/>
              <a:t>Tot 15 minuten voor het einde: dan promo onderzoek en </a:t>
            </a:r>
            <a:r>
              <a:rPr lang="nl-NL" dirty="0" err="1"/>
              <a:t>socrativ</a:t>
            </a:r>
            <a:r>
              <a:rPr lang="nl-NL" dirty="0"/>
              <a:t>!</a:t>
            </a:r>
          </a:p>
          <a:p>
            <a:endParaRPr lang="nl-NL" dirty="0"/>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24</a:t>
            </a:fld>
            <a:endParaRPr lang="nl-NL"/>
          </a:p>
        </p:txBody>
      </p:sp>
    </p:spTree>
    <p:extLst>
      <p:ext uri="{BB962C8B-B14F-4D97-AF65-F5344CB8AC3E}">
        <p14:creationId xmlns:p14="http://schemas.microsoft.com/office/powerpoint/2010/main" val="175822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wie ben ik.</a:t>
            </a:r>
          </a:p>
          <a:p>
            <a:r>
              <a:rPr lang="nl-NL" dirty="0"/>
              <a:t>Zowel </a:t>
            </a:r>
            <a:r>
              <a:rPr lang="nl-NL" dirty="0" err="1"/>
              <a:t>Zaanlands</a:t>
            </a:r>
            <a:r>
              <a:rPr lang="nl-NL" dirty="0"/>
              <a:t> / Docent als onderzoeker.</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2</a:t>
            </a:fld>
            <a:endParaRPr lang="nl-NL"/>
          </a:p>
        </p:txBody>
      </p:sp>
    </p:spTree>
    <p:extLst>
      <p:ext uri="{BB962C8B-B14F-4D97-AF65-F5344CB8AC3E}">
        <p14:creationId xmlns:p14="http://schemas.microsoft.com/office/powerpoint/2010/main" val="236571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a:t>
            </a:r>
            <a:r>
              <a:rPr lang="nl-NL" baseline="30000" dirty="0"/>
              <a:t>e</a:t>
            </a:r>
            <a:r>
              <a:rPr lang="nl-NL" dirty="0"/>
              <a:t> resultaat ziet u.</a:t>
            </a:r>
          </a:p>
          <a:p>
            <a:r>
              <a:rPr lang="nl-NL" dirty="0"/>
              <a:t>2</a:t>
            </a:r>
            <a:r>
              <a:rPr lang="nl-NL" baseline="30000" dirty="0"/>
              <a:t>e</a:t>
            </a:r>
            <a:r>
              <a:rPr lang="nl-NL" dirty="0"/>
              <a:t>: u kan nog mee doen met het onderzoek!</a:t>
            </a:r>
          </a:p>
          <a:p>
            <a:r>
              <a:rPr lang="nl-NL" dirty="0"/>
              <a:t>3</a:t>
            </a:r>
            <a:r>
              <a:rPr lang="nl-NL" baseline="30000" dirty="0"/>
              <a:t>e</a:t>
            </a:r>
            <a:r>
              <a:rPr lang="nl-NL" dirty="0"/>
              <a:t>: de analyse, veel werk, veel gegevens nodig.</a:t>
            </a:r>
          </a:p>
          <a:p>
            <a:endParaRPr lang="nl-NL" dirty="0"/>
          </a:p>
          <a:p>
            <a:r>
              <a:rPr lang="nl-NL" dirty="0"/>
              <a:t>Maar eerste: preconcepties: wat zijn dat en wie hebben ze. </a:t>
            </a:r>
          </a:p>
          <a:p>
            <a:r>
              <a:rPr lang="nl-NL" dirty="0"/>
              <a:t>Een voorbeeld: </a:t>
            </a:r>
          </a:p>
          <a:p>
            <a:endParaRPr lang="nl-NL" dirty="0"/>
          </a:p>
        </p:txBody>
      </p:sp>
      <p:sp>
        <p:nvSpPr>
          <p:cNvPr id="4" name="Tijdelijke aanduiding voor dianummer 3"/>
          <p:cNvSpPr>
            <a:spLocks noGrp="1"/>
          </p:cNvSpPr>
          <p:nvPr>
            <p:ph type="sldNum" sz="quarter" idx="10"/>
          </p:nvPr>
        </p:nvSpPr>
        <p:spPr/>
        <p:txBody>
          <a:bodyPr/>
          <a:lstStyle/>
          <a:p>
            <a:fld id="{7DE1BD2A-F24E-4ECA-82B3-08C5D5A627D6}" type="slidenum">
              <a:rPr lang="nl-NL" smtClean="0"/>
              <a:pPr/>
              <a:t>3</a:t>
            </a:fld>
            <a:endParaRPr lang="nl-NL"/>
          </a:p>
        </p:txBody>
      </p:sp>
    </p:spTree>
    <p:extLst>
      <p:ext uri="{BB962C8B-B14F-4D97-AF65-F5344CB8AC3E}">
        <p14:creationId xmlns:p14="http://schemas.microsoft.com/office/powerpoint/2010/main" val="18942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bent er mee bezig, en ziet het steeds meer:</a:t>
            </a:r>
          </a:p>
          <a:p>
            <a:endParaRPr lang="nl-NL" dirty="0"/>
          </a:p>
          <a:p>
            <a:r>
              <a:rPr lang="nl-NL" dirty="0"/>
              <a:t>Vraag in 4v: </a:t>
            </a:r>
          </a:p>
          <a:p>
            <a:r>
              <a:rPr lang="nl-NL" sz="1200" kern="1200" dirty="0">
                <a:solidFill>
                  <a:schemeClr val="tx1"/>
                </a:solidFill>
                <a:effectLst/>
                <a:latin typeface="Arial" charset="0"/>
                <a:ea typeface="+mn-ea"/>
                <a:cs typeface="+mn-cs"/>
              </a:rPr>
              <a:t>Je zit in een auto die remt totdat de snelheid gehalveerd is, dan wordt de rem losgelaten. Wat zal er gebeuren? </a:t>
            </a:r>
          </a:p>
          <a:p>
            <a:r>
              <a:rPr lang="nl-NL" sz="1200" kern="1200" dirty="0">
                <a:solidFill>
                  <a:schemeClr val="tx1"/>
                </a:solidFill>
                <a:effectLst/>
                <a:latin typeface="Arial" charset="0"/>
                <a:ea typeface="+mn-ea"/>
                <a:cs typeface="+mn-cs"/>
              </a:rPr>
              <a:t>Versnelt de auto een beetje, </a:t>
            </a:r>
          </a:p>
          <a:p>
            <a:r>
              <a:rPr lang="nl-NL" sz="1200" kern="1200" dirty="0">
                <a:solidFill>
                  <a:schemeClr val="tx1"/>
                </a:solidFill>
                <a:effectLst/>
                <a:latin typeface="Arial" charset="0"/>
                <a:ea typeface="+mn-ea"/>
                <a:cs typeface="+mn-cs"/>
              </a:rPr>
              <a:t>blijft de auto met dezelfde snelheid verder bewegen of </a:t>
            </a:r>
          </a:p>
          <a:p>
            <a:r>
              <a:rPr lang="nl-NL" sz="1200" kern="1200" dirty="0">
                <a:solidFill>
                  <a:schemeClr val="tx1"/>
                </a:solidFill>
                <a:effectLst/>
                <a:latin typeface="Arial" charset="0"/>
                <a:ea typeface="+mn-ea"/>
                <a:cs typeface="+mn-cs"/>
              </a:rPr>
              <a:t>vertraagt de auto? Leg uit!</a:t>
            </a:r>
            <a:r>
              <a:rPr lang="nl-NL" dirty="0">
                <a:effectLst/>
              </a:rPr>
              <a:t> </a:t>
            </a:r>
            <a:endParaRPr lang="nl-NL" dirty="0"/>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4</a:t>
            </a:fld>
            <a:endParaRPr lang="nl-NL"/>
          </a:p>
        </p:txBody>
      </p:sp>
    </p:spTree>
    <p:extLst>
      <p:ext uri="{BB962C8B-B14F-4D97-AF65-F5344CB8AC3E}">
        <p14:creationId xmlns:p14="http://schemas.microsoft.com/office/powerpoint/2010/main" val="845972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Oplossingen: </a:t>
            </a:r>
            <a:r>
              <a:rPr lang="nl-NL" err="1"/>
              <a:t>klasseleergesprek</a:t>
            </a:r>
            <a:r>
              <a:rPr lang="nl-NL"/>
              <a:t>, practica, of MC-vragen!</a:t>
            </a:r>
            <a:br>
              <a:rPr lang="nl-NL"/>
            </a:br>
            <a:endParaRPr lang="nl-NL"/>
          </a:p>
          <a:p>
            <a:endParaRPr lang="nl-NL"/>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5</a:t>
            </a:fld>
            <a:endParaRPr lang="nl-NL"/>
          </a:p>
        </p:txBody>
      </p:sp>
    </p:spTree>
    <p:extLst>
      <p:ext uri="{BB962C8B-B14F-4D97-AF65-F5344CB8AC3E}">
        <p14:creationId xmlns:p14="http://schemas.microsoft.com/office/powerpoint/2010/main" val="60357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6</a:t>
            </a:fld>
            <a:endParaRPr lang="nl-NL"/>
          </a:p>
        </p:txBody>
      </p:sp>
    </p:spTree>
    <p:extLst>
      <p:ext uri="{BB962C8B-B14F-4D97-AF65-F5344CB8AC3E}">
        <p14:creationId xmlns:p14="http://schemas.microsoft.com/office/powerpoint/2010/main" val="1999799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a:t>
            </a:r>
            <a:r>
              <a:rPr lang="nl-NL" baseline="30000" dirty="0"/>
              <a:t>e</a:t>
            </a:r>
            <a:r>
              <a:rPr lang="nl-NL" dirty="0"/>
              <a:t> is de bekendste!  </a:t>
            </a:r>
          </a:p>
          <a:p>
            <a:r>
              <a:rPr lang="nl-NL" dirty="0"/>
              <a:t>Als voedsel bestraalt is, is het niet meer veilig om te eten.</a:t>
            </a:r>
          </a:p>
          <a:p>
            <a:r>
              <a:rPr lang="nl-NL" dirty="0" err="1"/>
              <a:t>Patienten</a:t>
            </a:r>
            <a:r>
              <a:rPr lang="nl-NL" dirty="0"/>
              <a:t> die bestraald zijn, zijn gevaarlijk voor de omgeving.</a:t>
            </a:r>
          </a:p>
          <a:p>
            <a:endParaRPr lang="nl-NL" dirty="0"/>
          </a:p>
          <a:p>
            <a:r>
              <a:rPr lang="nl-NL" dirty="0"/>
              <a:t>MAAR alles is gevaarlijk, maar wel veel vertrouwen in dokters: het zal wel goed zijn!</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10</a:t>
            </a:fld>
            <a:endParaRPr lang="nl-NL"/>
          </a:p>
        </p:txBody>
      </p:sp>
    </p:spTree>
    <p:extLst>
      <p:ext uri="{BB962C8B-B14F-4D97-AF65-F5344CB8AC3E}">
        <p14:creationId xmlns:p14="http://schemas.microsoft.com/office/powerpoint/2010/main" val="194835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de leerlingen feedback: dus zeg (direct) wat het juiste antwoord is. </a:t>
            </a:r>
          </a:p>
          <a:p>
            <a:endParaRPr lang="nl-NL" dirty="0"/>
          </a:p>
          <a:p>
            <a:r>
              <a:rPr lang="nl-NL" dirty="0"/>
              <a:t>B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11</a:t>
            </a:fld>
            <a:endParaRPr lang="nl-NL"/>
          </a:p>
        </p:txBody>
      </p:sp>
    </p:spTree>
    <p:extLst>
      <p:ext uri="{BB962C8B-B14F-4D97-AF65-F5344CB8AC3E}">
        <p14:creationId xmlns:p14="http://schemas.microsoft.com/office/powerpoint/2010/main" val="52284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de leerlingen feedback: dus zeg (direct) wat het juiste antwoord is. </a:t>
            </a:r>
          </a:p>
          <a:p>
            <a:endParaRPr lang="nl-NL" dirty="0"/>
          </a:p>
          <a:p>
            <a:r>
              <a:rPr lang="nl-NL" dirty="0"/>
              <a:t>B	</a:t>
            </a:r>
          </a:p>
        </p:txBody>
      </p:sp>
      <p:sp>
        <p:nvSpPr>
          <p:cNvPr id="4" name="Tijdelijke aanduiding voor dianummer 3"/>
          <p:cNvSpPr>
            <a:spLocks noGrp="1"/>
          </p:cNvSpPr>
          <p:nvPr>
            <p:ph type="sldNum" sz="quarter" idx="5"/>
          </p:nvPr>
        </p:nvSpPr>
        <p:spPr/>
        <p:txBody>
          <a:bodyPr/>
          <a:lstStyle/>
          <a:p>
            <a:fld id="{7DE1BD2A-F24E-4ECA-82B3-08C5D5A627D6}" type="slidenum">
              <a:rPr lang="nl-NL" smtClean="0"/>
              <a:pPr/>
              <a:t>12</a:t>
            </a:fld>
            <a:endParaRPr lang="nl-NL"/>
          </a:p>
        </p:txBody>
      </p:sp>
    </p:spTree>
    <p:extLst>
      <p:ext uri="{BB962C8B-B14F-4D97-AF65-F5344CB8AC3E}">
        <p14:creationId xmlns:p14="http://schemas.microsoft.com/office/powerpoint/2010/main" val="522841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nl-NL"/>
              <a:t>Titelstijl van model bewerken</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nl-NL"/>
              <a:t>Klik om de ondertitelstijl van het model te bewerken</a:t>
            </a:r>
            <a:endParaRPr lang="nl-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nl-NL"/>
              <a:t>Titelstijl van model bewerken</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nl-NL"/>
              <a:t>Klik om de ondertitelstijl van het model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ofdstukdia 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83D6731C-E6F8-2F47-B853-BC7D89D6244F}"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
        <p:nvSpPr>
          <p:cNvPr id="2" name="TextBox 1"/>
          <p:cNvSpPr txBox="1"/>
          <p:nvPr userDrawn="1"/>
        </p:nvSpPr>
        <p:spPr>
          <a:xfrm>
            <a:off x="330200" y="6438900"/>
            <a:ext cx="184666" cy="369332"/>
          </a:xfrm>
          <a:prstGeom prst="rect">
            <a:avLst/>
          </a:prstGeom>
          <a:noFill/>
        </p:spPr>
        <p:txBody>
          <a:bodyPr wrap="none" rtlCol="0">
            <a:spAutoFit/>
          </a:bodyPr>
          <a:lstStyle/>
          <a:p>
            <a:endParaRPr lang="en-US"/>
          </a:p>
        </p:txBody>
      </p:sp>
      <p:pic>
        <p:nvPicPr>
          <p:cNvPr id="8" name="Picture 7" descr="UT powerpoint sheet small 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43000" cy="514672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dia 2">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8D273272-7760-B14E-8D3E-05BF7DCB80B1}"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9777"/>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9050"/>
            <a:ext cx="1114285" cy="512445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ofdstukdia 3">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3A6EEB32-02DA-F849-95D3-D27F7EE98EAE}"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0"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0" y="730251"/>
            <a:ext cx="7486681" cy="228600"/>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2" name="Picture 1" descr="UT powerpoint sheet small 3.jpg"/>
          <p:cNvPicPr>
            <a:picLocks noChangeAspect="1"/>
          </p:cNvPicPr>
          <p:nvPr userDrawn="1"/>
        </p:nvPicPr>
        <p:blipFill rotWithShape="1">
          <a:blip r:embed="rId2">
            <a:extLst>
              <a:ext uri="{28A0092B-C50C-407E-A947-70E740481C1C}">
                <a14:useLocalDpi xmlns:a14="http://schemas.microsoft.com/office/drawing/2010/main" val="0"/>
              </a:ext>
            </a:extLst>
          </a:blip>
          <a:srcRect b="614"/>
          <a:stretch/>
        </p:blipFill>
        <p:spPr>
          <a:xfrm>
            <a:off x="0" y="0"/>
            <a:ext cx="1123950" cy="51435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fdstukdia 4">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E6480CE8-21A6-2246-96B4-86A1702D550B}"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1" name="Tijdelijke aanduiding voor tekst 13"/>
          <p:cNvSpPr>
            <a:spLocks noGrp="1"/>
          </p:cNvSpPr>
          <p:nvPr>
            <p:ph type="body" sz="quarter" idx="13" hasCustomPrompt="1"/>
          </p:nvPr>
        </p:nvSpPr>
        <p:spPr>
          <a:xfrm>
            <a:off x="1371600" y="133350"/>
            <a:ext cx="748668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3" name="Tijdelijke aanduiding voor tekst 15"/>
          <p:cNvSpPr>
            <a:spLocks noGrp="1"/>
          </p:cNvSpPr>
          <p:nvPr>
            <p:ph type="body" sz="quarter" idx="14" hasCustomPrompt="1"/>
          </p:nvPr>
        </p:nvSpPr>
        <p:spPr>
          <a:xfrm>
            <a:off x="1371600" y="717550"/>
            <a:ext cx="7486681" cy="23907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pic>
        <p:nvPicPr>
          <p:cNvPr id="7" name="Picture 6" descr="UT powerpoint sheet small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096867"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 met 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F3AC30E4-FB27-4340-B53D-EC41557250C8}"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9" name="Tijdelijke aanduiding voor tekst 13"/>
          <p:cNvSpPr>
            <a:spLocks noGrp="1"/>
          </p:cNvSpPr>
          <p:nvPr>
            <p:ph type="body" sz="quarter" idx="13" hasCustomPrompt="1"/>
          </p:nvPr>
        </p:nvSpPr>
        <p:spPr>
          <a:xfrm>
            <a:off x="1371600" y="133350"/>
            <a:ext cx="74676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0" name="Tijdelijke aanduiding voor tekst 15"/>
          <p:cNvSpPr>
            <a:spLocks noGrp="1"/>
          </p:cNvSpPr>
          <p:nvPr>
            <p:ph type="body" sz="quarter" idx="14" hasCustomPrompt="1"/>
          </p:nvPr>
        </p:nvSpPr>
        <p:spPr>
          <a:xfrm>
            <a:off x="1371601" y="742950"/>
            <a:ext cx="74676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8F691AE3-EFD2-EA47-82BD-303CB5488CF8}"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7"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8"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 met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fld id="{72A328EB-9A9D-2E49-AD10-6314B5BEF842}"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8" name="Tijdelijke aanduiding voor tekst 13"/>
          <p:cNvSpPr>
            <a:spLocks noGrp="1"/>
          </p:cNvSpPr>
          <p:nvPr>
            <p:ph type="body" sz="quarter" idx="13"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1"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 met afbeeldin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55DE7954-5C5A-C542-A13F-57D5C848BF47}"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8" name="Tijdelijke aanduiding voor afbeelding 7"/>
          <p:cNvSpPr>
            <a:spLocks noGrp="1"/>
          </p:cNvSpPr>
          <p:nvPr>
            <p:ph type="pic" sz="quarter" idx="13"/>
          </p:nvPr>
        </p:nvSpPr>
        <p:spPr>
          <a:xfrm>
            <a:off x="0" y="1232288"/>
            <a:ext cx="9144000" cy="3000396"/>
          </a:xfrm>
        </p:spPr>
        <p:txBody>
          <a:bodyPr/>
          <a:lstStyle/>
          <a:p>
            <a:r>
              <a:rPr lang="nl-NL"/>
              <a:t>Sleep de afbeelding naar de tijdelijke aanduiding of klik op het pictogram als u een afbeelding wilt toevoegen</a:t>
            </a:r>
          </a:p>
        </p:txBody>
      </p:sp>
      <p:sp>
        <p:nvSpPr>
          <p:cNvPr id="10" name="Tijdelijke aanduiding voor tekst 13"/>
          <p:cNvSpPr>
            <a:spLocks noGrp="1"/>
          </p:cNvSpPr>
          <p:nvPr>
            <p:ph type="body" sz="quarter" idx="14" hasCustomPrompt="1"/>
          </p:nvPr>
        </p:nvSpPr>
        <p:spPr>
          <a:xfrm>
            <a:off x="1371600" y="133350"/>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 met afbeelding en tekst">
    <p:spTree>
      <p:nvGrpSpPr>
        <p:cNvPr id="1" name=""/>
        <p:cNvGrpSpPr/>
        <p:nvPr/>
      </p:nvGrpSpPr>
      <p:grpSpPr>
        <a:xfrm>
          <a:off x="0" y="0"/>
          <a:ext cx="0" cy="0"/>
          <a:chOff x="0" y="0"/>
          <a:chExt cx="0" cy="0"/>
        </a:xfrm>
      </p:grpSpPr>
      <p:sp>
        <p:nvSpPr>
          <p:cNvPr id="13" name="Tijdelijke aanduiding voor tekst 12"/>
          <p:cNvSpPr>
            <a:spLocks noGrp="1"/>
          </p:cNvSpPr>
          <p:nvPr>
            <p:ph type="body" sz="quarter" idx="16"/>
          </p:nvPr>
        </p:nvSpPr>
        <p:spPr>
          <a:xfrm>
            <a:off x="5410200" y="1250950"/>
            <a:ext cx="3448081" cy="3302000"/>
          </a:xfrm>
        </p:spPr>
        <p:txBody>
          <a:bodyPr/>
          <a:lstStyle>
            <a:lvl1pPr marL="0" indent="0">
              <a:buFontTx/>
              <a:buNone/>
              <a:defRPr baseline="0"/>
            </a:lvl1pPr>
            <a:lvl2pPr>
              <a:buFontTx/>
              <a:buNone/>
              <a:defRPr/>
            </a:lvl2pPr>
            <a:lvl3pPr>
              <a:buFontTx/>
              <a:buNone/>
              <a:defRPr/>
            </a:lvl3pPr>
            <a:lvl4pPr>
              <a:buFontTx/>
              <a:buNone/>
              <a:defRPr/>
            </a:lvl4pPr>
            <a:lvl5pPr>
              <a:buFontTx/>
              <a:buNone/>
              <a:defRPr/>
            </a:lvl5pPr>
          </a:lstStyle>
          <a:p>
            <a:pPr lvl="0"/>
            <a:r>
              <a:rPr lang="nl-NL"/>
              <a:t>Klik om de tekststijl van het model te bewerken</a:t>
            </a:r>
          </a:p>
        </p:txBody>
      </p:sp>
      <p:sp>
        <p:nvSpPr>
          <p:cNvPr id="8" name="Tijdelijke aanduiding voor afbeelding 7"/>
          <p:cNvSpPr>
            <a:spLocks noGrp="1"/>
          </p:cNvSpPr>
          <p:nvPr>
            <p:ph type="pic" sz="quarter" idx="13"/>
          </p:nvPr>
        </p:nvSpPr>
        <p:spPr>
          <a:xfrm>
            <a:off x="0" y="1246575"/>
            <a:ext cx="5257800" cy="3307580"/>
          </a:xfrm>
        </p:spPr>
        <p:txBody>
          <a:bodyPr/>
          <a:lstStyle/>
          <a:p>
            <a:r>
              <a:rPr lang="nl-NL"/>
              <a:t>Sleep de afbeelding naar de tijdelijke aanduiding of klik op het pictogram als u een afbeelding wilt toevoegen</a:t>
            </a:r>
          </a:p>
        </p:txBody>
      </p:sp>
      <p:sp>
        <p:nvSpPr>
          <p:cNvPr id="4" name="Tijdelijke aanduiding voor datum 3"/>
          <p:cNvSpPr>
            <a:spLocks noGrp="1"/>
          </p:cNvSpPr>
          <p:nvPr>
            <p:ph type="dt" sz="half" idx="10"/>
          </p:nvPr>
        </p:nvSpPr>
        <p:spPr/>
        <p:txBody>
          <a:bodyPr/>
          <a:lstStyle>
            <a:lvl1pPr>
              <a:defRPr/>
            </a:lvl1pPr>
          </a:lstStyle>
          <a:p>
            <a:fld id="{7E246A28-6C84-6543-B51F-203782D11E38}"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10" name="Tijdelijke aanduiding voor tekst 13"/>
          <p:cNvSpPr>
            <a:spLocks noGrp="1"/>
          </p:cNvSpPr>
          <p:nvPr>
            <p:ph type="body" sz="quarter" idx="17"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2" name="Tijdelijke aanduiding voor tekst 15"/>
          <p:cNvSpPr>
            <a:spLocks noGrp="1"/>
          </p:cNvSpPr>
          <p:nvPr>
            <p:ph type="body" sz="quarter" idx="14"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 met grafiek">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lvl1pPr>
              <a:defRPr/>
            </a:lvl1pPr>
          </a:lstStyle>
          <a:p>
            <a:fld id="{ADD6D3D2-109E-604C-B471-F33D1C735F4A}" type="datetime1">
              <a:rPr lang="nl-NL" smtClean="0"/>
              <a:t>15-12-2022</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workshop 34 WND-conferentie 2018</a:t>
            </a:r>
          </a:p>
        </p:txBody>
      </p:sp>
      <p:sp>
        <p:nvSpPr>
          <p:cNvPr id="6" name="Tijdelijke aanduiding voor dianummer 5"/>
          <p:cNvSpPr>
            <a:spLocks noGrp="1"/>
          </p:cNvSpPr>
          <p:nvPr>
            <p:ph type="sldNum" sz="quarter" idx="12"/>
          </p:nvPr>
        </p:nvSpPr>
        <p:spPr/>
        <p:txBody>
          <a:bodyPr/>
          <a:lstStyle>
            <a:lvl1pPr>
              <a:defRPr/>
            </a:lvl1pPr>
          </a:lstStyle>
          <a:p>
            <a:fld id="{13C9CC7F-86E1-48DE-82DC-E9AC50D04532}" type="slidenum">
              <a:rPr lang="nl-NL"/>
              <a:pPr/>
              <a:t>‹nr.›</a:t>
            </a:fld>
            <a:endParaRPr lang="nl-NL"/>
          </a:p>
        </p:txBody>
      </p:sp>
      <p:sp>
        <p:nvSpPr>
          <p:cNvPr id="9" name="Tijdelijke aanduiding voor grafiek 8"/>
          <p:cNvSpPr>
            <a:spLocks noGrp="1"/>
          </p:cNvSpPr>
          <p:nvPr>
            <p:ph type="chart" sz="quarter" idx="14"/>
          </p:nvPr>
        </p:nvSpPr>
        <p:spPr>
          <a:xfrm>
            <a:off x="1371600" y="1231199"/>
            <a:ext cx="7772400" cy="2999700"/>
          </a:xfrm>
        </p:spPr>
        <p:txBody>
          <a:bodyPr/>
          <a:lstStyle/>
          <a:p>
            <a:r>
              <a:rPr lang="nl-NL"/>
              <a:t>Klik op het pictogram als u een grafiek wilt toevoegen</a:t>
            </a:r>
          </a:p>
        </p:txBody>
      </p:sp>
      <p:sp>
        <p:nvSpPr>
          <p:cNvPr id="11" name="Tijdelijke aanduiding voor tekst 13"/>
          <p:cNvSpPr>
            <a:spLocks noGrp="1"/>
          </p:cNvSpPr>
          <p:nvPr>
            <p:ph type="body" sz="quarter" idx="13" hasCustomPrompt="1"/>
          </p:nvPr>
        </p:nvSpPr>
        <p:spPr>
          <a:xfrm>
            <a:off x="1371600" y="136061"/>
            <a:ext cx="7543800" cy="549739"/>
          </a:xfrm>
        </p:spPr>
        <p:txBody>
          <a:bodyPr lIns="0" tIns="0" rIns="0" bIns="0" anchor="b" anchorCtr="0"/>
          <a:lstStyle>
            <a:lvl1pPr marL="0" indent="0">
              <a:buNone/>
              <a:defRPr sz="2600" b="1" cap="all" baseline="0">
                <a:latin typeface="+mj-lt"/>
              </a:defRPr>
            </a:lvl1pPr>
          </a:lstStyle>
          <a:p>
            <a:pPr lvl="0"/>
            <a:r>
              <a:rPr lang="nl-NL" dirty="0"/>
              <a:t>Klik hier om een Titel toe te voegen</a:t>
            </a:r>
          </a:p>
        </p:txBody>
      </p:sp>
      <p:sp>
        <p:nvSpPr>
          <p:cNvPr id="14" name="Tijdelijke aanduiding voor tekst 15"/>
          <p:cNvSpPr>
            <a:spLocks noGrp="1"/>
          </p:cNvSpPr>
          <p:nvPr>
            <p:ph type="body" sz="quarter" idx="15" hasCustomPrompt="1"/>
          </p:nvPr>
        </p:nvSpPr>
        <p:spPr>
          <a:xfrm>
            <a:off x="1371601" y="742950"/>
            <a:ext cx="7543800" cy="214313"/>
          </a:xfrm>
        </p:spPr>
        <p:txBody>
          <a:bodyPr lIns="0" tIns="0" rIns="0" bIns="0" anchor="b" anchorCtr="0"/>
          <a:lstStyle>
            <a:lvl1pPr>
              <a:buFontTx/>
              <a:buNone/>
              <a:defRPr sz="1800" cap="all" baseline="0">
                <a:latin typeface="+mj-lt"/>
              </a:defRPr>
            </a:lvl1pPr>
            <a:lvl2pPr>
              <a:buFontTx/>
              <a:buNone/>
              <a:defRPr/>
            </a:lvl2pPr>
            <a:lvl3pPr>
              <a:buFontTx/>
              <a:buNone/>
              <a:defRPr/>
            </a:lvl3pPr>
            <a:lvl4pPr>
              <a:buFontTx/>
              <a:buNone/>
              <a:defRPr/>
            </a:lvl4pPr>
            <a:lvl5pPr>
              <a:buFontTx/>
              <a:buNone/>
              <a:defRPr/>
            </a:lvl5pPr>
          </a:lstStyle>
          <a:p>
            <a:pPr lvl="0"/>
            <a:r>
              <a:rPr lang="nl-NL" dirty="0"/>
              <a:t>Klik hier om een Subtitel toe te voegen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dia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nl-NL"/>
              <a:t>Titelstijl van model bewerken</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nl-NL"/>
              <a:t>Klik om de ondertitelstijl van het model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346400" y="1233488"/>
            <a:ext cx="6786562" cy="1102519"/>
          </a:xfrm>
          <a:prstGeom prst="rect">
            <a:avLst/>
          </a:prstGeom>
        </p:spPr>
        <p:txBody>
          <a:bodyPr lIns="0" anchor="b" anchorCtr="0"/>
          <a:lstStyle>
            <a:lvl1pPr>
              <a:lnSpc>
                <a:spcPts val="2500"/>
              </a:lnSpc>
              <a:defRPr sz="2600" cap="all" baseline="0">
                <a:solidFill>
                  <a:schemeClr val="bg1"/>
                </a:solidFill>
              </a:defRPr>
            </a:lvl1pPr>
          </a:lstStyle>
          <a:p>
            <a:r>
              <a:rPr lang="nl-NL"/>
              <a:t>Titelstijl van model bewerken</a:t>
            </a:r>
            <a:endParaRPr lang="nl-NL" dirty="0"/>
          </a:p>
        </p:txBody>
      </p:sp>
      <p:sp>
        <p:nvSpPr>
          <p:cNvPr id="5" name="Rectangle 3"/>
          <p:cNvSpPr>
            <a:spLocks noGrp="1" noChangeArrowheads="1"/>
          </p:cNvSpPr>
          <p:nvPr>
            <p:ph type="subTitle" idx="1"/>
          </p:nvPr>
        </p:nvSpPr>
        <p:spPr>
          <a:xfrm>
            <a:off x="1346400" y="2276475"/>
            <a:ext cx="6788150" cy="826294"/>
          </a:xfrm>
        </p:spPr>
        <p:txBody>
          <a:bodyPr lIns="0"/>
          <a:lstStyle>
            <a:lvl1pPr marL="0" indent="0">
              <a:buFont typeface="Wingdings" pitchFamily="2" charset="2"/>
              <a:buNone/>
              <a:defRPr sz="1800" cap="all" baseline="0">
                <a:solidFill>
                  <a:schemeClr val="bg1"/>
                </a:solidFill>
                <a:latin typeface="Arial Narrow" pitchFamily="34" charset="0"/>
              </a:defRPr>
            </a:lvl1pPr>
          </a:lstStyle>
          <a:p>
            <a:r>
              <a:rPr lang="nl-NL"/>
              <a:t>Klik om de ondertitelstijl van het model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1371600" y="1352550"/>
            <a:ext cx="7509600" cy="2670572"/>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nl-NL" dirty="0"/>
              <a:t>Klik om de opmaakprofielen van de </a:t>
            </a:r>
            <a:r>
              <a:rPr lang="nl-NL" dirty="0" err="1"/>
              <a:t>modeltekst</a:t>
            </a:r>
            <a:r>
              <a:rPr lang="nl-NL" dirty="0"/>
              <a: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8" name="Rectangle 4"/>
          <p:cNvSpPr>
            <a:spLocks noGrp="1" noChangeArrowheads="1"/>
          </p:cNvSpPr>
          <p:nvPr>
            <p:ph type="dt" sz="half" idx="2"/>
          </p:nvPr>
        </p:nvSpPr>
        <p:spPr bwMode="auto">
          <a:xfrm>
            <a:off x="7572376" y="4629150"/>
            <a:ext cx="9366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4E0EBB9C-E9BB-D646-8B66-51631B9EE271}" type="datetime1">
              <a:rPr lang="nl-NL" smtClean="0"/>
              <a:t>15-12-2022</a:t>
            </a:fld>
            <a:endParaRPr lang="nl-NL"/>
          </a:p>
        </p:txBody>
      </p:sp>
      <p:sp>
        <p:nvSpPr>
          <p:cNvPr id="1029" name="Rectangle 5"/>
          <p:cNvSpPr>
            <a:spLocks noGrp="1" noChangeArrowheads="1"/>
          </p:cNvSpPr>
          <p:nvPr>
            <p:ph type="ftr" sz="quarter" idx="3"/>
          </p:nvPr>
        </p:nvSpPr>
        <p:spPr bwMode="auto">
          <a:xfrm>
            <a:off x="3540125" y="4629150"/>
            <a:ext cx="403225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r>
              <a:rPr lang="nl-NL"/>
              <a:t>workshop 34 WND-conferentie 2018</a:t>
            </a:r>
          </a:p>
        </p:txBody>
      </p:sp>
      <p:sp>
        <p:nvSpPr>
          <p:cNvPr id="1030" name="Rectangle 6"/>
          <p:cNvSpPr>
            <a:spLocks noGrp="1" noChangeArrowheads="1"/>
          </p:cNvSpPr>
          <p:nvPr>
            <p:ph type="sldNum" sz="quarter" idx="4"/>
          </p:nvPr>
        </p:nvSpPr>
        <p:spPr bwMode="auto">
          <a:xfrm>
            <a:off x="8509000" y="4652962"/>
            <a:ext cx="374650" cy="357188"/>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D818A380-CEF3-4FA4-B905-6E6A3B62A7C3}" type="slidenum">
              <a:rPr lang="nl-NL"/>
              <a:pPr/>
              <a:t>‹nr.›</a:t>
            </a:fld>
            <a:endParaRPr lang="nl-NL"/>
          </a:p>
        </p:txBody>
      </p:sp>
      <p:cxnSp>
        <p:nvCxnSpPr>
          <p:cNvPr id="10" name="Rechte verbindingslijn 9"/>
          <p:cNvCxnSpPr/>
          <p:nvPr/>
        </p:nvCxnSpPr>
        <p:spPr>
          <a:xfrm>
            <a:off x="1371600" y="1047750"/>
            <a:ext cx="77808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UT_Logo_Black_NL.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44600" y="4632540"/>
            <a:ext cx="2260600" cy="4538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0" r:id="rId5"/>
    <p:sldLayoutId id="2147483665" r:id="rId6"/>
    <p:sldLayoutId id="2147483661" r:id="rId7"/>
    <p:sldLayoutId id="2147483662" r:id="rId8"/>
    <p:sldLayoutId id="2147483663" r:id="rId9"/>
    <p:sldLayoutId id="2147483664" r:id="rId10"/>
    <p:sldLayoutId id="2147483655" r:id="rId11"/>
    <p:sldLayoutId id="2147483656" r:id="rId12"/>
    <p:sldLayoutId id="2147483657" r:id="rId13"/>
    <p:sldLayoutId id="2147483658" r:id="rId14"/>
  </p:sldLayoutIdLst>
  <p:hf hdr="0"/>
  <p:txStyles>
    <p:titleStyle>
      <a:lvl1pPr algn="l" rtl="0" eaLnBrk="1" fontAlgn="base" hangingPunct="1">
        <a:spcBef>
          <a:spcPct val="0"/>
        </a:spcBef>
        <a:spcAft>
          <a:spcPct val="0"/>
        </a:spcAft>
        <a:defRPr sz="2500" b="1">
          <a:solidFill>
            <a:schemeClr val="tx2"/>
          </a:solidFill>
          <a:latin typeface="+mj-lt"/>
          <a:ea typeface="+mj-ea"/>
          <a:cs typeface="+mj-cs"/>
        </a:defRPr>
      </a:lvl1pPr>
      <a:lvl2pPr algn="l" rtl="0" eaLnBrk="1" fontAlgn="base" hangingPunct="1">
        <a:spcBef>
          <a:spcPct val="0"/>
        </a:spcBef>
        <a:spcAft>
          <a:spcPct val="0"/>
        </a:spcAft>
        <a:defRPr sz="2500" b="1">
          <a:solidFill>
            <a:schemeClr val="tx2"/>
          </a:solidFill>
          <a:latin typeface="Arial Narrow" pitchFamily="34" charset="0"/>
        </a:defRPr>
      </a:lvl2pPr>
      <a:lvl3pPr algn="l" rtl="0" eaLnBrk="1" fontAlgn="base" hangingPunct="1">
        <a:spcBef>
          <a:spcPct val="0"/>
        </a:spcBef>
        <a:spcAft>
          <a:spcPct val="0"/>
        </a:spcAft>
        <a:defRPr sz="2500" b="1">
          <a:solidFill>
            <a:schemeClr val="tx2"/>
          </a:solidFill>
          <a:latin typeface="Arial Narrow" pitchFamily="34" charset="0"/>
        </a:defRPr>
      </a:lvl3pPr>
      <a:lvl4pPr algn="l" rtl="0" eaLnBrk="1" fontAlgn="base" hangingPunct="1">
        <a:spcBef>
          <a:spcPct val="0"/>
        </a:spcBef>
        <a:spcAft>
          <a:spcPct val="0"/>
        </a:spcAft>
        <a:defRPr sz="2500" b="1">
          <a:solidFill>
            <a:schemeClr val="tx2"/>
          </a:solidFill>
          <a:latin typeface="Arial Narrow" pitchFamily="34" charset="0"/>
        </a:defRPr>
      </a:lvl4pPr>
      <a:lvl5pPr algn="l" rtl="0" eaLnBrk="1" fontAlgn="base" hangingPunct="1">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ea typeface="+mn-ea"/>
          <a:cs typeface="+mn-cs"/>
        </a:defRPr>
      </a:lvl1pPr>
      <a:lvl2pPr marL="538163" indent="-2809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2pPr>
      <a:lvl3pPr marL="801688" indent="-2381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3pPr>
      <a:lvl4pPr marL="1077913" indent="-250825"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4pPr>
      <a:lvl5pPr marL="1344613" indent="-255588" algn="l" defTabSz="238125" rtl="0" eaLnBrk="1" fontAlgn="base" hangingPunct="1">
        <a:lnSpc>
          <a:spcPts val="2500"/>
        </a:lnSpc>
        <a:spcBef>
          <a:spcPct val="20000"/>
        </a:spcBef>
        <a:spcAft>
          <a:spcPct val="0"/>
        </a:spcAft>
        <a:buFont typeface="Wingdings" pitchFamily="2" charset="2"/>
        <a:buChar char="§"/>
        <a:defRPr sz="18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1346400" y="1233488"/>
            <a:ext cx="7186040" cy="1102519"/>
          </a:xfrm>
        </p:spPr>
        <p:txBody>
          <a:bodyPr/>
          <a:lstStyle/>
          <a:p>
            <a:r>
              <a:rPr lang="nl-NL" dirty="0"/>
              <a:t>Misvattingen in de medische context: hoe help je leerlingen leren?</a:t>
            </a:r>
          </a:p>
        </p:txBody>
      </p:sp>
      <p:sp>
        <p:nvSpPr>
          <p:cNvPr id="9" name="Ondertitel 8"/>
          <p:cNvSpPr>
            <a:spLocks noGrp="1"/>
          </p:cNvSpPr>
          <p:nvPr>
            <p:ph type="subTitle" idx="1"/>
          </p:nvPr>
        </p:nvSpPr>
        <p:spPr>
          <a:xfrm>
            <a:off x="1344812" y="2499742"/>
            <a:ext cx="6788150" cy="720080"/>
          </a:xfrm>
        </p:spPr>
        <p:txBody>
          <a:bodyPr/>
          <a:lstStyle/>
          <a:p>
            <a:r>
              <a:rPr lang="nl-NL" dirty="0" err="1"/>
              <a:t>P.Siersma</a:t>
            </a:r>
            <a:r>
              <a:rPr lang="nl-NL" dirty="0"/>
              <a:t>		</a:t>
            </a:r>
            <a:r>
              <a:rPr lang="nl-NL" dirty="0" err="1"/>
              <a:t>DuDoC</a:t>
            </a:r>
            <a:r>
              <a:rPr lang="nl-NL" dirty="0"/>
              <a:t>-promovendus Universiteit </a:t>
            </a:r>
            <a:r>
              <a:rPr lang="nl-NL" dirty="0" err="1"/>
              <a:t>twente</a:t>
            </a:r>
            <a:endParaRPr lang="nl-NL" dirty="0"/>
          </a:p>
          <a:p>
            <a:r>
              <a:rPr lang="nl-NL" dirty="0"/>
              <a:t>						docent natuurkunde, </a:t>
            </a:r>
            <a:r>
              <a:rPr lang="nl-NL" dirty="0" err="1"/>
              <a:t>Zaanlands</a:t>
            </a:r>
            <a:r>
              <a:rPr lang="nl-NL" dirty="0"/>
              <a:t> lyceum</a:t>
            </a:r>
          </a:p>
        </p:txBody>
      </p:sp>
    </p:spTree>
    <p:extLst>
      <p:ext uri="{BB962C8B-B14F-4D97-AF65-F5344CB8AC3E}">
        <p14:creationId xmlns:p14="http://schemas.microsoft.com/office/powerpoint/2010/main" val="1238509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50600" y="1173207"/>
            <a:ext cx="7509600" cy="2670572"/>
          </a:xfrm>
        </p:spPr>
        <p:txBody>
          <a:bodyPr/>
          <a:lstStyle/>
          <a:p>
            <a:r>
              <a:rPr lang="nl-NL" dirty="0"/>
              <a:t>Geen onderscheidt tussen besmetting en bestraling</a:t>
            </a:r>
          </a:p>
          <a:p>
            <a:r>
              <a:rPr lang="nl-NL" dirty="0"/>
              <a:t>Straling kan blijven bestaan</a:t>
            </a:r>
          </a:p>
          <a:p>
            <a:pPr lvl="0"/>
            <a:r>
              <a:rPr lang="nl-NL" dirty="0"/>
              <a:t>Straling wordt gezien als iets dat onafhankelijk is van de bron van de straling</a:t>
            </a:r>
          </a:p>
          <a:p>
            <a:pPr lvl="0"/>
            <a:r>
              <a:rPr lang="nl-NL" dirty="0"/>
              <a:t>Beetje straling is niet gevaarlijk</a:t>
            </a:r>
          </a:p>
          <a:p>
            <a:r>
              <a:rPr lang="nl-NL" dirty="0"/>
              <a:t>Geen onderscheidt tussen bestraling, chemotherapie en inwendige bestraling</a:t>
            </a:r>
          </a:p>
          <a:p>
            <a:r>
              <a:rPr lang="nl-NL" dirty="0"/>
              <a:t>Na 2 halveringstijden is alles weg, alleen de straling blijft over</a:t>
            </a:r>
          </a:p>
          <a:p>
            <a:r>
              <a:rPr lang="nl-NL" dirty="0"/>
              <a:t>Alle medische toepassingen (CT, Röntgen, echo, MRI) zijn allemaal een beetje schadelijk</a:t>
            </a:r>
          </a:p>
          <a:p>
            <a:endParaRPr lang="nl-NL" dirty="0"/>
          </a:p>
          <a:p>
            <a:endParaRPr lang="nl-NL" dirty="0"/>
          </a:p>
        </p:txBody>
      </p:sp>
      <p:sp>
        <p:nvSpPr>
          <p:cNvPr id="3" name="Tijdelijke aanduiding voor datum 2"/>
          <p:cNvSpPr>
            <a:spLocks noGrp="1"/>
          </p:cNvSpPr>
          <p:nvPr>
            <p:ph type="dt" sz="half" idx="10"/>
          </p:nvPr>
        </p:nvSpPr>
        <p:spPr/>
        <p:txBody>
          <a:bodyPr/>
          <a:lstStyle/>
          <a:p>
            <a:fld id="{7C6294C2-0CD4-054F-A27F-AE6729039FF9}"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10</a:t>
            </a:fld>
            <a:endParaRPr lang="nl-NL"/>
          </a:p>
        </p:txBody>
      </p:sp>
      <p:sp>
        <p:nvSpPr>
          <p:cNvPr id="6" name="Tijdelijke aanduiding voor tekst 5"/>
          <p:cNvSpPr>
            <a:spLocks noGrp="1"/>
          </p:cNvSpPr>
          <p:nvPr>
            <p:ph type="body" sz="quarter" idx="13"/>
          </p:nvPr>
        </p:nvSpPr>
        <p:spPr/>
        <p:txBody>
          <a:bodyPr/>
          <a:lstStyle/>
          <a:p>
            <a:r>
              <a:rPr lang="nl-NL"/>
              <a:t>Misvattingen in de medische beeldvorming</a:t>
            </a:r>
          </a:p>
        </p:txBody>
      </p:sp>
      <p:sp>
        <p:nvSpPr>
          <p:cNvPr id="7" name="Tijdelijke aanduiding voor tekst 6"/>
          <p:cNvSpPr>
            <a:spLocks noGrp="1"/>
          </p:cNvSpPr>
          <p:nvPr>
            <p:ph type="body" sz="quarter" idx="14"/>
          </p:nvPr>
        </p:nvSpPr>
        <p:spPr/>
        <p:txBody>
          <a:bodyPr/>
          <a:lstStyle/>
          <a:p>
            <a:r>
              <a:rPr lang="nl-NL" dirty="0"/>
              <a:t>Herkennen jullie ze?</a:t>
            </a:r>
          </a:p>
        </p:txBody>
      </p:sp>
    </p:spTree>
    <p:extLst>
      <p:ext uri="{BB962C8B-B14F-4D97-AF65-F5344CB8AC3E}">
        <p14:creationId xmlns:p14="http://schemas.microsoft.com/office/powerpoint/2010/main" val="27780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b="1" dirty="0"/>
              <a:t>Röntgenfoto’s maken is gevaarlijk omdat:</a:t>
            </a:r>
            <a:endParaRPr lang="en-US" b="1" dirty="0"/>
          </a:p>
          <a:p>
            <a:pPr marL="342900" indent="-342900">
              <a:buFont typeface="+mj-lt"/>
              <a:buAutoNum type="alphaUcPeriod"/>
            </a:pPr>
            <a:r>
              <a:rPr lang="nl-NL" dirty="0"/>
              <a:t>De straling wordt geabsorbeerd en hoopt zich op in het weefsel</a:t>
            </a:r>
            <a:endParaRPr lang="en-US" dirty="0"/>
          </a:p>
          <a:p>
            <a:pPr marL="342900" indent="-342900">
              <a:buFont typeface="+mj-lt"/>
              <a:buAutoNum type="alphaUcPeriod"/>
            </a:pPr>
            <a:r>
              <a:rPr lang="nl-NL" dirty="0"/>
              <a:t>De straling wordt geabsorbeerd en beschadigd daarmee het weefsel</a:t>
            </a:r>
            <a:endParaRPr lang="en-US" dirty="0"/>
          </a:p>
          <a:p>
            <a:pPr marL="342900" indent="-342900">
              <a:buFont typeface="+mj-lt"/>
              <a:buAutoNum type="alphaUcPeriod"/>
            </a:pPr>
            <a:r>
              <a:rPr lang="nl-NL" dirty="0"/>
              <a:t>De straling wordt grotendeels doorgelaten, daardoor beschadigt de straling het weefsel.</a:t>
            </a:r>
          </a:p>
        </p:txBody>
      </p:sp>
      <p:sp>
        <p:nvSpPr>
          <p:cNvPr id="3" name="Tijdelijke aanduiding voor datum 2"/>
          <p:cNvSpPr>
            <a:spLocks noGrp="1"/>
          </p:cNvSpPr>
          <p:nvPr>
            <p:ph type="dt" sz="half" idx="10"/>
          </p:nvPr>
        </p:nvSpPr>
        <p:spPr/>
        <p:txBody>
          <a:bodyPr/>
          <a:lstStyle/>
          <a:p>
            <a:fld id="{6E0F0D02-D543-AA4A-9688-0AF7399944E4}"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11</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4074291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Misvatting: Straling kan zich ophopen in het menselijk lichaam.</a:t>
            </a:r>
            <a:endParaRPr lang="en-US" dirty="0"/>
          </a:p>
          <a:p>
            <a:endParaRPr lang="nl-NL" dirty="0"/>
          </a:p>
          <a:p>
            <a:r>
              <a:rPr lang="nl-NL" b="1" dirty="0"/>
              <a:t>Röntgenfoto’s maken is gevaarlijk omdat:</a:t>
            </a:r>
            <a:endParaRPr lang="en-US" b="1" dirty="0"/>
          </a:p>
          <a:p>
            <a:pPr marL="342900" indent="-342900">
              <a:buFont typeface="+mj-lt"/>
              <a:buAutoNum type="alphaUcPeriod"/>
            </a:pPr>
            <a:r>
              <a:rPr lang="nl-NL" dirty="0"/>
              <a:t>De straling wordt geabsorbeerd en hoopt zich op in het weefsel</a:t>
            </a:r>
            <a:endParaRPr lang="en-US" dirty="0"/>
          </a:p>
          <a:p>
            <a:pPr marL="342900" indent="-342900">
              <a:buFont typeface="+mj-lt"/>
              <a:buAutoNum type="alphaUcPeriod"/>
            </a:pPr>
            <a:r>
              <a:rPr lang="nl-NL" dirty="0"/>
              <a:t>De straling wordt geabsorbeerd en beschadigd daarmee het weefsel</a:t>
            </a:r>
            <a:endParaRPr lang="en-US" dirty="0"/>
          </a:p>
          <a:p>
            <a:pPr marL="342900" indent="-342900">
              <a:buFont typeface="+mj-lt"/>
              <a:buAutoNum type="alphaUcPeriod"/>
            </a:pPr>
            <a:r>
              <a:rPr lang="nl-NL" dirty="0"/>
              <a:t>De straling wordt grotendeels doorgelaten, daardoor beschadigt de straling het weefsel.</a:t>
            </a:r>
          </a:p>
        </p:txBody>
      </p:sp>
      <p:sp>
        <p:nvSpPr>
          <p:cNvPr id="3" name="Tijdelijke aanduiding voor datum 2"/>
          <p:cNvSpPr>
            <a:spLocks noGrp="1"/>
          </p:cNvSpPr>
          <p:nvPr>
            <p:ph type="dt" sz="half" idx="10"/>
          </p:nvPr>
        </p:nvSpPr>
        <p:spPr/>
        <p:txBody>
          <a:bodyPr/>
          <a:lstStyle/>
          <a:p>
            <a:fld id="{6E0F0D02-D543-AA4A-9688-0AF7399944E4}"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12</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12602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r>
              <a:rPr lang="nl-NL" b="1" dirty="0"/>
              <a:t>Veel patiënten hebben koorts. Hoe moeten de artsen rekening houden met de hogere lichaamstemperatuur van de patiënt bij het maken van een </a:t>
            </a:r>
            <a:r>
              <a:rPr lang="nl-NL" b="1" dirty="0" err="1"/>
              <a:t>scintigram</a:t>
            </a:r>
            <a:r>
              <a:rPr lang="nl-NL" b="1" dirty="0"/>
              <a:t>?</a:t>
            </a:r>
            <a:endParaRPr lang="en-US" b="1" dirty="0"/>
          </a:p>
          <a:p>
            <a:pPr marL="342900" indent="-342900">
              <a:buFont typeface="+mj-lt"/>
              <a:buAutoNum type="alphaUcPeriod"/>
            </a:pPr>
            <a:r>
              <a:rPr lang="nl-NL" sz="1400" dirty="0"/>
              <a:t>Niet</a:t>
            </a:r>
            <a:endParaRPr lang="en-US" sz="1400" dirty="0"/>
          </a:p>
          <a:p>
            <a:pPr marL="342900" indent="-342900">
              <a:buFont typeface="+mj-lt"/>
              <a:buAutoNum type="alphaUcPeriod"/>
            </a:pPr>
            <a:r>
              <a:rPr lang="nl-NL" sz="1400" dirty="0"/>
              <a:t>Iets meer radioactief materiaal inspuiten, door de koorts is het lichaam actiever en absorbeert het meer straling</a:t>
            </a:r>
            <a:endParaRPr lang="en-US" sz="1400" dirty="0"/>
          </a:p>
          <a:p>
            <a:pPr marL="342900" indent="-342900">
              <a:buFont typeface="+mj-lt"/>
              <a:buAutoNum type="alphaUcPeriod"/>
            </a:pPr>
            <a:r>
              <a:rPr lang="nl-NL" sz="1400" dirty="0"/>
              <a:t>Iets minder radioactief materiaal inspuiten, door de hogere temperatuur is de activiteit van het radioactief materiaal groter en is er dus minder materiaal nodig voor het onderzoek.</a:t>
            </a:r>
          </a:p>
        </p:txBody>
      </p:sp>
      <p:sp>
        <p:nvSpPr>
          <p:cNvPr id="3" name="Tijdelijke aanduiding voor datum 2"/>
          <p:cNvSpPr>
            <a:spLocks noGrp="1"/>
          </p:cNvSpPr>
          <p:nvPr>
            <p:ph type="dt" sz="half" idx="10"/>
          </p:nvPr>
        </p:nvSpPr>
        <p:spPr/>
        <p:txBody>
          <a:bodyPr/>
          <a:lstStyle/>
          <a:p>
            <a:fld id="{384A70C7-FC33-2F4B-937E-495C0519AABA}"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13</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411986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r>
              <a:rPr lang="nl-NL" dirty="0"/>
              <a:t>Misvatting: Temperatuur beïnvloedt radioactiviteit. </a:t>
            </a:r>
            <a:br>
              <a:rPr lang="nl-NL" dirty="0"/>
            </a:br>
            <a:endParaRPr lang="nl-NL" dirty="0"/>
          </a:p>
          <a:p>
            <a:r>
              <a:rPr lang="nl-NL" b="1" dirty="0"/>
              <a:t>Veel patiënten hebben koorts. Hoe moeten de artsen rekening houden met de hogere lichaamstemperatuur van de patiënt bij het maken van een scintigram?</a:t>
            </a:r>
            <a:endParaRPr lang="en-US" b="1" dirty="0"/>
          </a:p>
          <a:p>
            <a:pPr marL="342900" indent="-342900">
              <a:buFont typeface="+mj-lt"/>
              <a:buAutoNum type="alphaUcPeriod"/>
            </a:pPr>
            <a:r>
              <a:rPr lang="nl-NL" sz="1400" dirty="0"/>
              <a:t>Niet</a:t>
            </a:r>
            <a:endParaRPr lang="en-US" sz="1400" dirty="0"/>
          </a:p>
          <a:p>
            <a:pPr marL="342900" indent="-342900">
              <a:buFont typeface="+mj-lt"/>
              <a:buAutoNum type="alphaUcPeriod"/>
            </a:pPr>
            <a:r>
              <a:rPr lang="nl-NL" sz="1400" dirty="0"/>
              <a:t>Iets meer radioactief materiaal inspuiten, door de koorts is het lichaam actiever en absorbeert het meer straling</a:t>
            </a:r>
            <a:endParaRPr lang="en-US" sz="1400" dirty="0"/>
          </a:p>
          <a:p>
            <a:pPr marL="342900" indent="-342900">
              <a:buFont typeface="+mj-lt"/>
              <a:buAutoNum type="alphaUcPeriod"/>
            </a:pPr>
            <a:r>
              <a:rPr lang="nl-NL" sz="1400" dirty="0"/>
              <a:t>Iets minder radioactief materiaal inspuiten, door de hogere temperatuur is de activiteit van het radioactief materiaal groter en is er dus minder materiaal nodig voor het onderzoek.</a:t>
            </a:r>
          </a:p>
        </p:txBody>
      </p:sp>
      <p:sp>
        <p:nvSpPr>
          <p:cNvPr id="3" name="Tijdelijke aanduiding voor datum 2"/>
          <p:cNvSpPr>
            <a:spLocks noGrp="1"/>
          </p:cNvSpPr>
          <p:nvPr>
            <p:ph type="dt" sz="half" idx="10"/>
          </p:nvPr>
        </p:nvSpPr>
        <p:spPr/>
        <p:txBody>
          <a:bodyPr/>
          <a:lstStyle/>
          <a:p>
            <a:fld id="{384A70C7-FC33-2F4B-937E-495C0519AABA}"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14</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a:xfrm>
            <a:off x="1371601" y="683090"/>
            <a:ext cx="7467600" cy="274174"/>
          </a:xfrm>
        </p:spPr>
        <p:txBody>
          <a:bodyPr/>
          <a:lstStyle/>
          <a:p>
            <a:r>
              <a:rPr lang="nl-NL" dirty="0"/>
              <a:t>Herken de misvatting</a:t>
            </a:r>
          </a:p>
        </p:txBody>
      </p:sp>
    </p:spTree>
    <p:extLst>
      <p:ext uri="{BB962C8B-B14F-4D97-AF65-F5344CB8AC3E}">
        <p14:creationId xmlns:p14="http://schemas.microsoft.com/office/powerpoint/2010/main" val="3538879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pPr marL="0" indent="0">
              <a:buNone/>
            </a:pPr>
            <a:r>
              <a:rPr lang="nl-NL" b="1" dirty="0"/>
              <a:t>Waarom is radioactieve straling natuurkundig een verkeerd begrip? </a:t>
            </a:r>
          </a:p>
          <a:p>
            <a:pPr marL="342900" indent="-342900">
              <a:buFont typeface="+mj-lt"/>
              <a:buAutoNum type="alphaUcPeriod"/>
            </a:pPr>
            <a:r>
              <a:rPr lang="nl-NL" dirty="0"/>
              <a:t>De uitgezonden deeltjes zijn niet radioactief    </a:t>
            </a:r>
          </a:p>
          <a:p>
            <a:pPr marL="342900" indent="-342900">
              <a:buFont typeface="+mj-lt"/>
              <a:buAutoNum type="alphaUcPeriod"/>
            </a:pPr>
            <a:r>
              <a:rPr lang="nl-NL" dirty="0"/>
              <a:t>De radioactieve bron zendt deeltjes uit geen straling.</a:t>
            </a:r>
            <a:endParaRPr lang="nl-NL" sz="1400" dirty="0"/>
          </a:p>
        </p:txBody>
      </p:sp>
      <p:sp>
        <p:nvSpPr>
          <p:cNvPr id="3" name="Tijdelijke aanduiding voor datum 2"/>
          <p:cNvSpPr>
            <a:spLocks noGrp="1"/>
          </p:cNvSpPr>
          <p:nvPr>
            <p:ph type="dt" sz="half" idx="10"/>
          </p:nvPr>
        </p:nvSpPr>
        <p:spPr/>
        <p:txBody>
          <a:bodyPr/>
          <a:lstStyle/>
          <a:p>
            <a:fld id="{242B9A78-EF7E-FB4E-A385-BABAB3512C2E}"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15</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91064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r>
              <a:rPr lang="nl-NL" dirty="0"/>
              <a:t>Misvatting: geen onderscheid tussen straling en de stralingsbron</a:t>
            </a:r>
            <a:br>
              <a:rPr lang="nl-NL" dirty="0"/>
            </a:br>
            <a:endParaRPr lang="nl-NL" dirty="0"/>
          </a:p>
          <a:p>
            <a:pPr marL="0" indent="0">
              <a:buNone/>
            </a:pPr>
            <a:r>
              <a:rPr lang="nl-NL" b="1" dirty="0"/>
              <a:t>Waarom is radioactieve straling natuurkundig een verkeerd begrip? </a:t>
            </a:r>
          </a:p>
          <a:p>
            <a:pPr marL="342900" indent="-342900">
              <a:buFont typeface="+mj-lt"/>
              <a:buAutoNum type="alphaUcPeriod"/>
            </a:pPr>
            <a:r>
              <a:rPr lang="nl-NL" dirty="0"/>
              <a:t>De uitgezonden deeltjes zijn niet radioactief    </a:t>
            </a:r>
          </a:p>
          <a:p>
            <a:pPr marL="342900" indent="-342900">
              <a:buFont typeface="+mj-lt"/>
              <a:buAutoNum type="alphaUcPeriod"/>
            </a:pPr>
            <a:r>
              <a:rPr lang="nl-NL" dirty="0"/>
              <a:t>De radioactieve bron zendt deeltjes uit geen straling.</a:t>
            </a:r>
            <a:endParaRPr lang="nl-NL" sz="1400" dirty="0"/>
          </a:p>
        </p:txBody>
      </p:sp>
      <p:sp>
        <p:nvSpPr>
          <p:cNvPr id="3" name="Tijdelijke aanduiding voor datum 2"/>
          <p:cNvSpPr>
            <a:spLocks noGrp="1"/>
          </p:cNvSpPr>
          <p:nvPr>
            <p:ph type="dt" sz="half" idx="10"/>
          </p:nvPr>
        </p:nvSpPr>
        <p:spPr/>
        <p:txBody>
          <a:bodyPr/>
          <a:lstStyle/>
          <a:p>
            <a:fld id="{242B9A78-EF7E-FB4E-A385-BABAB3512C2E}"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16</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99333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pPr marL="0" indent="0">
              <a:buNone/>
            </a:pPr>
            <a:r>
              <a:rPr lang="nl-NL" sz="1600" dirty="0"/>
              <a:t>Als astronomen een supernova-explosie waarnemen, zien ze op hetzelfde moment behalve zichtbaar licht ook andere soorten EM-straling. </a:t>
            </a:r>
            <a:br>
              <a:rPr lang="nl-NL" sz="1600" dirty="0"/>
            </a:br>
            <a:r>
              <a:rPr lang="nl-NL" sz="1600" dirty="0"/>
              <a:t>Bij een </a:t>
            </a:r>
            <a:r>
              <a:rPr lang="nl-NL" sz="1600" dirty="0" err="1"/>
              <a:t>supernovaexplosie</a:t>
            </a:r>
            <a:r>
              <a:rPr lang="nl-NL" sz="1600" dirty="0"/>
              <a:t> komt niet alleen EM-straling vrij maar ook alfa- en </a:t>
            </a:r>
            <a:r>
              <a:rPr lang="nl-NL" sz="1600" dirty="0" err="1"/>
              <a:t>bètastraling</a:t>
            </a:r>
            <a:r>
              <a:rPr lang="nl-NL" sz="1600" dirty="0"/>
              <a:t>. </a:t>
            </a:r>
            <a:br>
              <a:rPr lang="nl-NL" sz="1600" dirty="0"/>
            </a:br>
            <a:r>
              <a:rPr lang="nl-NL" sz="1600" b="1" dirty="0"/>
              <a:t>Wanneer wordt deze straling op aarde gezien?  </a:t>
            </a:r>
          </a:p>
          <a:p>
            <a:pPr marL="342900" indent="-342900">
              <a:buFont typeface="+mj-lt"/>
              <a:buAutoNum type="alphaUcPeriod"/>
            </a:pPr>
            <a:r>
              <a:rPr lang="nl-NL" sz="1400" dirty="0"/>
              <a:t>Op hetzelfde moment als andere straling, want alle straling beweegt even snel </a:t>
            </a:r>
          </a:p>
          <a:p>
            <a:pPr marL="342900" indent="-342900">
              <a:buFont typeface="+mj-lt"/>
              <a:buAutoNum type="alphaUcPeriod"/>
            </a:pPr>
            <a:r>
              <a:rPr lang="nl-NL" sz="1400" dirty="0"/>
              <a:t>Eerder dan de EM-straling. Want alfa en </a:t>
            </a:r>
            <a:r>
              <a:rPr lang="nl-NL" sz="1400" dirty="0" err="1"/>
              <a:t>bètastraling</a:t>
            </a:r>
            <a:r>
              <a:rPr lang="nl-NL" sz="1400" dirty="0"/>
              <a:t> bevatten veel meer energie en bewegen dus sneller</a:t>
            </a:r>
          </a:p>
          <a:p>
            <a:pPr marL="342900" indent="-342900">
              <a:buFont typeface="+mj-lt"/>
              <a:buAutoNum type="alphaUcPeriod"/>
            </a:pPr>
            <a:r>
              <a:rPr lang="nl-NL" sz="1400" dirty="0"/>
              <a:t>Later dan de EM-straling. Want geen enkel deeltje kan zo snel als het licht bewegen.</a:t>
            </a:r>
            <a:endParaRPr lang="nl-NL" sz="1100" dirty="0"/>
          </a:p>
        </p:txBody>
      </p:sp>
      <p:sp>
        <p:nvSpPr>
          <p:cNvPr id="3" name="Tijdelijke aanduiding voor datum 2"/>
          <p:cNvSpPr>
            <a:spLocks noGrp="1"/>
          </p:cNvSpPr>
          <p:nvPr>
            <p:ph type="dt" sz="half" idx="10"/>
          </p:nvPr>
        </p:nvSpPr>
        <p:spPr/>
        <p:txBody>
          <a:bodyPr/>
          <a:lstStyle/>
          <a:p>
            <a:fld id="{1E33A902-FF5C-C244-AC35-7862684F50D8}"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17</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175518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371600" y="1059582"/>
            <a:ext cx="7509600" cy="2670572"/>
          </a:xfrm>
        </p:spPr>
        <p:txBody>
          <a:bodyPr/>
          <a:lstStyle/>
          <a:p>
            <a:r>
              <a:rPr lang="nl-NL" dirty="0"/>
              <a:t>Misvatting: Licht is iets anders dan straling.</a:t>
            </a:r>
            <a:endParaRPr lang="nl-NL" sz="1050" dirty="0"/>
          </a:p>
          <a:p>
            <a:pPr marL="0" indent="0">
              <a:buNone/>
            </a:pPr>
            <a:r>
              <a:rPr lang="nl-NL" sz="1600" dirty="0"/>
              <a:t>Als astronomen een supernova-explosie waarnemen, zien ze op hetzelfde moment behalve zichtbaar licht ook andere soorten EM-straling. </a:t>
            </a:r>
            <a:br>
              <a:rPr lang="nl-NL" sz="1600" dirty="0"/>
            </a:br>
            <a:r>
              <a:rPr lang="nl-NL" sz="1600" dirty="0"/>
              <a:t>Bij een supernovaexplosie komt niet alleen EM-straling vrij maar ook alfa- en bètastraling. </a:t>
            </a:r>
            <a:br>
              <a:rPr lang="nl-NL" sz="1600" dirty="0"/>
            </a:br>
            <a:r>
              <a:rPr lang="nl-NL" sz="1600" b="1" dirty="0"/>
              <a:t>Wanneer wordt deze straling op aarde gezien?  </a:t>
            </a:r>
          </a:p>
          <a:p>
            <a:pPr marL="342900" indent="-342900">
              <a:buFont typeface="+mj-lt"/>
              <a:buAutoNum type="alphaUcPeriod"/>
            </a:pPr>
            <a:r>
              <a:rPr lang="nl-NL" sz="1400" dirty="0"/>
              <a:t>Op hetzelfde moment als andere straling, want alle straling beweegt even snel </a:t>
            </a:r>
          </a:p>
          <a:p>
            <a:pPr marL="342900" indent="-342900">
              <a:buFont typeface="+mj-lt"/>
              <a:buAutoNum type="alphaUcPeriod"/>
            </a:pPr>
            <a:r>
              <a:rPr lang="nl-NL" sz="1400" dirty="0"/>
              <a:t>Eerder dan de EM-straling. Want alfa en bètastraling bevatten veel meer energie en bewegen dus sneller</a:t>
            </a:r>
          </a:p>
          <a:p>
            <a:pPr marL="342900" indent="-342900">
              <a:buFont typeface="+mj-lt"/>
              <a:buAutoNum type="alphaUcPeriod"/>
            </a:pPr>
            <a:r>
              <a:rPr lang="nl-NL" sz="1400" dirty="0"/>
              <a:t>Later dan de EM-straling. Want geen enkel deeltje kan zo snel als het licht bewegen.</a:t>
            </a:r>
            <a:endParaRPr lang="nl-NL" sz="1100" dirty="0"/>
          </a:p>
        </p:txBody>
      </p:sp>
      <p:sp>
        <p:nvSpPr>
          <p:cNvPr id="3" name="Tijdelijke aanduiding voor datum 2"/>
          <p:cNvSpPr>
            <a:spLocks noGrp="1"/>
          </p:cNvSpPr>
          <p:nvPr>
            <p:ph type="dt" sz="half" idx="10"/>
          </p:nvPr>
        </p:nvSpPr>
        <p:spPr/>
        <p:txBody>
          <a:bodyPr/>
          <a:lstStyle/>
          <a:p>
            <a:fld id="{1E33A902-FF5C-C244-AC35-7862684F50D8}"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18</a:t>
            </a:fld>
            <a:endParaRPr lang="nl-NL"/>
          </a:p>
        </p:txBody>
      </p:sp>
      <p:sp>
        <p:nvSpPr>
          <p:cNvPr id="6" name="Tijdelijke aanduiding voor tekst 5"/>
          <p:cNvSpPr>
            <a:spLocks noGrp="1"/>
          </p:cNvSpPr>
          <p:nvPr>
            <p:ph type="body" sz="quarter" idx="13"/>
          </p:nvPr>
        </p:nvSpPr>
        <p:spPr/>
        <p:txBody>
          <a:bodyPr/>
          <a:lstStyle/>
          <a:p>
            <a:r>
              <a:rPr lang="nl-NL"/>
              <a:t>Meerkeuze vraag</a:t>
            </a:r>
          </a:p>
        </p:txBody>
      </p:sp>
      <p:sp>
        <p:nvSpPr>
          <p:cNvPr id="7" name="Tijdelijke aanduiding voor tekst 6"/>
          <p:cNvSpPr>
            <a:spLocks noGrp="1"/>
          </p:cNvSpPr>
          <p:nvPr>
            <p:ph type="body" sz="quarter" idx="14"/>
          </p:nvPr>
        </p:nvSpPr>
        <p:spPr/>
        <p:txBody>
          <a:bodyPr/>
          <a:lstStyle/>
          <a:p>
            <a:r>
              <a:rPr lang="nl-NL" dirty="0"/>
              <a:t>Herken de misvatting</a:t>
            </a:r>
          </a:p>
        </p:txBody>
      </p:sp>
    </p:spTree>
    <p:extLst>
      <p:ext uri="{BB962C8B-B14F-4D97-AF65-F5344CB8AC3E}">
        <p14:creationId xmlns:p14="http://schemas.microsoft.com/office/powerpoint/2010/main" val="1243937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3FDD722-1704-A186-9372-F93B60F9F68D}"/>
              </a:ext>
            </a:extLst>
          </p:cNvPr>
          <p:cNvSpPr>
            <a:spLocks noGrp="1"/>
          </p:cNvSpPr>
          <p:nvPr>
            <p:ph type="dt" sz="half" idx="10"/>
          </p:nvPr>
        </p:nvSpPr>
        <p:spPr/>
        <p:txBody>
          <a:bodyPr/>
          <a:lstStyle/>
          <a:p>
            <a:fld id="{8F691AE3-EFD2-EA47-82BD-303CB5488CF8}" type="datetime1">
              <a:rPr lang="nl-NL" smtClean="0"/>
              <a:t>15-12-2022</a:t>
            </a:fld>
            <a:endParaRPr lang="nl-NL"/>
          </a:p>
        </p:txBody>
      </p:sp>
      <p:sp>
        <p:nvSpPr>
          <p:cNvPr id="3" name="Tijdelijke aanduiding voor voettekst 2">
            <a:extLst>
              <a:ext uri="{FF2B5EF4-FFF2-40B4-BE49-F238E27FC236}">
                <a16:creationId xmlns:a16="http://schemas.microsoft.com/office/drawing/2014/main" id="{D8A8057C-5C82-5DD5-463A-76013EFC0A92}"/>
              </a:ext>
            </a:extLst>
          </p:cNvPr>
          <p:cNvSpPr>
            <a:spLocks noGrp="1"/>
          </p:cNvSpPr>
          <p:nvPr>
            <p:ph type="ftr" sz="quarter" idx="11"/>
          </p:nvPr>
        </p:nvSpPr>
        <p:spPr/>
        <p:txBody>
          <a:bodyPr/>
          <a:lstStyle/>
          <a:p>
            <a:r>
              <a:rPr lang="nl-NL"/>
              <a:t>workshop 34 WND-conferentie 2018</a:t>
            </a:r>
          </a:p>
        </p:txBody>
      </p:sp>
      <p:sp>
        <p:nvSpPr>
          <p:cNvPr id="4" name="Tijdelijke aanduiding voor dianummer 3">
            <a:extLst>
              <a:ext uri="{FF2B5EF4-FFF2-40B4-BE49-F238E27FC236}">
                <a16:creationId xmlns:a16="http://schemas.microsoft.com/office/drawing/2014/main" id="{9F9F5CA0-5130-FA49-082A-372521CC59DA}"/>
              </a:ext>
            </a:extLst>
          </p:cNvPr>
          <p:cNvSpPr>
            <a:spLocks noGrp="1"/>
          </p:cNvSpPr>
          <p:nvPr>
            <p:ph type="sldNum" sz="quarter" idx="12"/>
          </p:nvPr>
        </p:nvSpPr>
        <p:spPr/>
        <p:txBody>
          <a:bodyPr/>
          <a:lstStyle/>
          <a:p>
            <a:fld id="{13C9CC7F-86E1-48DE-82DC-E9AC50D04532}" type="slidenum">
              <a:rPr lang="nl-NL" smtClean="0"/>
              <a:pPr/>
              <a:t>19</a:t>
            </a:fld>
            <a:endParaRPr lang="nl-NL"/>
          </a:p>
        </p:txBody>
      </p:sp>
      <p:sp>
        <p:nvSpPr>
          <p:cNvPr id="5" name="Tijdelijke aanduiding voor tekst 4">
            <a:extLst>
              <a:ext uri="{FF2B5EF4-FFF2-40B4-BE49-F238E27FC236}">
                <a16:creationId xmlns:a16="http://schemas.microsoft.com/office/drawing/2014/main" id="{0287D57E-19CF-8879-6035-8FEC740BEACC}"/>
              </a:ext>
            </a:extLst>
          </p:cNvPr>
          <p:cNvSpPr>
            <a:spLocks noGrp="1"/>
          </p:cNvSpPr>
          <p:nvPr>
            <p:ph type="body" sz="quarter" idx="13"/>
          </p:nvPr>
        </p:nvSpPr>
        <p:spPr/>
        <p:txBody>
          <a:bodyPr/>
          <a:lstStyle/>
          <a:p>
            <a:r>
              <a:rPr lang="nl-NL" dirty="0"/>
              <a:t>Leer leerlingen leren van uitwerkingen</a:t>
            </a:r>
          </a:p>
        </p:txBody>
      </p:sp>
      <p:sp>
        <p:nvSpPr>
          <p:cNvPr id="6" name="Tijdelijke aanduiding voor tekst 5">
            <a:extLst>
              <a:ext uri="{FF2B5EF4-FFF2-40B4-BE49-F238E27FC236}">
                <a16:creationId xmlns:a16="http://schemas.microsoft.com/office/drawing/2014/main" id="{A3A07B00-B90F-D826-998C-429A48FEE1F8}"/>
              </a:ext>
            </a:extLst>
          </p:cNvPr>
          <p:cNvSpPr>
            <a:spLocks noGrp="1"/>
          </p:cNvSpPr>
          <p:nvPr>
            <p:ph type="body" sz="quarter" idx="14"/>
          </p:nvPr>
        </p:nvSpPr>
        <p:spPr/>
        <p:txBody>
          <a:bodyPr/>
          <a:lstStyle/>
          <a:p>
            <a:endParaRPr lang="nl-NL"/>
          </a:p>
        </p:txBody>
      </p:sp>
      <p:sp>
        <p:nvSpPr>
          <p:cNvPr id="7" name="Tekstvak 6">
            <a:extLst>
              <a:ext uri="{FF2B5EF4-FFF2-40B4-BE49-F238E27FC236}">
                <a16:creationId xmlns:a16="http://schemas.microsoft.com/office/drawing/2014/main" id="{91468DB6-8DE2-BE39-198A-C7E27E5ACC74}"/>
              </a:ext>
            </a:extLst>
          </p:cNvPr>
          <p:cNvSpPr txBox="1"/>
          <p:nvPr/>
        </p:nvSpPr>
        <p:spPr>
          <a:xfrm>
            <a:off x="1371600" y="1658284"/>
            <a:ext cx="7137400" cy="923330"/>
          </a:xfrm>
          <a:prstGeom prst="rect">
            <a:avLst/>
          </a:prstGeom>
          <a:noFill/>
        </p:spPr>
        <p:txBody>
          <a:bodyPr wrap="square" rtlCol="0">
            <a:spAutoFit/>
          </a:bodyPr>
          <a:lstStyle/>
          <a:p>
            <a:pPr marL="285750" indent="-285750" algn="l">
              <a:buFont typeface="Arial" panose="020B0604020202020204" pitchFamily="34" charset="0"/>
              <a:buChar char="•"/>
            </a:pPr>
            <a:r>
              <a:rPr lang="nl-NL" dirty="0"/>
              <a:t>Sneller dan zelf de opgave maken</a:t>
            </a:r>
          </a:p>
          <a:p>
            <a:pPr marL="285750" indent="-285750" algn="l">
              <a:buFont typeface="Arial" panose="020B0604020202020204" pitchFamily="34" charset="0"/>
              <a:buChar char="•"/>
            </a:pPr>
            <a:r>
              <a:rPr lang="nl-NL" dirty="0"/>
              <a:t>Grotere leeropbrengst</a:t>
            </a:r>
          </a:p>
          <a:p>
            <a:pPr marL="285750" indent="-285750" algn="l">
              <a:buFont typeface="Arial" panose="020B0604020202020204" pitchFamily="34" charset="0"/>
              <a:buChar char="•"/>
            </a:pPr>
            <a:r>
              <a:rPr lang="nl-NL" dirty="0"/>
              <a:t>Nadenken is vereist</a:t>
            </a:r>
          </a:p>
        </p:txBody>
      </p:sp>
    </p:spTree>
    <p:extLst>
      <p:ext uri="{BB962C8B-B14F-4D97-AF65-F5344CB8AC3E}">
        <p14:creationId xmlns:p14="http://schemas.microsoft.com/office/powerpoint/2010/main" val="314824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Ooit een </a:t>
            </a:r>
            <a:r>
              <a:rPr lang="nl-NL" dirty="0" err="1"/>
              <a:t>Dudoc</a:t>
            </a:r>
            <a:r>
              <a:rPr lang="nl-NL" dirty="0"/>
              <a:t> promotieplek			4,5 jaar, 3 dagen in de week</a:t>
            </a:r>
            <a:br>
              <a:rPr lang="nl-NL" dirty="0"/>
            </a:br>
            <a:r>
              <a:rPr lang="nl-NL" dirty="0"/>
              <a:t>															nu 1 dag in de week												</a:t>
            </a:r>
          </a:p>
          <a:p>
            <a:r>
              <a:rPr lang="nl-NL" dirty="0"/>
              <a:t>Didactisch onderzoek: </a:t>
            </a:r>
          </a:p>
          <a:p>
            <a:r>
              <a:rPr lang="nl-NL" dirty="0"/>
              <a:t>“Is het mogelijk de kennis conceptuele en strategische kennis van leerlingen te vergroten met behulp van digitale feedback?”</a:t>
            </a:r>
          </a:p>
          <a:p>
            <a:endParaRPr lang="nl-NL" dirty="0"/>
          </a:p>
        </p:txBody>
      </p:sp>
      <p:sp>
        <p:nvSpPr>
          <p:cNvPr id="3" name="Tijdelijke aanduiding voor datum 2"/>
          <p:cNvSpPr>
            <a:spLocks noGrp="1"/>
          </p:cNvSpPr>
          <p:nvPr>
            <p:ph type="dt" sz="half" idx="10"/>
          </p:nvPr>
        </p:nvSpPr>
        <p:spPr/>
        <p:txBody>
          <a:bodyPr/>
          <a:lstStyle/>
          <a:p>
            <a:fld id="{C7B08AC4-D950-C84C-AC20-BBF88A33F870}"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2</a:t>
            </a:fld>
            <a:endParaRPr lang="nl-NL"/>
          </a:p>
        </p:txBody>
      </p:sp>
      <p:sp>
        <p:nvSpPr>
          <p:cNvPr id="6" name="Tijdelijke aanduiding voor tekst 5"/>
          <p:cNvSpPr>
            <a:spLocks noGrp="1"/>
          </p:cNvSpPr>
          <p:nvPr>
            <p:ph type="body" sz="quarter" idx="13"/>
          </p:nvPr>
        </p:nvSpPr>
        <p:spPr/>
        <p:txBody>
          <a:bodyPr/>
          <a:lstStyle/>
          <a:p>
            <a:r>
              <a:rPr lang="nl-NL"/>
              <a:t>Even voorstellen	</a:t>
            </a:r>
          </a:p>
        </p:txBody>
      </p:sp>
      <p:sp>
        <p:nvSpPr>
          <p:cNvPr id="25" name="Text Placeholder 2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46635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EFA6A-D41C-D845-AE9C-1BA4F0BA8181}" type="datetime1">
              <a:rPr lang="nl-NL" smtClean="0"/>
              <a:t>15-12-2022</a:t>
            </a:fld>
            <a:endParaRPr lang="nl-NL"/>
          </a:p>
        </p:txBody>
      </p:sp>
      <p:sp>
        <p:nvSpPr>
          <p:cNvPr id="3" name="Footer Placeholder 2"/>
          <p:cNvSpPr>
            <a:spLocks noGrp="1"/>
          </p:cNvSpPr>
          <p:nvPr>
            <p:ph type="ftr" sz="quarter" idx="11"/>
          </p:nvPr>
        </p:nvSpPr>
        <p:spPr/>
        <p:txBody>
          <a:bodyPr/>
          <a:lstStyle/>
          <a:p>
            <a:r>
              <a:rPr lang="nl-NL"/>
              <a:t>workshop 34 WND-conferentie 2018</a:t>
            </a:r>
          </a:p>
        </p:txBody>
      </p:sp>
      <p:sp>
        <p:nvSpPr>
          <p:cNvPr id="4" name="Slide Number Placeholder 3"/>
          <p:cNvSpPr>
            <a:spLocks noGrp="1"/>
          </p:cNvSpPr>
          <p:nvPr>
            <p:ph type="sldNum" sz="quarter" idx="12"/>
          </p:nvPr>
        </p:nvSpPr>
        <p:spPr/>
        <p:txBody>
          <a:bodyPr/>
          <a:lstStyle/>
          <a:p>
            <a:fld id="{13C9CC7F-86E1-48DE-82DC-E9AC50D04532}" type="slidenum">
              <a:rPr lang="nl-NL" smtClean="0"/>
              <a:pPr/>
              <a:t>20</a:t>
            </a:fld>
            <a:endParaRPr lang="nl-NL"/>
          </a:p>
        </p:txBody>
      </p:sp>
      <p:sp>
        <p:nvSpPr>
          <p:cNvPr id="5" name="Text Placeholder 4"/>
          <p:cNvSpPr>
            <a:spLocks noGrp="1"/>
          </p:cNvSpPr>
          <p:nvPr>
            <p:ph type="body" sz="quarter" idx="13"/>
          </p:nvPr>
        </p:nvSpPr>
        <p:spPr/>
        <p:txBody>
          <a:bodyPr/>
          <a:lstStyle/>
          <a:p>
            <a:r>
              <a:rPr lang="en-US" err="1"/>
              <a:t>Leerlingen</a:t>
            </a:r>
            <a:r>
              <a:rPr lang="en-US"/>
              <a:t> </a:t>
            </a:r>
            <a:r>
              <a:rPr lang="en-US" err="1"/>
              <a:t>reflecteren</a:t>
            </a:r>
            <a:r>
              <a:rPr lang="en-US"/>
              <a:t> op </a:t>
            </a:r>
            <a:r>
              <a:rPr lang="en-US" err="1"/>
              <a:t>hun</a:t>
            </a:r>
            <a:r>
              <a:rPr lang="en-US"/>
              <a:t> </a:t>
            </a:r>
            <a:r>
              <a:rPr lang="en-US" err="1"/>
              <a:t>antwoord</a:t>
            </a:r>
            <a:endParaRPr lang="en-US"/>
          </a:p>
        </p:txBody>
      </p:sp>
      <p:sp>
        <p:nvSpPr>
          <p:cNvPr id="6" name="Text Placeholder 5"/>
          <p:cNvSpPr>
            <a:spLocks noGrp="1"/>
          </p:cNvSpPr>
          <p:nvPr>
            <p:ph type="body" sz="quarter" idx="14"/>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2201" b="13600"/>
          <a:stretch/>
        </p:blipFill>
        <p:spPr>
          <a:xfrm>
            <a:off x="2123728" y="1183143"/>
            <a:ext cx="4919574" cy="3816424"/>
          </a:xfrm>
          <a:prstGeom prst="rect">
            <a:avLst/>
          </a:prstGeom>
        </p:spPr>
      </p:pic>
    </p:spTree>
    <p:extLst>
      <p:ext uri="{BB962C8B-B14F-4D97-AF65-F5344CB8AC3E}">
        <p14:creationId xmlns:p14="http://schemas.microsoft.com/office/powerpoint/2010/main" val="165291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Ontwerp bij uw eigen methode de ‘eindexamen bolletjes’</a:t>
            </a:r>
          </a:p>
          <a:p>
            <a:endParaRPr lang="nl-NL" dirty="0"/>
          </a:p>
          <a:p>
            <a:pPr marL="600075" lvl="1" indent="-342900">
              <a:buFont typeface="+mj-lt"/>
              <a:buAutoNum type="arabicParenR"/>
            </a:pPr>
            <a:r>
              <a:rPr lang="nl-NL" dirty="0"/>
              <a:t>Bedenk wat de denkstappen zijn (bijv. Gebruik van formule of inzicht dat… gelijk is aan…)</a:t>
            </a:r>
          </a:p>
          <a:p>
            <a:pPr marL="600075" lvl="1" indent="-342900">
              <a:buFont typeface="+mj-lt"/>
              <a:buAutoNum type="arabicParenR"/>
            </a:pPr>
            <a:r>
              <a:rPr lang="nl-NL" dirty="0"/>
              <a:t>Wees duidelijk wat er vereist is (dus liever niet complementeren)</a:t>
            </a:r>
          </a:p>
          <a:p>
            <a:pPr marL="600075" lvl="1" indent="-342900">
              <a:buFont typeface="+mj-lt"/>
              <a:buAutoNum type="arabicParenR"/>
            </a:pPr>
            <a:r>
              <a:rPr lang="nl-NL" dirty="0"/>
              <a:t>Wees alert op misvattingen, verwerk dit in je bolletjes</a:t>
            </a:r>
          </a:p>
          <a:p>
            <a:pPr marL="600075" lvl="1" indent="-342900">
              <a:buFont typeface="+mj-lt"/>
              <a:buAutoNum type="arabicParenR"/>
            </a:pPr>
            <a:r>
              <a:rPr lang="nl-NL" dirty="0"/>
              <a:t>Let niet op het aantal bolletjes maar op het aantal denkstappen</a:t>
            </a:r>
          </a:p>
        </p:txBody>
      </p:sp>
      <p:sp>
        <p:nvSpPr>
          <p:cNvPr id="3" name="Date Placeholder 2"/>
          <p:cNvSpPr>
            <a:spLocks noGrp="1"/>
          </p:cNvSpPr>
          <p:nvPr>
            <p:ph type="dt" sz="half" idx="10"/>
          </p:nvPr>
        </p:nvSpPr>
        <p:spPr/>
        <p:txBody>
          <a:bodyPr/>
          <a:lstStyle/>
          <a:p>
            <a:fld id="{E3998AD8-92A0-8B46-87E5-B42612F7BF68}" type="datetime1">
              <a:rPr lang="nl-NL" smtClean="0"/>
              <a:t>15-12-2022</a:t>
            </a:fld>
            <a:endParaRPr lang="nl-NL"/>
          </a:p>
        </p:txBody>
      </p:sp>
      <p:sp>
        <p:nvSpPr>
          <p:cNvPr id="4" name="Footer Placeholder 3"/>
          <p:cNvSpPr>
            <a:spLocks noGrp="1"/>
          </p:cNvSpPr>
          <p:nvPr>
            <p:ph type="ftr" sz="quarter" idx="11"/>
          </p:nvPr>
        </p:nvSpPr>
        <p:spPr/>
        <p:txBody>
          <a:bodyPr/>
          <a:lstStyle/>
          <a:p>
            <a:r>
              <a:rPr lang="nl-NL"/>
              <a:t>workshop 34 WND-conferentie 2018</a:t>
            </a:r>
          </a:p>
        </p:txBody>
      </p:sp>
      <p:sp>
        <p:nvSpPr>
          <p:cNvPr id="5" name="Slide Number Placeholder 4"/>
          <p:cNvSpPr>
            <a:spLocks noGrp="1"/>
          </p:cNvSpPr>
          <p:nvPr>
            <p:ph type="sldNum" sz="quarter" idx="12"/>
          </p:nvPr>
        </p:nvSpPr>
        <p:spPr/>
        <p:txBody>
          <a:bodyPr/>
          <a:lstStyle/>
          <a:p>
            <a:fld id="{13C9CC7F-86E1-48DE-82DC-E9AC50D04532}" type="slidenum">
              <a:rPr lang="nl-NL" smtClean="0"/>
              <a:pPr/>
              <a:t>21</a:t>
            </a:fld>
            <a:endParaRPr lang="nl-NL"/>
          </a:p>
        </p:txBody>
      </p:sp>
      <p:sp>
        <p:nvSpPr>
          <p:cNvPr id="6" name="Text Placeholder 5"/>
          <p:cNvSpPr>
            <a:spLocks noGrp="1"/>
          </p:cNvSpPr>
          <p:nvPr>
            <p:ph type="body" sz="quarter" idx="13"/>
          </p:nvPr>
        </p:nvSpPr>
        <p:spPr/>
        <p:txBody>
          <a:bodyPr/>
          <a:lstStyle/>
          <a:p>
            <a:r>
              <a:rPr lang="nl-NL" dirty="0"/>
              <a:t>Help leerlingen nadenken </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57777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B7E223C-0BE7-DB3C-457C-518F3E5781F0}"/>
              </a:ext>
            </a:extLst>
          </p:cNvPr>
          <p:cNvSpPr>
            <a:spLocks noGrp="1"/>
          </p:cNvSpPr>
          <p:nvPr>
            <p:ph idx="1"/>
          </p:nvPr>
        </p:nvSpPr>
        <p:spPr/>
        <p:txBody>
          <a:bodyPr/>
          <a:lstStyle/>
          <a:p>
            <a:r>
              <a:rPr lang="nl-NL" dirty="0"/>
              <a:t>Alle (moeilijkere) vragen zo uitwerken</a:t>
            </a:r>
          </a:p>
          <a:p>
            <a:r>
              <a:rPr lang="nl-NL" dirty="0"/>
              <a:t>Alleen bij de afsluitende paragraaf, of laatste opgaven paragraaf</a:t>
            </a:r>
          </a:p>
          <a:p>
            <a:r>
              <a:rPr lang="nl-NL" dirty="0"/>
              <a:t>Alleen bij (oefen) toets</a:t>
            </a:r>
          </a:p>
          <a:p>
            <a:endParaRPr lang="nl-NL" dirty="0"/>
          </a:p>
          <a:p>
            <a:r>
              <a:rPr lang="nl-NL" dirty="0"/>
              <a:t>Bij </a:t>
            </a:r>
            <a:r>
              <a:rPr lang="nl-NL" dirty="0" err="1"/>
              <a:t>toetsanalyse</a:t>
            </a:r>
            <a:r>
              <a:rPr lang="nl-NL" dirty="0"/>
              <a:t>, het nabespreken van een proefwerk.</a:t>
            </a:r>
          </a:p>
          <a:p>
            <a:r>
              <a:rPr lang="nl-NL" dirty="0"/>
              <a:t>Extra optie: laat ze ook turven, welke soort fouten ze hebben gemaakt</a:t>
            </a:r>
          </a:p>
        </p:txBody>
      </p:sp>
      <p:sp>
        <p:nvSpPr>
          <p:cNvPr id="3" name="Tijdelijke aanduiding voor datum 2">
            <a:extLst>
              <a:ext uri="{FF2B5EF4-FFF2-40B4-BE49-F238E27FC236}">
                <a16:creationId xmlns:a16="http://schemas.microsoft.com/office/drawing/2014/main" id="{5B13ED1D-4C54-2F02-D4BF-FEB915C0CF46}"/>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085BECCA-3CAF-1BE8-5233-AB96889167E4}"/>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F21FBB93-84A7-A80B-8DD4-C792B69F0D47}"/>
              </a:ext>
            </a:extLst>
          </p:cNvPr>
          <p:cNvSpPr>
            <a:spLocks noGrp="1"/>
          </p:cNvSpPr>
          <p:nvPr>
            <p:ph type="sldNum" sz="quarter" idx="12"/>
          </p:nvPr>
        </p:nvSpPr>
        <p:spPr/>
        <p:txBody>
          <a:bodyPr/>
          <a:lstStyle/>
          <a:p>
            <a:fld id="{13C9CC7F-86E1-48DE-82DC-E9AC50D04532}" type="slidenum">
              <a:rPr lang="nl-NL" smtClean="0"/>
              <a:pPr/>
              <a:t>22</a:t>
            </a:fld>
            <a:endParaRPr lang="nl-NL"/>
          </a:p>
        </p:txBody>
      </p:sp>
      <p:sp>
        <p:nvSpPr>
          <p:cNvPr id="6" name="Tijdelijke aanduiding voor tekst 5">
            <a:extLst>
              <a:ext uri="{FF2B5EF4-FFF2-40B4-BE49-F238E27FC236}">
                <a16:creationId xmlns:a16="http://schemas.microsoft.com/office/drawing/2014/main" id="{0646C41A-136B-664F-881F-D08B6475A067}"/>
              </a:ext>
            </a:extLst>
          </p:cNvPr>
          <p:cNvSpPr>
            <a:spLocks noGrp="1"/>
          </p:cNvSpPr>
          <p:nvPr>
            <p:ph type="body" sz="quarter" idx="13"/>
          </p:nvPr>
        </p:nvSpPr>
        <p:spPr/>
        <p:txBody>
          <a:bodyPr/>
          <a:lstStyle/>
          <a:p>
            <a:r>
              <a:rPr lang="nl-NL" dirty="0"/>
              <a:t>Leren van uitwerkingen: toepassingen	</a:t>
            </a:r>
          </a:p>
        </p:txBody>
      </p:sp>
      <p:sp>
        <p:nvSpPr>
          <p:cNvPr id="7" name="Tijdelijke aanduiding voor tekst 6">
            <a:extLst>
              <a:ext uri="{FF2B5EF4-FFF2-40B4-BE49-F238E27FC236}">
                <a16:creationId xmlns:a16="http://schemas.microsoft.com/office/drawing/2014/main" id="{5C99537B-A0EF-72AF-75DE-277FA708E809}"/>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412044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DC75AE7-7020-BC4E-06B4-3071E9C94A91}"/>
              </a:ext>
            </a:extLst>
          </p:cNvPr>
          <p:cNvSpPr>
            <a:spLocks noGrp="1"/>
          </p:cNvSpPr>
          <p:nvPr>
            <p:ph idx="1"/>
          </p:nvPr>
        </p:nvSpPr>
        <p:spPr/>
        <p:txBody>
          <a:bodyPr/>
          <a:lstStyle/>
          <a:p>
            <a:r>
              <a:rPr lang="nl-NL" dirty="0"/>
              <a:t>Fout in significantie, afronding of ontbrekende eenheid</a:t>
            </a:r>
          </a:p>
          <a:p>
            <a:r>
              <a:rPr lang="nl-NL" dirty="0"/>
              <a:t>Rekenfout</a:t>
            </a:r>
          </a:p>
          <a:p>
            <a:r>
              <a:rPr lang="nl-NL" dirty="0"/>
              <a:t>Deel van de vraag niet gemaakt</a:t>
            </a:r>
          </a:p>
          <a:p>
            <a:r>
              <a:rPr lang="nl-NL" dirty="0"/>
              <a:t>Niet nauwkeurig of uitgebreid genoeg geantwoord</a:t>
            </a:r>
          </a:p>
          <a:p>
            <a:r>
              <a:rPr lang="nl-NL" dirty="0"/>
              <a:t>Vraag niet of verkeerd begrepen</a:t>
            </a:r>
          </a:p>
          <a:p>
            <a:r>
              <a:rPr lang="nl-NL" dirty="0"/>
              <a:t>Verkeerde formule gebruikt</a:t>
            </a:r>
          </a:p>
          <a:p>
            <a:r>
              <a:rPr lang="nl-NL" dirty="0"/>
              <a:t>Vraag niet kunnen maken door……</a:t>
            </a:r>
          </a:p>
        </p:txBody>
      </p:sp>
      <p:sp>
        <p:nvSpPr>
          <p:cNvPr id="3" name="Tijdelijke aanduiding voor datum 2">
            <a:extLst>
              <a:ext uri="{FF2B5EF4-FFF2-40B4-BE49-F238E27FC236}">
                <a16:creationId xmlns:a16="http://schemas.microsoft.com/office/drawing/2014/main" id="{6A15F7B9-6B5E-556D-2590-C4C55C4D943D}"/>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D3EB9534-D5F2-9E12-474C-8A84F824711B}"/>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B4A34B28-4BFC-23A0-B030-D222BB38DEA3}"/>
              </a:ext>
            </a:extLst>
          </p:cNvPr>
          <p:cNvSpPr>
            <a:spLocks noGrp="1"/>
          </p:cNvSpPr>
          <p:nvPr>
            <p:ph type="sldNum" sz="quarter" idx="12"/>
          </p:nvPr>
        </p:nvSpPr>
        <p:spPr/>
        <p:txBody>
          <a:bodyPr/>
          <a:lstStyle/>
          <a:p>
            <a:fld id="{13C9CC7F-86E1-48DE-82DC-E9AC50D04532}" type="slidenum">
              <a:rPr lang="nl-NL" smtClean="0"/>
              <a:pPr/>
              <a:t>23</a:t>
            </a:fld>
            <a:endParaRPr lang="nl-NL"/>
          </a:p>
        </p:txBody>
      </p:sp>
      <p:sp>
        <p:nvSpPr>
          <p:cNvPr id="6" name="Tijdelijke aanduiding voor tekst 5">
            <a:extLst>
              <a:ext uri="{FF2B5EF4-FFF2-40B4-BE49-F238E27FC236}">
                <a16:creationId xmlns:a16="http://schemas.microsoft.com/office/drawing/2014/main" id="{005C547B-520F-3E16-3847-9F192778E301}"/>
              </a:ext>
            </a:extLst>
          </p:cNvPr>
          <p:cNvSpPr>
            <a:spLocks noGrp="1"/>
          </p:cNvSpPr>
          <p:nvPr>
            <p:ph type="body" sz="quarter" idx="13"/>
          </p:nvPr>
        </p:nvSpPr>
        <p:spPr/>
        <p:txBody>
          <a:bodyPr/>
          <a:lstStyle/>
          <a:p>
            <a:r>
              <a:rPr lang="nl-NL" dirty="0"/>
              <a:t>Fouten turven</a:t>
            </a:r>
          </a:p>
        </p:txBody>
      </p:sp>
      <p:sp>
        <p:nvSpPr>
          <p:cNvPr id="7" name="Tijdelijke aanduiding voor tekst 6">
            <a:extLst>
              <a:ext uri="{FF2B5EF4-FFF2-40B4-BE49-F238E27FC236}">
                <a16:creationId xmlns:a16="http://schemas.microsoft.com/office/drawing/2014/main" id="{72437482-881E-B745-48FB-B13B04AF7CDF}"/>
              </a:ext>
            </a:extLst>
          </p:cNvPr>
          <p:cNvSpPr>
            <a:spLocks noGrp="1"/>
          </p:cNvSpPr>
          <p:nvPr>
            <p:ph type="body" sz="quarter" idx="14"/>
          </p:nvPr>
        </p:nvSpPr>
        <p:spPr/>
        <p:txBody>
          <a:bodyPr/>
          <a:lstStyle/>
          <a:p>
            <a:r>
              <a:rPr lang="nl-NL" dirty="0"/>
              <a:t>Beperkt de mogelijkheden</a:t>
            </a:r>
          </a:p>
        </p:txBody>
      </p:sp>
    </p:spTree>
    <p:extLst>
      <p:ext uri="{BB962C8B-B14F-4D97-AF65-F5344CB8AC3E}">
        <p14:creationId xmlns:p14="http://schemas.microsoft.com/office/powerpoint/2010/main" val="396922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nl-NL" dirty="0"/>
              <a:t>Ontwerp bij uw eigen methode de ‘eindexamen bolletjes’</a:t>
            </a:r>
          </a:p>
          <a:p>
            <a:endParaRPr lang="nl-NL" dirty="0"/>
          </a:p>
          <a:p>
            <a:pPr marL="600075" lvl="1" indent="-342900">
              <a:buFont typeface="+mj-lt"/>
              <a:buAutoNum type="arabicParenR"/>
            </a:pPr>
            <a:r>
              <a:rPr lang="nl-NL" dirty="0"/>
              <a:t>Bedenk wat de denkstappen zijn (bijv. Gebruik van formule of inzicht dat… gelijk is aan…)</a:t>
            </a:r>
          </a:p>
          <a:p>
            <a:pPr marL="600075" lvl="1" indent="-342900">
              <a:buFont typeface="+mj-lt"/>
              <a:buAutoNum type="arabicParenR"/>
            </a:pPr>
            <a:r>
              <a:rPr lang="nl-NL" dirty="0"/>
              <a:t>Wees duidelijk wat er vereist is (dus liever niet complementeren)</a:t>
            </a:r>
          </a:p>
          <a:p>
            <a:pPr marL="600075" lvl="1" indent="-342900">
              <a:buFont typeface="+mj-lt"/>
              <a:buAutoNum type="arabicParenR"/>
            </a:pPr>
            <a:r>
              <a:rPr lang="nl-NL" dirty="0"/>
              <a:t>Wees alert op misvattingen, verwerk dit in je bolletjes</a:t>
            </a:r>
          </a:p>
          <a:p>
            <a:pPr marL="600075" lvl="1" indent="-342900">
              <a:buFont typeface="+mj-lt"/>
              <a:buAutoNum type="arabicParenR"/>
            </a:pPr>
            <a:r>
              <a:rPr lang="nl-NL" dirty="0"/>
              <a:t>Let niet op het aantal bolletjes maar op het aantal denkstappen</a:t>
            </a:r>
          </a:p>
        </p:txBody>
      </p:sp>
      <p:sp>
        <p:nvSpPr>
          <p:cNvPr id="3" name="Date Placeholder 2"/>
          <p:cNvSpPr>
            <a:spLocks noGrp="1"/>
          </p:cNvSpPr>
          <p:nvPr>
            <p:ph type="dt" sz="half" idx="10"/>
          </p:nvPr>
        </p:nvSpPr>
        <p:spPr/>
        <p:txBody>
          <a:bodyPr/>
          <a:lstStyle/>
          <a:p>
            <a:fld id="{E3998AD8-92A0-8B46-87E5-B42612F7BF68}" type="datetime1">
              <a:rPr lang="nl-NL" smtClean="0"/>
              <a:t>15-12-2022</a:t>
            </a:fld>
            <a:endParaRPr lang="nl-NL"/>
          </a:p>
        </p:txBody>
      </p:sp>
      <p:sp>
        <p:nvSpPr>
          <p:cNvPr id="4" name="Footer Placeholder 3"/>
          <p:cNvSpPr>
            <a:spLocks noGrp="1"/>
          </p:cNvSpPr>
          <p:nvPr>
            <p:ph type="ftr" sz="quarter" idx="11"/>
          </p:nvPr>
        </p:nvSpPr>
        <p:spPr/>
        <p:txBody>
          <a:bodyPr/>
          <a:lstStyle/>
          <a:p>
            <a:r>
              <a:rPr lang="nl-NL"/>
              <a:t>workshop 34 WND-conferentie 2018</a:t>
            </a:r>
          </a:p>
        </p:txBody>
      </p:sp>
      <p:sp>
        <p:nvSpPr>
          <p:cNvPr id="5" name="Slide Number Placeholder 4"/>
          <p:cNvSpPr>
            <a:spLocks noGrp="1"/>
          </p:cNvSpPr>
          <p:nvPr>
            <p:ph type="sldNum" sz="quarter" idx="12"/>
          </p:nvPr>
        </p:nvSpPr>
        <p:spPr/>
        <p:txBody>
          <a:bodyPr/>
          <a:lstStyle/>
          <a:p>
            <a:fld id="{13C9CC7F-86E1-48DE-82DC-E9AC50D04532}" type="slidenum">
              <a:rPr lang="nl-NL" smtClean="0"/>
              <a:pPr/>
              <a:t>24</a:t>
            </a:fld>
            <a:endParaRPr lang="nl-NL"/>
          </a:p>
        </p:txBody>
      </p:sp>
      <p:sp>
        <p:nvSpPr>
          <p:cNvPr id="6" name="Text Placeholder 5"/>
          <p:cNvSpPr>
            <a:spLocks noGrp="1"/>
          </p:cNvSpPr>
          <p:nvPr>
            <p:ph type="body" sz="quarter" idx="13"/>
          </p:nvPr>
        </p:nvSpPr>
        <p:spPr/>
        <p:txBody>
          <a:bodyPr/>
          <a:lstStyle/>
          <a:p>
            <a:r>
              <a:rPr lang="nl-NL" dirty="0"/>
              <a:t>Help leerlingen nadenken </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93696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E2A38A39-5886-0BBE-3BE8-25809051EDF9}"/>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053B31D9-25DF-1328-4709-03F822B8BB88}"/>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4745B7F7-E5A0-712B-8BA6-75E3B74D479F}"/>
              </a:ext>
            </a:extLst>
          </p:cNvPr>
          <p:cNvSpPr>
            <a:spLocks noGrp="1"/>
          </p:cNvSpPr>
          <p:nvPr>
            <p:ph type="sldNum" sz="quarter" idx="12"/>
          </p:nvPr>
        </p:nvSpPr>
        <p:spPr/>
        <p:txBody>
          <a:bodyPr/>
          <a:lstStyle/>
          <a:p>
            <a:fld id="{13C9CC7F-86E1-48DE-82DC-E9AC50D04532}" type="slidenum">
              <a:rPr lang="nl-NL" smtClean="0"/>
              <a:pPr/>
              <a:t>25</a:t>
            </a:fld>
            <a:endParaRPr lang="nl-NL"/>
          </a:p>
        </p:txBody>
      </p:sp>
      <p:sp>
        <p:nvSpPr>
          <p:cNvPr id="6" name="Tijdelijke aanduiding voor tekst 5">
            <a:extLst>
              <a:ext uri="{FF2B5EF4-FFF2-40B4-BE49-F238E27FC236}">
                <a16:creationId xmlns:a16="http://schemas.microsoft.com/office/drawing/2014/main" id="{41F310EC-01D7-80B6-C446-12CCC426E4F0}"/>
              </a:ext>
            </a:extLst>
          </p:cNvPr>
          <p:cNvSpPr>
            <a:spLocks noGrp="1"/>
          </p:cNvSpPr>
          <p:nvPr>
            <p:ph type="body" sz="quarter" idx="13"/>
          </p:nvPr>
        </p:nvSpPr>
        <p:spPr/>
        <p:txBody>
          <a:bodyPr/>
          <a:lstStyle/>
          <a:p>
            <a:r>
              <a:rPr lang="nl-NL" dirty="0"/>
              <a:t>Cadeautje</a:t>
            </a:r>
          </a:p>
        </p:txBody>
      </p:sp>
      <p:sp>
        <p:nvSpPr>
          <p:cNvPr id="7" name="Tijdelijke aanduiding voor tekst 6">
            <a:extLst>
              <a:ext uri="{FF2B5EF4-FFF2-40B4-BE49-F238E27FC236}">
                <a16:creationId xmlns:a16="http://schemas.microsoft.com/office/drawing/2014/main" id="{55E41B1D-05A9-1B7F-0CAC-314251541A2D}"/>
              </a:ext>
            </a:extLst>
          </p:cNvPr>
          <p:cNvSpPr>
            <a:spLocks noGrp="1"/>
          </p:cNvSpPr>
          <p:nvPr>
            <p:ph type="body" sz="quarter" idx="14"/>
          </p:nvPr>
        </p:nvSpPr>
        <p:spPr/>
        <p:txBody>
          <a:bodyPr/>
          <a:lstStyle/>
          <a:p>
            <a:r>
              <a:rPr lang="nl-NL" dirty="0"/>
              <a:t> Medische beeldvorming als context	</a:t>
            </a:r>
          </a:p>
        </p:txBody>
      </p:sp>
      <p:pic>
        <p:nvPicPr>
          <p:cNvPr id="8" name="Afbeelding 8">
            <a:extLst>
              <a:ext uri="{FF2B5EF4-FFF2-40B4-BE49-F238E27FC236}">
                <a16:creationId xmlns:a16="http://schemas.microsoft.com/office/drawing/2014/main" id="{70B1FB4E-AE6A-1C49-4C45-AB0D28661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008" y="1174749"/>
            <a:ext cx="5337733" cy="4462827"/>
          </a:xfrm>
          <a:prstGeom prst="rect">
            <a:avLst/>
          </a:prstGeom>
        </p:spPr>
      </p:pic>
    </p:spTree>
    <p:extLst>
      <p:ext uri="{BB962C8B-B14F-4D97-AF65-F5344CB8AC3E}">
        <p14:creationId xmlns:p14="http://schemas.microsoft.com/office/powerpoint/2010/main" val="201036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E2A38A39-5886-0BBE-3BE8-25809051EDF9}"/>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053B31D9-25DF-1328-4709-03F822B8BB88}"/>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4745B7F7-E5A0-712B-8BA6-75E3B74D479F}"/>
              </a:ext>
            </a:extLst>
          </p:cNvPr>
          <p:cNvSpPr>
            <a:spLocks noGrp="1"/>
          </p:cNvSpPr>
          <p:nvPr>
            <p:ph type="sldNum" sz="quarter" idx="12"/>
          </p:nvPr>
        </p:nvSpPr>
        <p:spPr/>
        <p:txBody>
          <a:bodyPr/>
          <a:lstStyle/>
          <a:p>
            <a:fld id="{13C9CC7F-86E1-48DE-82DC-E9AC50D04532}" type="slidenum">
              <a:rPr lang="nl-NL" smtClean="0"/>
              <a:pPr/>
              <a:t>26</a:t>
            </a:fld>
            <a:endParaRPr lang="nl-NL"/>
          </a:p>
        </p:txBody>
      </p:sp>
      <p:sp>
        <p:nvSpPr>
          <p:cNvPr id="6" name="Tijdelijke aanduiding voor tekst 5">
            <a:extLst>
              <a:ext uri="{FF2B5EF4-FFF2-40B4-BE49-F238E27FC236}">
                <a16:creationId xmlns:a16="http://schemas.microsoft.com/office/drawing/2014/main" id="{41F310EC-01D7-80B6-C446-12CCC426E4F0}"/>
              </a:ext>
            </a:extLst>
          </p:cNvPr>
          <p:cNvSpPr>
            <a:spLocks noGrp="1"/>
          </p:cNvSpPr>
          <p:nvPr>
            <p:ph type="body" sz="quarter" idx="13"/>
          </p:nvPr>
        </p:nvSpPr>
        <p:spPr/>
        <p:txBody>
          <a:bodyPr/>
          <a:lstStyle/>
          <a:p>
            <a:r>
              <a:rPr lang="nl-NL" dirty="0"/>
              <a:t>Cadeautje</a:t>
            </a:r>
          </a:p>
        </p:txBody>
      </p:sp>
      <p:sp>
        <p:nvSpPr>
          <p:cNvPr id="7" name="Tijdelijke aanduiding voor tekst 6">
            <a:extLst>
              <a:ext uri="{FF2B5EF4-FFF2-40B4-BE49-F238E27FC236}">
                <a16:creationId xmlns:a16="http://schemas.microsoft.com/office/drawing/2014/main" id="{55E41B1D-05A9-1B7F-0CAC-314251541A2D}"/>
              </a:ext>
            </a:extLst>
          </p:cNvPr>
          <p:cNvSpPr>
            <a:spLocks noGrp="1"/>
          </p:cNvSpPr>
          <p:nvPr>
            <p:ph type="body" sz="quarter" idx="14"/>
          </p:nvPr>
        </p:nvSpPr>
        <p:spPr/>
        <p:txBody>
          <a:bodyPr/>
          <a:lstStyle/>
          <a:p>
            <a:r>
              <a:rPr lang="nl-NL" dirty="0"/>
              <a:t> Medische beeldvorming als context	</a:t>
            </a:r>
          </a:p>
        </p:txBody>
      </p:sp>
      <p:pic>
        <p:nvPicPr>
          <p:cNvPr id="2" name="Afbeelding 8">
            <a:extLst>
              <a:ext uri="{FF2B5EF4-FFF2-40B4-BE49-F238E27FC236}">
                <a16:creationId xmlns:a16="http://schemas.microsoft.com/office/drawing/2014/main" id="{363EDA3D-C94F-90CB-3F0D-A648E3285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199" y="1079500"/>
            <a:ext cx="2439228" cy="4064000"/>
          </a:xfrm>
          <a:prstGeom prst="rect">
            <a:avLst/>
          </a:prstGeom>
        </p:spPr>
      </p:pic>
      <p:pic>
        <p:nvPicPr>
          <p:cNvPr id="9" name="Afbeelding 9">
            <a:extLst>
              <a:ext uri="{FF2B5EF4-FFF2-40B4-BE49-F238E27FC236}">
                <a16:creationId xmlns:a16="http://schemas.microsoft.com/office/drawing/2014/main" id="{96D5818C-B286-A1C3-A09D-F7116BBDE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53" y="408219"/>
            <a:ext cx="1870373" cy="4687571"/>
          </a:xfrm>
          <a:prstGeom prst="rect">
            <a:avLst/>
          </a:prstGeom>
        </p:spPr>
      </p:pic>
    </p:spTree>
    <p:extLst>
      <p:ext uri="{BB962C8B-B14F-4D97-AF65-F5344CB8AC3E}">
        <p14:creationId xmlns:p14="http://schemas.microsoft.com/office/powerpoint/2010/main" val="1594024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E2A38A39-5886-0BBE-3BE8-25809051EDF9}"/>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053B31D9-25DF-1328-4709-03F822B8BB88}"/>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4745B7F7-E5A0-712B-8BA6-75E3B74D479F}"/>
              </a:ext>
            </a:extLst>
          </p:cNvPr>
          <p:cNvSpPr>
            <a:spLocks noGrp="1"/>
          </p:cNvSpPr>
          <p:nvPr>
            <p:ph type="sldNum" sz="quarter" idx="12"/>
          </p:nvPr>
        </p:nvSpPr>
        <p:spPr/>
        <p:txBody>
          <a:bodyPr/>
          <a:lstStyle/>
          <a:p>
            <a:fld id="{13C9CC7F-86E1-48DE-82DC-E9AC50D04532}" type="slidenum">
              <a:rPr lang="nl-NL" smtClean="0"/>
              <a:pPr/>
              <a:t>27</a:t>
            </a:fld>
            <a:endParaRPr lang="nl-NL"/>
          </a:p>
        </p:txBody>
      </p:sp>
      <p:sp>
        <p:nvSpPr>
          <p:cNvPr id="6" name="Tijdelijke aanduiding voor tekst 5">
            <a:extLst>
              <a:ext uri="{FF2B5EF4-FFF2-40B4-BE49-F238E27FC236}">
                <a16:creationId xmlns:a16="http://schemas.microsoft.com/office/drawing/2014/main" id="{41F310EC-01D7-80B6-C446-12CCC426E4F0}"/>
              </a:ext>
            </a:extLst>
          </p:cNvPr>
          <p:cNvSpPr>
            <a:spLocks noGrp="1"/>
          </p:cNvSpPr>
          <p:nvPr>
            <p:ph type="body" sz="quarter" idx="13"/>
          </p:nvPr>
        </p:nvSpPr>
        <p:spPr/>
        <p:txBody>
          <a:bodyPr/>
          <a:lstStyle/>
          <a:p>
            <a:r>
              <a:rPr lang="nl-NL" dirty="0"/>
              <a:t>Cadeautje</a:t>
            </a:r>
          </a:p>
        </p:txBody>
      </p:sp>
      <p:sp>
        <p:nvSpPr>
          <p:cNvPr id="7" name="Tijdelijke aanduiding voor tekst 6">
            <a:extLst>
              <a:ext uri="{FF2B5EF4-FFF2-40B4-BE49-F238E27FC236}">
                <a16:creationId xmlns:a16="http://schemas.microsoft.com/office/drawing/2014/main" id="{55E41B1D-05A9-1B7F-0CAC-314251541A2D}"/>
              </a:ext>
            </a:extLst>
          </p:cNvPr>
          <p:cNvSpPr>
            <a:spLocks noGrp="1"/>
          </p:cNvSpPr>
          <p:nvPr>
            <p:ph type="body" sz="quarter" idx="14"/>
          </p:nvPr>
        </p:nvSpPr>
        <p:spPr/>
        <p:txBody>
          <a:bodyPr/>
          <a:lstStyle/>
          <a:p>
            <a:r>
              <a:rPr lang="nl-NL" dirty="0"/>
              <a:t> Medische beeldvorming als context	</a:t>
            </a:r>
          </a:p>
        </p:txBody>
      </p:sp>
      <p:pic>
        <p:nvPicPr>
          <p:cNvPr id="8" name="trim.93693855-CBB4-4A95-ADBF-3271212089E0.MOV">
            <a:hlinkClick r:id="" action="ppaction://media"/>
            <a:extLst>
              <a:ext uri="{FF2B5EF4-FFF2-40B4-BE49-F238E27FC236}">
                <a16:creationId xmlns:a16="http://schemas.microsoft.com/office/drawing/2014/main" id="{31B831D5-EC4D-9C77-8B17-638FAF475E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017124"/>
            <a:ext cx="6002348" cy="4126376"/>
          </a:xfrm>
          <a:prstGeom prst="rect">
            <a:avLst/>
          </a:prstGeom>
        </p:spPr>
      </p:pic>
    </p:spTree>
    <p:extLst>
      <p:ext uri="{BB962C8B-B14F-4D97-AF65-F5344CB8AC3E}">
        <p14:creationId xmlns:p14="http://schemas.microsoft.com/office/powerpoint/2010/main" val="21689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46400" y="1704975"/>
            <a:ext cx="6786562" cy="1102519"/>
          </a:xfrm>
        </p:spPr>
        <p:txBody>
          <a:bodyPr/>
          <a:lstStyle/>
          <a:p>
            <a:r>
              <a:rPr lang="nl-NL" dirty="0"/>
              <a:t>Mooie plaatjes zijn te downloaden!</a:t>
            </a:r>
            <a:br>
              <a:rPr lang="nl-NL" dirty="0"/>
            </a:br>
            <a:r>
              <a:rPr lang="nl-NL" sz="1400"/>
              <a:t>Tot 31/1/2023</a:t>
            </a:r>
            <a:br>
              <a:rPr lang="nl-NL" dirty="0"/>
            </a:br>
            <a:br>
              <a:rPr lang="nl-NL" dirty="0"/>
            </a:br>
            <a:r>
              <a:rPr lang="nl-NL" dirty="0"/>
              <a:t>Bedankt voor u komst		</a:t>
            </a:r>
          </a:p>
        </p:txBody>
      </p:sp>
      <p:sp>
        <p:nvSpPr>
          <p:cNvPr id="3" name="Ondertitel 2"/>
          <p:cNvSpPr>
            <a:spLocks noGrp="1"/>
          </p:cNvSpPr>
          <p:nvPr>
            <p:ph type="subTitle" idx="1"/>
          </p:nvPr>
        </p:nvSpPr>
        <p:spPr>
          <a:xfrm>
            <a:off x="1346400" y="2807494"/>
            <a:ext cx="6788150" cy="826294"/>
          </a:xfrm>
        </p:spPr>
        <p:txBody>
          <a:bodyPr/>
          <a:lstStyle/>
          <a:p>
            <a:r>
              <a:rPr lang="nl-NL" dirty="0"/>
              <a:t>Email:	</a:t>
            </a:r>
            <a:r>
              <a:rPr lang="nl-NL" dirty="0" err="1"/>
              <a:t>P.t.siersma@utwente.nl</a:t>
            </a:r>
            <a:endParaRPr lang="nl-NL" dirty="0"/>
          </a:p>
        </p:txBody>
      </p:sp>
      <p:pic>
        <p:nvPicPr>
          <p:cNvPr id="4" name="Afbeelding 4">
            <a:extLst>
              <a:ext uri="{FF2B5EF4-FFF2-40B4-BE49-F238E27FC236}">
                <a16:creationId xmlns:a16="http://schemas.microsoft.com/office/drawing/2014/main" id="{C7F9DEFB-0BD6-32B2-2342-D8EA70E1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724" y="2206680"/>
            <a:ext cx="2854216" cy="2854216"/>
          </a:xfrm>
          <a:prstGeom prst="rect">
            <a:avLst/>
          </a:prstGeom>
        </p:spPr>
      </p:pic>
    </p:spTree>
    <p:extLst>
      <p:ext uri="{BB962C8B-B14F-4D97-AF65-F5344CB8AC3E}">
        <p14:creationId xmlns:p14="http://schemas.microsoft.com/office/powerpoint/2010/main" val="159912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36418" y="1545084"/>
            <a:ext cx="7509600" cy="2670572"/>
          </a:xfrm>
        </p:spPr>
        <p:txBody>
          <a:bodyPr/>
          <a:lstStyle/>
          <a:p>
            <a:r>
              <a:rPr lang="nl-NL" dirty="0"/>
              <a:t>Welke misvattingen hebben vwo-leerlingen op het gebied van medische fysica? (veel)</a:t>
            </a:r>
          </a:p>
          <a:p>
            <a:r>
              <a:rPr lang="nl-NL" dirty="0"/>
              <a:t>Hoe gebruiken leerlingen digitale feedback? (nuttig!)</a:t>
            </a:r>
          </a:p>
          <a:p>
            <a:r>
              <a:rPr lang="nl-NL" dirty="0"/>
              <a:t>Vergroot het gebruik van digitale feedback de strategische kennis? ??</a:t>
            </a:r>
          </a:p>
          <a:p>
            <a:r>
              <a:rPr lang="nl-NL" dirty="0"/>
              <a:t>Vergroot het gebruik van digitale feedback de conceptuele kennis? Ja!</a:t>
            </a:r>
          </a:p>
          <a:p>
            <a:endParaRPr lang="nl-NL" dirty="0"/>
          </a:p>
        </p:txBody>
      </p:sp>
      <p:sp>
        <p:nvSpPr>
          <p:cNvPr id="3" name="Tijdelijke aanduiding voor datum 2"/>
          <p:cNvSpPr>
            <a:spLocks noGrp="1"/>
          </p:cNvSpPr>
          <p:nvPr>
            <p:ph type="dt" sz="half" idx="10"/>
          </p:nvPr>
        </p:nvSpPr>
        <p:spPr/>
        <p:txBody>
          <a:bodyPr/>
          <a:lstStyle/>
          <a:p>
            <a:fld id="{0768612F-B66A-BD48-8529-5EE8117E900E}"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3</a:t>
            </a:fld>
            <a:endParaRPr lang="nl-NL"/>
          </a:p>
        </p:txBody>
      </p:sp>
      <p:sp>
        <p:nvSpPr>
          <p:cNvPr id="6" name="Tijdelijke aanduiding voor tekst 5"/>
          <p:cNvSpPr>
            <a:spLocks noGrp="1"/>
          </p:cNvSpPr>
          <p:nvPr>
            <p:ph type="body" sz="quarter" idx="13"/>
          </p:nvPr>
        </p:nvSpPr>
        <p:spPr>
          <a:xfrm>
            <a:off x="1371600" y="133350"/>
            <a:ext cx="7467600" cy="794494"/>
          </a:xfrm>
        </p:spPr>
        <p:txBody>
          <a:bodyPr/>
          <a:lstStyle/>
          <a:p>
            <a:r>
              <a:rPr lang="nl-NL" dirty="0"/>
              <a:t>“Kan je effectiever leren met behulp van digitale feedback?”</a:t>
            </a:r>
          </a:p>
        </p:txBody>
      </p:sp>
    </p:spTree>
    <p:extLst>
      <p:ext uri="{BB962C8B-B14F-4D97-AF65-F5344CB8AC3E}">
        <p14:creationId xmlns:p14="http://schemas.microsoft.com/office/powerpoint/2010/main" val="872894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Een waarnemer kan meer van zijn beeld zien door zich verder van de spiegel af te bewegen.</a:t>
            </a:r>
            <a:endParaRPr lang="en-US" dirty="0"/>
          </a:p>
          <a:p>
            <a:r>
              <a:rPr lang="nl-NL" dirty="0"/>
              <a:t>Batterijen hebben elektriciteit in zich</a:t>
            </a:r>
          </a:p>
          <a:p>
            <a:r>
              <a:rPr lang="nl-NL" dirty="0"/>
              <a:t>Als iets niet beweegt, werken er ook geen krachten op</a:t>
            </a:r>
          </a:p>
          <a:p>
            <a:r>
              <a:rPr lang="nl-NL" dirty="0"/>
              <a:t>Als we energie besparen, waarom raken de energievoorraden dan toch uitgeput?</a:t>
            </a:r>
            <a:endParaRPr lang="en-US" dirty="0"/>
          </a:p>
          <a:p>
            <a:r>
              <a:rPr lang="nl-NL" dirty="0"/>
              <a:t>De beweging van een object is altijd in de richting van de </a:t>
            </a:r>
            <a:r>
              <a:rPr lang="nl-NL" dirty="0" err="1"/>
              <a:t>nettokracht</a:t>
            </a:r>
            <a:r>
              <a:rPr lang="nl-NL" dirty="0"/>
              <a:t> die op het object wordt uitgeoefend</a:t>
            </a:r>
          </a:p>
          <a:p>
            <a:endParaRPr lang="nl-NL" dirty="0"/>
          </a:p>
          <a:p>
            <a:endParaRPr lang="nl-NL" dirty="0"/>
          </a:p>
        </p:txBody>
      </p:sp>
      <p:sp>
        <p:nvSpPr>
          <p:cNvPr id="3" name="Tijdelijke aanduiding voor datum 2"/>
          <p:cNvSpPr>
            <a:spLocks noGrp="1"/>
          </p:cNvSpPr>
          <p:nvPr>
            <p:ph type="dt" sz="half" idx="10"/>
          </p:nvPr>
        </p:nvSpPr>
        <p:spPr/>
        <p:txBody>
          <a:bodyPr/>
          <a:lstStyle/>
          <a:p>
            <a:fld id="{56B0F0D7-2A2D-164A-8C90-DAC1DCBCC272}"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4</a:t>
            </a:fld>
            <a:endParaRPr lang="nl-NL"/>
          </a:p>
        </p:txBody>
      </p:sp>
      <p:sp>
        <p:nvSpPr>
          <p:cNvPr id="6" name="Tijdelijke aanduiding voor tekst 5"/>
          <p:cNvSpPr>
            <a:spLocks noGrp="1"/>
          </p:cNvSpPr>
          <p:nvPr>
            <p:ph type="body" sz="quarter" idx="13"/>
          </p:nvPr>
        </p:nvSpPr>
        <p:spPr/>
        <p:txBody>
          <a:bodyPr/>
          <a:lstStyle/>
          <a:p>
            <a:r>
              <a:rPr lang="nl-NL"/>
              <a:t>Misvattingen in de natuurkunde</a:t>
            </a:r>
          </a:p>
        </p:txBody>
      </p:sp>
      <p:sp>
        <p:nvSpPr>
          <p:cNvPr id="7" name="Tijdelijke aanduiding voor tekst 6"/>
          <p:cNvSpPr>
            <a:spLocks noGrp="1"/>
          </p:cNvSpPr>
          <p:nvPr>
            <p:ph type="body" sz="quarter" idx="14"/>
          </p:nvPr>
        </p:nvSpPr>
        <p:spPr/>
        <p:txBody>
          <a:bodyPr/>
          <a:lstStyle/>
          <a:p>
            <a:r>
              <a:rPr lang="nl-NL" dirty="0"/>
              <a:t>Denkbeelden die leerlingen hebben die niet passen bij de situatie</a:t>
            </a:r>
          </a:p>
        </p:txBody>
      </p:sp>
    </p:spTree>
    <p:extLst>
      <p:ext uri="{BB962C8B-B14F-4D97-AF65-F5344CB8AC3E}">
        <p14:creationId xmlns:p14="http://schemas.microsoft.com/office/powerpoint/2010/main" val="3163964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Een misvatting of preconceptie is een denkbeeld van een leerling dat niet past bij de situatie, niet overeenkomt met wetenschappelijke theorieën en kan je niet zomaar veranderen. </a:t>
            </a:r>
          </a:p>
          <a:p>
            <a:pPr lvl="1"/>
            <a:r>
              <a:rPr lang="nl-NL" dirty="0"/>
              <a:t>Confronteer de leerling met de misvatting</a:t>
            </a:r>
          </a:p>
          <a:p>
            <a:pPr lvl="1"/>
            <a:r>
              <a:rPr lang="nl-NL" dirty="0"/>
              <a:t>Laat ze zelf tot inzicht komen</a:t>
            </a:r>
          </a:p>
          <a:p>
            <a:pPr lvl="1"/>
            <a:r>
              <a:rPr lang="nl-NL" dirty="0"/>
              <a:t>Zeggen alleen, werkt niet (nooit).</a:t>
            </a:r>
          </a:p>
        </p:txBody>
      </p:sp>
      <p:sp>
        <p:nvSpPr>
          <p:cNvPr id="3" name="Tijdelijke aanduiding voor datum 2"/>
          <p:cNvSpPr>
            <a:spLocks noGrp="1"/>
          </p:cNvSpPr>
          <p:nvPr>
            <p:ph type="dt" sz="half" idx="10"/>
          </p:nvPr>
        </p:nvSpPr>
        <p:spPr/>
        <p:txBody>
          <a:bodyPr/>
          <a:lstStyle/>
          <a:p>
            <a:fld id="{E3028F3F-422A-8442-81DC-EBE5F5017BF3}" type="datetime1">
              <a:rPr lang="nl-NL" smtClean="0"/>
              <a:t>15-12-2022</a:t>
            </a:fld>
            <a:endParaRPr lang="nl-NL"/>
          </a:p>
        </p:txBody>
      </p:sp>
      <p:sp>
        <p:nvSpPr>
          <p:cNvPr id="4" name="Tijdelijke aanduiding voor voettekst 3"/>
          <p:cNvSpPr>
            <a:spLocks noGrp="1"/>
          </p:cNvSpPr>
          <p:nvPr>
            <p:ph type="ftr" sz="quarter" idx="11"/>
          </p:nvPr>
        </p:nvSpPr>
        <p:spPr/>
        <p:txBody>
          <a:bodyPr/>
          <a:lstStyle/>
          <a:p>
            <a:r>
              <a:rPr lang="nl-NL"/>
              <a:t>workshop 34 WND-conferentie 2018</a:t>
            </a:r>
          </a:p>
        </p:txBody>
      </p:sp>
      <p:sp>
        <p:nvSpPr>
          <p:cNvPr id="5" name="Tijdelijke aanduiding voor dianummer 4"/>
          <p:cNvSpPr>
            <a:spLocks noGrp="1"/>
          </p:cNvSpPr>
          <p:nvPr>
            <p:ph type="sldNum" sz="quarter" idx="12"/>
          </p:nvPr>
        </p:nvSpPr>
        <p:spPr/>
        <p:txBody>
          <a:bodyPr/>
          <a:lstStyle/>
          <a:p>
            <a:fld id="{13C9CC7F-86E1-48DE-82DC-E9AC50D04532}" type="slidenum">
              <a:rPr lang="nl-NL" smtClean="0"/>
              <a:pPr/>
              <a:t>5</a:t>
            </a:fld>
            <a:endParaRPr lang="nl-NL"/>
          </a:p>
        </p:txBody>
      </p:sp>
      <p:sp>
        <p:nvSpPr>
          <p:cNvPr id="6" name="Tijdelijke aanduiding voor tekst 5"/>
          <p:cNvSpPr>
            <a:spLocks noGrp="1"/>
          </p:cNvSpPr>
          <p:nvPr>
            <p:ph type="body" sz="quarter" idx="13"/>
          </p:nvPr>
        </p:nvSpPr>
        <p:spPr/>
        <p:txBody>
          <a:bodyPr/>
          <a:lstStyle/>
          <a:p>
            <a:r>
              <a:rPr lang="nl-NL"/>
              <a:t>Confronteren om te leren	</a:t>
            </a:r>
          </a:p>
        </p:txBody>
      </p:sp>
      <p:sp>
        <p:nvSpPr>
          <p:cNvPr id="7" name="Tijdelijke aanduiding voor tekst 6"/>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43415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9F5C168-E97B-ADA3-EBA3-0AB5DD77001E}"/>
              </a:ext>
            </a:extLst>
          </p:cNvPr>
          <p:cNvSpPr>
            <a:spLocks noGrp="1"/>
          </p:cNvSpPr>
          <p:nvPr>
            <p:ph idx="1"/>
          </p:nvPr>
        </p:nvSpPr>
        <p:spPr/>
        <p:txBody>
          <a:bodyPr/>
          <a:lstStyle/>
          <a:p>
            <a:r>
              <a:rPr lang="nl-NL" b="0" i="0" u="none" strike="noStrike" dirty="0">
                <a:solidFill>
                  <a:srgbClr val="1A1A1A"/>
                </a:solidFill>
                <a:effectLst/>
                <a:latin typeface="Merriweather" pitchFamily="2" charset="77"/>
              </a:rPr>
              <a:t>Het is nuttig om het landschap voor te stellen als een grotendeels onontgonnen wildernis, grotendeels verborgen onder dikke lagen van hardnekkige complexiteit. Alleen aan de randen vinden we bewoonbare plaatsen. In deze voorposten is het leven eenvoudig en goed. Hier vinden we de basismodellen die we volledig begrijpen. Ze zijn van weinig waarde om de echte wereld te beschrijven, maar dienen als handige uitgangspunten om de lokale omgeving te verkennen.</a:t>
            </a:r>
          </a:p>
        </p:txBody>
      </p:sp>
      <p:sp>
        <p:nvSpPr>
          <p:cNvPr id="3" name="Tijdelijke aanduiding voor datum 2">
            <a:extLst>
              <a:ext uri="{FF2B5EF4-FFF2-40B4-BE49-F238E27FC236}">
                <a16:creationId xmlns:a16="http://schemas.microsoft.com/office/drawing/2014/main" id="{E967E07D-3CED-5D87-8FD1-2CD43D6CD389}"/>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750F283A-BACA-B1DA-D5C0-FDCF3935AA8A}"/>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E09131F7-58D1-C48A-30DE-80FE583D8000}"/>
              </a:ext>
            </a:extLst>
          </p:cNvPr>
          <p:cNvSpPr>
            <a:spLocks noGrp="1"/>
          </p:cNvSpPr>
          <p:nvPr>
            <p:ph type="sldNum" sz="quarter" idx="12"/>
          </p:nvPr>
        </p:nvSpPr>
        <p:spPr/>
        <p:txBody>
          <a:bodyPr/>
          <a:lstStyle/>
          <a:p>
            <a:fld id="{13C9CC7F-86E1-48DE-82DC-E9AC50D04532}" type="slidenum">
              <a:rPr lang="nl-NL" smtClean="0"/>
              <a:pPr/>
              <a:t>6</a:t>
            </a:fld>
            <a:endParaRPr lang="nl-NL"/>
          </a:p>
        </p:txBody>
      </p:sp>
      <p:sp>
        <p:nvSpPr>
          <p:cNvPr id="6" name="Tijdelijke aanduiding voor tekst 5">
            <a:extLst>
              <a:ext uri="{FF2B5EF4-FFF2-40B4-BE49-F238E27FC236}">
                <a16:creationId xmlns:a16="http://schemas.microsoft.com/office/drawing/2014/main" id="{AA34FF53-1B72-E912-266E-EC1A72173D8F}"/>
              </a:ext>
            </a:extLst>
          </p:cNvPr>
          <p:cNvSpPr>
            <a:spLocks noGrp="1"/>
          </p:cNvSpPr>
          <p:nvPr>
            <p:ph type="body" sz="quarter" idx="13"/>
          </p:nvPr>
        </p:nvSpPr>
        <p:spPr/>
        <p:txBody>
          <a:bodyPr/>
          <a:lstStyle/>
          <a:p>
            <a:r>
              <a:rPr lang="nl-NL" dirty="0"/>
              <a:t>Natuurkunde als landschap	</a:t>
            </a:r>
          </a:p>
        </p:txBody>
      </p:sp>
      <p:sp>
        <p:nvSpPr>
          <p:cNvPr id="7" name="Tijdelijke aanduiding voor tekst 6">
            <a:extLst>
              <a:ext uri="{FF2B5EF4-FFF2-40B4-BE49-F238E27FC236}">
                <a16:creationId xmlns:a16="http://schemas.microsoft.com/office/drawing/2014/main" id="{3AFA044B-A463-8589-1180-542F312ED5F0}"/>
              </a:ext>
            </a:extLst>
          </p:cNvPr>
          <p:cNvSpPr>
            <a:spLocks noGrp="1"/>
          </p:cNvSpPr>
          <p:nvPr>
            <p:ph type="body" sz="quarter" idx="14"/>
          </p:nvPr>
        </p:nvSpPr>
        <p:spPr/>
        <p:txBody>
          <a:bodyPr/>
          <a:lstStyle/>
          <a:p>
            <a:r>
              <a:rPr lang="nl-NL" dirty="0"/>
              <a:t>Robbert Dijkgraaf, in een </a:t>
            </a:r>
            <a:r>
              <a:rPr lang="nl-NL" dirty="0" err="1"/>
              <a:t>colum</a:t>
            </a:r>
            <a:r>
              <a:rPr lang="nl-NL" dirty="0"/>
              <a:t> op </a:t>
            </a:r>
            <a:r>
              <a:rPr lang="nl-NL" dirty="0" err="1"/>
              <a:t>https</a:t>
            </a:r>
            <a:r>
              <a:rPr lang="nl-NL" dirty="0"/>
              <a:t>://</a:t>
            </a:r>
            <a:r>
              <a:rPr lang="nl-NL" dirty="0" err="1"/>
              <a:t>archive.ph</a:t>
            </a:r>
            <a:r>
              <a:rPr lang="nl-NL" dirty="0"/>
              <a:t>/dbjN4</a:t>
            </a:r>
          </a:p>
        </p:txBody>
      </p:sp>
    </p:spTree>
    <p:extLst>
      <p:ext uri="{BB962C8B-B14F-4D97-AF65-F5344CB8AC3E}">
        <p14:creationId xmlns:p14="http://schemas.microsoft.com/office/powerpoint/2010/main" val="59348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FC883AD-FF86-E281-9561-40952C252749}"/>
              </a:ext>
            </a:extLst>
          </p:cNvPr>
          <p:cNvSpPr>
            <a:spLocks noGrp="1"/>
          </p:cNvSpPr>
          <p:nvPr>
            <p:ph idx="1"/>
          </p:nvPr>
        </p:nvSpPr>
        <p:spPr/>
        <p:txBody>
          <a:bodyPr/>
          <a:lstStyle/>
          <a:p>
            <a:r>
              <a:rPr lang="nl-NL" dirty="0">
                <a:solidFill>
                  <a:srgbClr val="000000"/>
                </a:solidFill>
                <a:effectLst/>
                <a:latin typeface="Helvetica Neue" panose="02000503000000020004" pitchFamily="2" charset="0"/>
              </a:rPr>
              <a:t>Interviewer: “In het ziekenhuis wordt radioactiviteit gebruikt, straling gebruikt. Maar zijn er ook natuurlijke bronnen van radioactiviteit? </a:t>
            </a:r>
          </a:p>
          <a:p>
            <a:r>
              <a:rPr lang="nl-NL" dirty="0">
                <a:solidFill>
                  <a:srgbClr val="000000"/>
                </a:solidFill>
                <a:effectLst/>
                <a:latin typeface="Helvetica Neue" panose="02000503000000020004" pitchFamily="2" charset="0"/>
              </a:rPr>
              <a:t> Jongen: “Ik denk dat radioactiviteit iets is wat we zelf gemaakt, als mens, als energiebron.”</a:t>
            </a:r>
          </a:p>
          <a:p>
            <a:endParaRPr lang="nl-NL" dirty="0"/>
          </a:p>
        </p:txBody>
      </p:sp>
      <p:sp>
        <p:nvSpPr>
          <p:cNvPr id="3" name="Tijdelijke aanduiding voor datum 2">
            <a:extLst>
              <a:ext uri="{FF2B5EF4-FFF2-40B4-BE49-F238E27FC236}">
                <a16:creationId xmlns:a16="http://schemas.microsoft.com/office/drawing/2014/main" id="{6B7D7A5D-AC22-ADB8-A7DC-2D6464262855}"/>
              </a:ext>
            </a:extLst>
          </p:cNvPr>
          <p:cNvSpPr>
            <a:spLocks noGrp="1"/>
          </p:cNvSpPr>
          <p:nvPr>
            <p:ph type="dt" sz="half" idx="10"/>
          </p:nvPr>
        </p:nvSpPr>
        <p:spPr/>
        <p:txBody>
          <a:bodyPr/>
          <a:lstStyle/>
          <a:p>
            <a:fld id="{F3AC30E4-FB27-4340-B53D-EC41557250C8}" type="datetime1">
              <a:rPr lang="nl-NL" smtClean="0"/>
              <a:t>15-12-2022</a:t>
            </a:fld>
            <a:endParaRPr lang="nl-NL"/>
          </a:p>
        </p:txBody>
      </p:sp>
      <p:sp>
        <p:nvSpPr>
          <p:cNvPr id="4" name="Tijdelijke aanduiding voor voettekst 3">
            <a:extLst>
              <a:ext uri="{FF2B5EF4-FFF2-40B4-BE49-F238E27FC236}">
                <a16:creationId xmlns:a16="http://schemas.microsoft.com/office/drawing/2014/main" id="{E0C38F9F-7551-E030-86B8-2B4128D5637C}"/>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085B6DB1-6F2D-A605-409F-0EB90A4E9F17}"/>
              </a:ext>
            </a:extLst>
          </p:cNvPr>
          <p:cNvSpPr>
            <a:spLocks noGrp="1"/>
          </p:cNvSpPr>
          <p:nvPr>
            <p:ph type="sldNum" sz="quarter" idx="12"/>
          </p:nvPr>
        </p:nvSpPr>
        <p:spPr/>
        <p:txBody>
          <a:bodyPr/>
          <a:lstStyle/>
          <a:p>
            <a:fld id="{13C9CC7F-86E1-48DE-82DC-E9AC50D04532}" type="slidenum">
              <a:rPr lang="nl-NL" smtClean="0"/>
              <a:pPr/>
              <a:t>7</a:t>
            </a:fld>
            <a:endParaRPr lang="nl-NL"/>
          </a:p>
        </p:txBody>
      </p:sp>
      <p:sp>
        <p:nvSpPr>
          <p:cNvPr id="6" name="Tijdelijke aanduiding voor tekst 5">
            <a:extLst>
              <a:ext uri="{FF2B5EF4-FFF2-40B4-BE49-F238E27FC236}">
                <a16:creationId xmlns:a16="http://schemas.microsoft.com/office/drawing/2014/main" id="{C99E2550-E556-6F65-60AB-313E652CF523}"/>
              </a:ext>
            </a:extLst>
          </p:cNvPr>
          <p:cNvSpPr>
            <a:spLocks noGrp="1"/>
          </p:cNvSpPr>
          <p:nvPr>
            <p:ph type="body" sz="quarter" idx="13"/>
          </p:nvPr>
        </p:nvSpPr>
        <p:spPr/>
        <p:txBody>
          <a:bodyPr/>
          <a:lstStyle/>
          <a:p>
            <a:r>
              <a:rPr lang="nl-NL" dirty="0"/>
              <a:t>Leerlingen denkbeelden</a:t>
            </a:r>
          </a:p>
        </p:txBody>
      </p:sp>
      <p:sp>
        <p:nvSpPr>
          <p:cNvPr id="7" name="Tijdelijke aanduiding voor tekst 6">
            <a:extLst>
              <a:ext uri="{FF2B5EF4-FFF2-40B4-BE49-F238E27FC236}">
                <a16:creationId xmlns:a16="http://schemas.microsoft.com/office/drawing/2014/main" id="{B4C2D3DE-7A83-DD46-8AC4-22B20927D8E6}"/>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176175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EA84DD7-68E8-6F30-B812-C064BBCFD957}"/>
              </a:ext>
            </a:extLst>
          </p:cNvPr>
          <p:cNvSpPr>
            <a:spLocks noGrp="1"/>
          </p:cNvSpPr>
          <p:nvPr>
            <p:ph idx="1"/>
          </p:nvPr>
        </p:nvSpPr>
        <p:spPr/>
        <p:txBody>
          <a:bodyPr/>
          <a:lstStyle/>
          <a:p>
            <a:r>
              <a:rPr lang="nl-NL" dirty="0">
                <a:solidFill>
                  <a:srgbClr val="000000"/>
                </a:solidFill>
                <a:effectLst/>
                <a:latin typeface="Helvetica Neue" panose="02000503000000020004" pitchFamily="2" charset="0"/>
              </a:rPr>
              <a:t>interviewer: “jullie zitten nu hier, heb je nu nog last van </a:t>
            </a:r>
            <a:r>
              <a:rPr lang="nl-NL" dirty="0">
                <a:solidFill>
                  <a:srgbClr val="000000"/>
                </a:solidFill>
                <a:latin typeface="Helvetica Neue" panose="02000503000000020004" pitchFamily="2" charset="0"/>
              </a:rPr>
              <a:t>de radioactiviteit die vrijkwam bij de </a:t>
            </a:r>
            <a:r>
              <a:rPr lang="nl-NL" dirty="0">
                <a:solidFill>
                  <a:srgbClr val="000000"/>
                </a:solidFill>
                <a:effectLst/>
                <a:latin typeface="Helvetica Neue" panose="02000503000000020004" pitchFamily="2" charset="0"/>
              </a:rPr>
              <a:t>kernrampen?” [</a:t>
            </a:r>
            <a:r>
              <a:rPr lang="nl-NL" dirty="0" err="1">
                <a:solidFill>
                  <a:srgbClr val="000000"/>
                </a:solidFill>
                <a:effectLst/>
                <a:latin typeface="Helvetica Neue" panose="02000503000000020004" pitchFamily="2" charset="0"/>
              </a:rPr>
              <a:t>chernobyl</a:t>
            </a:r>
            <a:r>
              <a:rPr lang="nl-NL" dirty="0">
                <a:solidFill>
                  <a:srgbClr val="000000"/>
                </a:solidFill>
                <a:effectLst/>
                <a:latin typeface="Helvetica Neue" panose="02000503000000020004" pitchFamily="2" charset="0"/>
              </a:rPr>
              <a:t>, </a:t>
            </a:r>
            <a:r>
              <a:rPr lang="nl-NL" dirty="0" err="1">
                <a:solidFill>
                  <a:srgbClr val="000000"/>
                </a:solidFill>
                <a:effectLst/>
                <a:latin typeface="Helvetica Neue" panose="02000503000000020004" pitchFamily="2" charset="0"/>
              </a:rPr>
              <a:t>fukoshima</a:t>
            </a:r>
            <a:r>
              <a:rPr lang="nl-NL" dirty="0">
                <a:solidFill>
                  <a:srgbClr val="000000"/>
                </a:solidFill>
                <a:effectLst/>
                <a:latin typeface="Helvetica Neue" panose="02000503000000020004" pitchFamily="2" charset="0"/>
              </a:rPr>
              <a:t>]</a:t>
            </a:r>
          </a:p>
          <a:p>
            <a:br>
              <a:rPr lang="nl-NL" dirty="0">
                <a:solidFill>
                  <a:srgbClr val="000000"/>
                </a:solidFill>
                <a:effectLst/>
                <a:latin typeface="Helvetica Neue" panose="02000503000000020004" pitchFamily="2" charset="0"/>
              </a:rPr>
            </a:br>
            <a:endParaRPr lang="nl-NL" dirty="0">
              <a:solidFill>
                <a:srgbClr val="000000"/>
              </a:solidFill>
              <a:effectLst/>
              <a:latin typeface="Helvetica Neue" panose="02000503000000020004" pitchFamily="2" charset="0"/>
            </a:endParaRPr>
          </a:p>
          <a:p>
            <a:r>
              <a:rPr lang="nl-NL" dirty="0">
                <a:solidFill>
                  <a:srgbClr val="000000"/>
                </a:solidFill>
                <a:effectLst/>
                <a:latin typeface="Helvetica Neue" panose="02000503000000020004" pitchFamily="2" charset="0"/>
              </a:rPr>
              <a:t>jongen: “In principe constant, in hele kleine mate. dat blijft ook in de lucht hangen.” </a:t>
            </a:r>
            <a:endParaRPr lang="nl-NL" dirty="0"/>
          </a:p>
        </p:txBody>
      </p:sp>
      <p:sp>
        <p:nvSpPr>
          <p:cNvPr id="3" name="Tijdelijke aanduiding voor datum 2">
            <a:extLst>
              <a:ext uri="{FF2B5EF4-FFF2-40B4-BE49-F238E27FC236}">
                <a16:creationId xmlns:a16="http://schemas.microsoft.com/office/drawing/2014/main" id="{ACB9AD1C-6461-A0F7-F3A9-081BCFA118D0}"/>
              </a:ext>
            </a:extLst>
          </p:cNvPr>
          <p:cNvSpPr>
            <a:spLocks noGrp="1"/>
          </p:cNvSpPr>
          <p:nvPr>
            <p:ph type="dt" sz="half" idx="10"/>
          </p:nvPr>
        </p:nvSpPr>
        <p:spPr/>
        <p:txBody>
          <a:bodyPr/>
          <a:lstStyle/>
          <a:p>
            <a:fld id="{72A328EB-9A9D-2E49-AD10-6314B5BEF842}" type="datetime1">
              <a:rPr lang="nl-NL" smtClean="0"/>
              <a:t>15-12-2022</a:t>
            </a:fld>
            <a:endParaRPr lang="nl-NL"/>
          </a:p>
        </p:txBody>
      </p:sp>
      <p:sp>
        <p:nvSpPr>
          <p:cNvPr id="4" name="Tijdelijke aanduiding voor voettekst 3">
            <a:extLst>
              <a:ext uri="{FF2B5EF4-FFF2-40B4-BE49-F238E27FC236}">
                <a16:creationId xmlns:a16="http://schemas.microsoft.com/office/drawing/2014/main" id="{92AF3CBE-72B2-753C-2EB9-025E738F972B}"/>
              </a:ext>
            </a:extLst>
          </p:cNvPr>
          <p:cNvSpPr>
            <a:spLocks noGrp="1"/>
          </p:cNvSpPr>
          <p:nvPr>
            <p:ph type="ftr" sz="quarter" idx="11"/>
          </p:nvPr>
        </p:nvSpPr>
        <p:spPr/>
        <p:txBody>
          <a:bodyPr/>
          <a:lstStyle/>
          <a:p>
            <a:r>
              <a:rPr lang="nl-NL" dirty="0"/>
              <a:t>workshop 38 WND-conferentie 2022</a:t>
            </a:r>
          </a:p>
        </p:txBody>
      </p:sp>
      <p:sp>
        <p:nvSpPr>
          <p:cNvPr id="5" name="Tijdelijke aanduiding voor dianummer 4">
            <a:extLst>
              <a:ext uri="{FF2B5EF4-FFF2-40B4-BE49-F238E27FC236}">
                <a16:creationId xmlns:a16="http://schemas.microsoft.com/office/drawing/2014/main" id="{55523B8A-8807-7A4E-B2F6-D32411DCA4E4}"/>
              </a:ext>
            </a:extLst>
          </p:cNvPr>
          <p:cNvSpPr>
            <a:spLocks noGrp="1"/>
          </p:cNvSpPr>
          <p:nvPr>
            <p:ph type="sldNum" sz="quarter" idx="12"/>
          </p:nvPr>
        </p:nvSpPr>
        <p:spPr/>
        <p:txBody>
          <a:bodyPr/>
          <a:lstStyle/>
          <a:p>
            <a:fld id="{13C9CC7F-86E1-48DE-82DC-E9AC50D04532}" type="slidenum">
              <a:rPr lang="nl-NL" smtClean="0"/>
              <a:pPr/>
              <a:t>8</a:t>
            </a:fld>
            <a:endParaRPr lang="nl-NL"/>
          </a:p>
        </p:txBody>
      </p:sp>
      <p:sp>
        <p:nvSpPr>
          <p:cNvPr id="6" name="Tijdelijke aanduiding voor tekst 5">
            <a:extLst>
              <a:ext uri="{FF2B5EF4-FFF2-40B4-BE49-F238E27FC236}">
                <a16:creationId xmlns:a16="http://schemas.microsoft.com/office/drawing/2014/main" id="{BD34A60F-31BF-6A96-B782-FF0545FEE078}"/>
              </a:ext>
            </a:extLst>
          </p:cNvPr>
          <p:cNvSpPr>
            <a:spLocks noGrp="1"/>
          </p:cNvSpPr>
          <p:nvPr>
            <p:ph type="body" sz="quarter" idx="13"/>
          </p:nvPr>
        </p:nvSpPr>
        <p:spPr/>
        <p:txBody>
          <a:bodyPr/>
          <a:lstStyle/>
          <a:p>
            <a:r>
              <a:rPr lang="nl-NL" dirty="0"/>
              <a:t>Misvatting of niet?</a:t>
            </a:r>
          </a:p>
        </p:txBody>
      </p:sp>
      <p:sp>
        <p:nvSpPr>
          <p:cNvPr id="7" name="Tijdelijke aanduiding voor tekst 6">
            <a:extLst>
              <a:ext uri="{FF2B5EF4-FFF2-40B4-BE49-F238E27FC236}">
                <a16:creationId xmlns:a16="http://schemas.microsoft.com/office/drawing/2014/main" id="{CC7F7338-A41A-DA8E-B1C5-B892F58678D9}"/>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113303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C697C0-7DEB-5197-24B7-96C6F4DC7537}"/>
              </a:ext>
            </a:extLst>
          </p:cNvPr>
          <p:cNvSpPr>
            <a:spLocks noGrp="1"/>
          </p:cNvSpPr>
          <p:nvPr>
            <p:ph idx="1"/>
          </p:nvPr>
        </p:nvSpPr>
        <p:spPr/>
        <p:txBody>
          <a:bodyPr/>
          <a:lstStyle/>
          <a:p>
            <a:r>
              <a:rPr lang="nl-NL" dirty="0">
                <a:solidFill>
                  <a:srgbClr val="000000"/>
                </a:solidFill>
                <a:effectLst/>
                <a:latin typeface="Helvetica Neue" panose="02000503000000020004" pitchFamily="2" charset="0"/>
              </a:rPr>
              <a:t>interviewer: ”…Chernobyl staat ergens in Oekraïne, en Fukushima staat in Japan. waarom is het dan gevaarlijk voor ons, of is het niet gevaarlijk voor ons?”</a:t>
            </a:r>
          </a:p>
          <a:p>
            <a:r>
              <a:rPr lang="nl-NL" dirty="0">
                <a:solidFill>
                  <a:srgbClr val="000000"/>
                </a:solidFill>
                <a:effectLst/>
                <a:latin typeface="Helvetica Neue" panose="02000503000000020004" pitchFamily="2" charset="0"/>
              </a:rPr>
              <a:t>meisje: “jawel, want het eten dat daar wordt geteeld en daarna naar Nederland of Europa wordt vervoert dat bevat die straling”</a:t>
            </a:r>
          </a:p>
          <a:p>
            <a:r>
              <a:rPr lang="nl-NL" dirty="0">
                <a:solidFill>
                  <a:srgbClr val="000000"/>
                </a:solidFill>
                <a:effectLst/>
                <a:latin typeface="Helvetica Neue" panose="02000503000000020004" pitchFamily="2" charset="0"/>
              </a:rPr>
              <a:t>jongen: “dat neemt straling met zich mee”</a:t>
            </a:r>
          </a:p>
          <a:p>
            <a:endParaRPr lang="nl-NL" dirty="0"/>
          </a:p>
        </p:txBody>
      </p:sp>
      <p:sp>
        <p:nvSpPr>
          <p:cNvPr id="3" name="Tijdelijke aanduiding voor datum 2">
            <a:extLst>
              <a:ext uri="{FF2B5EF4-FFF2-40B4-BE49-F238E27FC236}">
                <a16:creationId xmlns:a16="http://schemas.microsoft.com/office/drawing/2014/main" id="{E6410B31-10A0-EB63-A385-98738A75987F}"/>
              </a:ext>
            </a:extLst>
          </p:cNvPr>
          <p:cNvSpPr>
            <a:spLocks noGrp="1"/>
          </p:cNvSpPr>
          <p:nvPr>
            <p:ph type="dt" sz="half" idx="10"/>
          </p:nvPr>
        </p:nvSpPr>
        <p:spPr/>
        <p:txBody>
          <a:bodyPr/>
          <a:lstStyle/>
          <a:p>
            <a:fld id="{72A328EB-9A9D-2E49-AD10-6314B5BEF842}" type="datetime1">
              <a:rPr lang="nl-NL" smtClean="0"/>
              <a:t>15-12-2022</a:t>
            </a:fld>
            <a:endParaRPr lang="nl-NL"/>
          </a:p>
        </p:txBody>
      </p:sp>
      <p:sp>
        <p:nvSpPr>
          <p:cNvPr id="4" name="Tijdelijke aanduiding voor voettekst 3">
            <a:extLst>
              <a:ext uri="{FF2B5EF4-FFF2-40B4-BE49-F238E27FC236}">
                <a16:creationId xmlns:a16="http://schemas.microsoft.com/office/drawing/2014/main" id="{091EA14F-64EA-B140-B5BA-6FAA9669DB32}"/>
              </a:ext>
            </a:extLst>
          </p:cNvPr>
          <p:cNvSpPr>
            <a:spLocks noGrp="1"/>
          </p:cNvSpPr>
          <p:nvPr>
            <p:ph type="ftr" sz="quarter" idx="11"/>
          </p:nvPr>
        </p:nvSpPr>
        <p:spPr/>
        <p:txBody>
          <a:bodyPr/>
          <a:lstStyle/>
          <a:p>
            <a:r>
              <a:rPr lang="nl-NL"/>
              <a:t>workshop 34 WND-conferentie 2018</a:t>
            </a:r>
          </a:p>
        </p:txBody>
      </p:sp>
      <p:sp>
        <p:nvSpPr>
          <p:cNvPr id="5" name="Tijdelijke aanduiding voor dianummer 4">
            <a:extLst>
              <a:ext uri="{FF2B5EF4-FFF2-40B4-BE49-F238E27FC236}">
                <a16:creationId xmlns:a16="http://schemas.microsoft.com/office/drawing/2014/main" id="{CAFB056B-70A7-ECA6-4903-C17EBAB4DA0A}"/>
              </a:ext>
            </a:extLst>
          </p:cNvPr>
          <p:cNvSpPr>
            <a:spLocks noGrp="1"/>
          </p:cNvSpPr>
          <p:nvPr>
            <p:ph type="sldNum" sz="quarter" idx="12"/>
          </p:nvPr>
        </p:nvSpPr>
        <p:spPr/>
        <p:txBody>
          <a:bodyPr/>
          <a:lstStyle/>
          <a:p>
            <a:fld id="{13C9CC7F-86E1-48DE-82DC-E9AC50D04532}" type="slidenum">
              <a:rPr lang="nl-NL" smtClean="0"/>
              <a:pPr/>
              <a:t>9</a:t>
            </a:fld>
            <a:endParaRPr lang="nl-NL"/>
          </a:p>
        </p:txBody>
      </p:sp>
      <p:sp>
        <p:nvSpPr>
          <p:cNvPr id="6" name="Tijdelijke aanduiding voor tekst 5">
            <a:extLst>
              <a:ext uri="{FF2B5EF4-FFF2-40B4-BE49-F238E27FC236}">
                <a16:creationId xmlns:a16="http://schemas.microsoft.com/office/drawing/2014/main" id="{C986AA0F-A27E-5B61-501A-5D51D9679A2A}"/>
              </a:ext>
            </a:extLst>
          </p:cNvPr>
          <p:cNvSpPr>
            <a:spLocks noGrp="1"/>
          </p:cNvSpPr>
          <p:nvPr>
            <p:ph type="body" sz="quarter" idx="13"/>
          </p:nvPr>
        </p:nvSpPr>
        <p:spPr/>
        <p:txBody>
          <a:bodyPr/>
          <a:lstStyle/>
          <a:p>
            <a:r>
              <a:rPr lang="nl-NL" dirty="0"/>
              <a:t>Welke misvatting	</a:t>
            </a:r>
          </a:p>
        </p:txBody>
      </p:sp>
      <p:sp>
        <p:nvSpPr>
          <p:cNvPr id="7" name="Tijdelijke aanduiding voor tekst 6">
            <a:extLst>
              <a:ext uri="{FF2B5EF4-FFF2-40B4-BE49-F238E27FC236}">
                <a16:creationId xmlns:a16="http://schemas.microsoft.com/office/drawing/2014/main" id="{D0FBAEFB-9862-226E-C3B1-40D5A4B819DE}"/>
              </a:ext>
            </a:extLst>
          </p:cNvPr>
          <p:cNvSpPr>
            <a:spLocks noGrp="1"/>
          </p:cNvSpPr>
          <p:nvPr>
            <p:ph type="body" sz="quarter" idx="14"/>
          </p:nvPr>
        </p:nvSpPr>
        <p:spPr/>
        <p:txBody>
          <a:bodyPr/>
          <a:lstStyle/>
          <a:p>
            <a:r>
              <a:rPr lang="nl-NL" dirty="0"/>
              <a:t>en bij wie?</a:t>
            </a:r>
          </a:p>
        </p:txBody>
      </p:sp>
    </p:spTree>
    <p:extLst>
      <p:ext uri="{BB962C8B-B14F-4D97-AF65-F5344CB8AC3E}">
        <p14:creationId xmlns:p14="http://schemas.microsoft.com/office/powerpoint/2010/main" val="4077056392"/>
      </p:ext>
    </p:extLst>
  </p:cSld>
  <p:clrMapOvr>
    <a:masterClrMapping/>
  </p:clrMapOvr>
</p:sld>
</file>

<file path=ppt/theme/theme1.xml><?xml version="1.0" encoding="utf-8"?>
<a:theme xmlns:a="http://schemas.openxmlformats.org/drawingml/2006/main" name="UT_NL 16-9 new">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UT_NL 16-9</Template>
  <TotalTime>5534</TotalTime>
  <Words>1914</Words>
  <Application>Microsoft Macintosh PowerPoint</Application>
  <PresentationFormat>Diavoorstelling (16:9)</PresentationFormat>
  <Paragraphs>283</Paragraphs>
  <Slides>28</Slides>
  <Notes>18</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28</vt:i4>
      </vt:variant>
    </vt:vector>
  </HeadingPairs>
  <TitlesOfParts>
    <vt:vector size="34" baseType="lpstr">
      <vt:lpstr>Arial</vt:lpstr>
      <vt:lpstr>Arial Narrow</vt:lpstr>
      <vt:lpstr>Helvetica Neue</vt:lpstr>
      <vt:lpstr>Merriweather</vt:lpstr>
      <vt:lpstr>Wingdings</vt:lpstr>
      <vt:lpstr>UT_NL 16-9 new</vt:lpstr>
      <vt:lpstr>Misvattingen in de medische context: hoe help je leerlingen leren?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Mooie plaatjes zijn te downloaden! Tot 31/1/2023  Bedankt voor u komst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pier siersma</dc:creator>
  <cp:lastModifiedBy>pier siersma</cp:lastModifiedBy>
  <cp:revision>26</cp:revision>
  <dcterms:created xsi:type="dcterms:W3CDTF">2017-12-04T18:57:18Z</dcterms:created>
  <dcterms:modified xsi:type="dcterms:W3CDTF">2022-12-15T09:49:40Z</dcterms:modified>
</cp:coreProperties>
</file>