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94" r:id="rId4"/>
    <p:sldId id="283" r:id="rId5"/>
    <p:sldId id="266" r:id="rId6"/>
    <p:sldId id="287" r:id="rId7"/>
    <p:sldId id="298" r:id="rId8"/>
    <p:sldId id="290" r:id="rId9"/>
    <p:sldId id="258" r:id="rId10"/>
    <p:sldId id="305" r:id="rId11"/>
    <p:sldId id="262" r:id="rId12"/>
    <p:sldId id="291" r:id="rId13"/>
    <p:sldId id="29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1C"/>
    <a:srgbClr val="F8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AE13A-6EFE-BE45-A5A2-720CD5778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6B1306-8245-4E4D-B512-2D6A58224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BF7676-4CDF-3047-BB36-53B3CEE5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04E042-EDA8-6C4A-8FC1-24A401A6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6B25D5-C298-8043-AB58-EA43B235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59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DFD14-47FA-C24B-B88B-67DAEBD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27A3EE-91FE-8040-BBDF-AD379EC18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E1FE2A-489F-924D-AA69-0580B1AD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77172D-8702-F945-A326-3C0FC4B0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0CFF1E-28CC-AA43-9F34-8A7978C7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42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CE561-315D-F146-AD92-AA574FC6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C8CB4E-8539-E247-A021-B296DCB44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3896EF-1B3F-9E47-9FF1-A020E99E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E511BE-1B45-0548-821E-3E717141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0C2253-30BF-F545-BED0-8B48FCAA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10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71A2-63B6-C74B-9A1E-1C565E8F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674383-29A7-8940-98B2-16A0ED9C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098556-23A0-7A44-861A-06E9DC58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DCCDE5-1BAA-9D41-A4E7-FFA54FE6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BDF33-980C-D943-AC57-1DF72333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F594C-5999-0B40-8A99-937F2E01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7B9B38-C096-4345-933F-7EC0ADB5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2A680-0C55-5C4D-B247-20E6AE66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38DDE9-62F5-CE44-BD3A-70C68C04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87F7F1-9DF7-D440-9191-BC8842B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52B8C-347D-3F41-AF43-D808A0E3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F9AD5-0DE0-9549-8D4C-C5D69C14F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6781A0-D0B5-894E-9E19-C23A51306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E57916-0261-4147-9F4C-0176128F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C0CC06-5E65-4A46-81D3-B9E414C2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3BD28D-2267-814E-8B22-961C1134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40437-2626-7745-8513-5872BA76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1ED70-DB76-634A-9805-7527B51B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8CC850-3601-4C44-93F1-33BB112E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CA7335-F7B0-B547-A54B-5C69F4AFA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74A1CED-6F28-5A46-AF04-B9F940DF1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ADC135-689D-4645-9FA5-88C1676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9A3BF4-E990-424B-B619-D79ED720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3727C9-783F-C14F-92D7-6451A06A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9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10C5B-817A-EF49-BDB4-FF0EF52E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178CF5-6DE5-4346-8835-1AF36F52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FDFCC9-A725-694C-A85B-260D557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099386-C5D4-6749-8F09-92445249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53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685832-E3B7-BE4F-A4BD-4CAF4DE9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E39F43-F65C-0D49-B0F1-193B5B40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33AA49-8CB0-8E42-B28B-5255848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4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3B425-681B-D94F-81F7-B6F74760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FE37B-8646-4F41-AEBD-5B072BDE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07E60A-8772-9346-8FBD-E87FF68E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4A8722-38FF-5C4B-8093-657924E3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63329D-9099-0448-8706-D9388608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DBF3AC-7BA3-D440-9F73-972362B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98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D3294-FBFB-6C4B-AA00-D7331C21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BA0F42-F158-1049-99E2-2E6E54E0D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F3B6C6-1B9C-FB48-9BEA-58B61E278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1230A7-5F79-914A-9D2B-FF9E873F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35E178-E8CA-1B4B-97AF-FD9AF63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793AF9-312B-D046-A272-57E03B31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5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360A84-5D46-3A44-A21E-8883B51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93332B-561D-8940-A540-78FA9C07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47880-0392-D245-B8AD-6E5675F82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7B40-CFD2-ED4A-9B37-0336A7BA4183}" type="datetimeFigureOut">
              <a:rPr lang="nl-NL" smtClean="0"/>
              <a:t>13-01-2023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0FAED-6C0F-F845-A3D4-C26138722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4009D-18BC-0145-AAC7-172F80A2D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BF9C-0987-6C4E-8D3B-ADB8CEFB20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8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506AA5-4922-1549-8D21-6317083ECC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57" y="1568061"/>
            <a:ext cx="3271683" cy="2584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A57CB2C0-9482-904F-AD04-93E5323A58FB}"/>
              </a:ext>
            </a:extLst>
          </p:cNvPr>
          <p:cNvSpPr txBox="1"/>
          <p:nvPr/>
        </p:nvSpPr>
        <p:spPr>
          <a:xfrm>
            <a:off x="3891357" y="4953378"/>
            <a:ext cx="440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i="1" dirty="0">
                <a:solidFill>
                  <a:srgbClr val="0070C0"/>
                </a:solidFill>
              </a:rPr>
              <a:t>BBC </a:t>
            </a:r>
            <a:r>
              <a:rPr lang="nl-NL" sz="2400" i="1" dirty="0" err="1">
                <a:solidFill>
                  <a:srgbClr val="0070C0"/>
                </a:solidFill>
              </a:rPr>
              <a:t>micro:bit</a:t>
            </a:r>
            <a:r>
              <a:rPr lang="nl-NL" sz="2400" i="1" dirty="0">
                <a:solidFill>
                  <a:srgbClr val="0070C0"/>
                </a:solidFill>
              </a:rPr>
              <a:t>  </a:t>
            </a:r>
            <a:r>
              <a:rPr lang="nl-NL" sz="2400" dirty="0">
                <a:solidFill>
                  <a:srgbClr val="0070C0"/>
                </a:solidFill>
              </a:rPr>
              <a:t>als micro controller</a:t>
            </a:r>
          </a:p>
        </p:txBody>
      </p:sp>
    </p:spTree>
    <p:extLst>
      <p:ext uri="{BB962C8B-B14F-4D97-AF65-F5344CB8AC3E}">
        <p14:creationId xmlns:p14="http://schemas.microsoft.com/office/powerpoint/2010/main" val="346967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FA8BE84E-239E-3248-9D59-4FB369F1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35" y="2091645"/>
            <a:ext cx="3235586" cy="2545206"/>
          </a:xfrm>
          <a:prstGeom prst="rect">
            <a:avLst/>
          </a:prstGeom>
        </p:spPr>
      </p:pic>
      <p:sp>
        <p:nvSpPr>
          <p:cNvPr id="17" name="Boog 16">
            <a:extLst>
              <a:ext uri="{FF2B5EF4-FFF2-40B4-BE49-F238E27FC236}">
                <a16:creationId xmlns:a16="http://schemas.microsoft.com/office/drawing/2014/main" id="{C2EC2E51-C4C7-7040-B54F-1FFFEB96129D}"/>
              </a:ext>
            </a:extLst>
          </p:cNvPr>
          <p:cNvSpPr/>
          <p:nvPr/>
        </p:nvSpPr>
        <p:spPr>
          <a:xfrm rot="11227623">
            <a:off x="2469092" y="3679239"/>
            <a:ext cx="5147391" cy="1970120"/>
          </a:xfrm>
          <a:prstGeom prst="arc">
            <a:avLst>
              <a:gd name="adj1" fmla="val 13680157"/>
              <a:gd name="adj2" fmla="val 21400066"/>
            </a:avLst>
          </a:prstGeom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Boog 19">
            <a:extLst>
              <a:ext uri="{FF2B5EF4-FFF2-40B4-BE49-F238E27FC236}">
                <a16:creationId xmlns:a16="http://schemas.microsoft.com/office/drawing/2014/main" id="{EA36CEE9-5B17-A749-BBD8-CA4C094F1C62}"/>
              </a:ext>
            </a:extLst>
          </p:cNvPr>
          <p:cNvSpPr/>
          <p:nvPr/>
        </p:nvSpPr>
        <p:spPr>
          <a:xfrm rot="10969026">
            <a:off x="3696787" y="3982801"/>
            <a:ext cx="3257064" cy="1190473"/>
          </a:xfrm>
          <a:prstGeom prst="arc">
            <a:avLst>
              <a:gd name="adj1" fmla="val 14181247"/>
              <a:gd name="adj2" fmla="val 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Boog 22">
            <a:extLst>
              <a:ext uri="{FF2B5EF4-FFF2-40B4-BE49-F238E27FC236}">
                <a16:creationId xmlns:a16="http://schemas.microsoft.com/office/drawing/2014/main" id="{4B402C9F-DE67-A54B-90FC-DA29693F4AE1}"/>
              </a:ext>
            </a:extLst>
          </p:cNvPr>
          <p:cNvSpPr/>
          <p:nvPr/>
        </p:nvSpPr>
        <p:spPr>
          <a:xfrm rot="10571616">
            <a:off x="4249183" y="4049613"/>
            <a:ext cx="2245453" cy="773942"/>
          </a:xfrm>
          <a:prstGeom prst="arc">
            <a:avLst>
              <a:gd name="adj1" fmla="val 13537231"/>
              <a:gd name="adj2" fmla="val 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0528598-AAAC-9341-B11F-71F16355B3D3}"/>
              </a:ext>
            </a:extLst>
          </p:cNvPr>
          <p:cNvSpPr txBox="1"/>
          <p:nvPr/>
        </p:nvSpPr>
        <p:spPr>
          <a:xfrm>
            <a:off x="643277" y="589936"/>
            <a:ext cx="140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Neopixels</a:t>
            </a:r>
            <a:endParaRPr lang="nl-NL" sz="24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6523D5C-8508-CE45-894A-E461E0185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83" y="2266119"/>
            <a:ext cx="2456098" cy="241570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7F4086-C69A-F849-BE09-F5F1E3C1DDFE}"/>
              </a:ext>
            </a:extLst>
          </p:cNvPr>
          <p:cNvSpPr txBox="1"/>
          <p:nvPr/>
        </p:nvSpPr>
        <p:spPr>
          <a:xfrm>
            <a:off x="5772548" y="5533868"/>
            <a:ext cx="1055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Data input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571B34F-2FD3-1649-A2E1-8D7104E16776}"/>
              </a:ext>
            </a:extLst>
          </p:cNvPr>
          <p:cNvSpPr txBox="1"/>
          <p:nvPr/>
        </p:nvSpPr>
        <p:spPr>
          <a:xfrm>
            <a:off x="5772548" y="5030885"/>
            <a:ext cx="126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5V DC Power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3FA13DC-9B28-6F48-839D-4D05ACC8FECB}"/>
              </a:ext>
            </a:extLst>
          </p:cNvPr>
          <p:cNvSpPr txBox="1"/>
          <p:nvPr/>
        </p:nvSpPr>
        <p:spPr>
          <a:xfrm>
            <a:off x="5772548" y="4527902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/>
              <a:t>GND</a:t>
            </a:r>
            <a:endParaRPr lang="nl-NL" sz="160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CD528A9-397A-B04D-AE61-14A6A4A27C4E}"/>
              </a:ext>
            </a:extLst>
          </p:cNvPr>
          <p:cNvCxnSpPr/>
          <p:nvPr/>
        </p:nvCxnSpPr>
        <p:spPr>
          <a:xfrm flipV="1">
            <a:off x="7037318" y="4334485"/>
            <a:ext cx="681496" cy="531971"/>
          </a:xfrm>
          <a:prstGeom prst="line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D73C247-E066-6B44-A0FF-2FB77C34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27" y="1913424"/>
            <a:ext cx="3285907" cy="2745322"/>
          </a:xfrm>
          <a:prstGeom prst="rect">
            <a:avLst/>
          </a:prstGeom>
        </p:spPr>
      </p:pic>
      <p:sp>
        <p:nvSpPr>
          <p:cNvPr id="8" name="Boog 7">
            <a:extLst>
              <a:ext uri="{FF2B5EF4-FFF2-40B4-BE49-F238E27FC236}">
                <a16:creationId xmlns:a16="http://schemas.microsoft.com/office/drawing/2014/main" id="{C143A116-60CD-3F41-867A-BB4B003F50DE}"/>
              </a:ext>
            </a:extLst>
          </p:cNvPr>
          <p:cNvSpPr/>
          <p:nvPr/>
        </p:nvSpPr>
        <p:spPr>
          <a:xfrm rot="5400000">
            <a:off x="1934060" y="2790595"/>
            <a:ext cx="2043954" cy="3680526"/>
          </a:xfrm>
          <a:prstGeom prst="arc">
            <a:avLst>
              <a:gd name="adj1" fmla="val 16523072"/>
              <a:gd name="adj2" fmla="val 5417512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C16C3366-E0AB-4249-A2D4-2F591A5EEB20}"/>
              </a:ext>
            </a:extLst>
          </p:cNvPr>
          <p:cNvSpPr/>
          <p:nvPr/>
        </p:nvSpPr>
        <p:spPr>
          <a:xfrm rot="5400000">
            <a:off x="1987604" y="3042363"/>
            <a:ext cx="2615452" cy="3197155"/>
          </a:xfrm>
          <a:prstGeom prst="arc">
            <a:avLst>
              <a:gd name="adj1" fmla="val 16391012"/>
              <a:gd name="adj2" fmla="val 5508845"/>
            </a:avLst>
          </a:prstGeom>
          <a:ln w="25400">
            <a:solidFill>
              <a:srgbClr val="F8E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Boog 9">
            <a:extLst>
              <a:ext uri="{FF2B5EF4-FFF2-40B4-BE49-F238E27FC236}">
                <a16:creationId xmlns:a16="http://schemas.microsoft.com/office/drawing/2014/main" id="{2065C082-6003-584B-9E4F-9689E43D731B}"/>
              </a:ext>
            </a:extLst>
          </p:cNvPr>
          <p:cNvSpPr/>
          <p:nvPr/>
        </p:nvSpPr>
        <p:spPr>
          <a:xfrm rot="5400000">
            <a:off x="2133712" y="3375564"/>
            <a:ext cx="3150934" cy="2591102"/>
          </a:xfrm>
          <a:prstGeom prst="arc">
            <a:avLst>
              <a:gd name="adj1" fmla="val 16566498"/>
              <a:gd name="adj2" fmla="val 550884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Boog 10">
            <a:extLst>
              <a:ext uri="{FF2B5EF4-FFF2-40B4-BE49-F238E27FC236}">
                <a16:creationId xmlns:a16="http://schemas.microsoft.com/office/drawing/2014/main" id="{E4815D11-3548-F140-A442-471BD9DC452C}"/>
              </a:ext>
            </a:extLst>
          </p:cNvPr>
          <p:cNvSpPr/>
          <p:nvPr/>
        </p:nvSpPr>
        <p:spPr>
          <a:xfrm rot="5400000">
            <a:off x="2734835" y="3955846"/>
            <a:ext cx="3415391" cy="1403653"/>
          </a:xfrm>
          <a:prstGeom prst="arc">
            <a:avLst>
              <a:gd name="adj1" fmla="val 16994881"/>
              <a:gd name="adj2" fmla="val 55088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5A33C1-167E-1347-94CD-00C906F2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65508" y="2787783"/>
            <a:ext cx="3150933" cy="1102415"/>
          </a:xfrm>
          <a:prstGeom prst="rect">
            <a:avLst/>
          </a:prstGeom>
        </p:spPr>
      </p:pic>
      <p:pic>
        <p:nvPicPr>
          <p:cNvPr id="18" name="Afbeelding 17" descr="Border">
            <a:extLst>
              <a:ext uri="{FF2B5EF4-FFF2-40B4-BE49-F238E27FC236}">
                <a16:creationId xmlns:a16="http://schemas.microsoft.com/office/drawing/2014/main" id="{253095DC-F592-F84F-ABA9-2119CF3B08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09" y="1913424"/>
            <a:ext cx="4326201" cy="32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9F32615-18E8-CC48-B799-7ED35F0CA959}"/>
              </a:ext>
            </a:extLst>
          </p:cNvPr>
          <p:cNvSpPr txBox="1"/>
          <p:nvPr/>
        </p:nvSpPr>
        <p:spPr>
          <a:xfrm>
            <a:off x="643277" y="589936"/>
            <a:ext cx="12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Stoplicht</a:t>
            </a:r>
          </a:p>
        </p:txBody>
      </p:sp>
    </p:spTree>
    <p:extLst>
      <p:ext uri="{BB962C8B-B14F-4D97-AF65-F5344CB8AC3E}">
        <p14:creationId xmlns:p14="http://schemas.microsoft.com/office/powerpoint/2010/main" val="140259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64B36CF-F755-3B4B-BB07-3A4BE5C90C97}"/>
              </a:ext>
            </a:extLst>
          </p:cNvPr>
          <p:cNvSpPr txBox="1"/>
          <p:nvPr/>
        </p:nvSpPr>
        <p:spPr>
          <a:xfrm>
            <a:off x="643277" y="58993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Radio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6007C2-4BF3-CE45-B129-71075E0F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65" y="2169423"/>
            <a:ext cx="2754523" cy="2249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43E939-3CAA-3947-93A5-69564301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04" y="2169423"/>
            <a:ext cx="2754521" cy="2249325"/>
          </a:xfrm>
          <a:prstGeom prst="rect">
            <a:avLst/>
          </a:prstGeom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FB4E0BB-14D4-8D43-9FB3-4793EAF4D608}"/>
              </a:ext>
            </a:extLst>
          </p:cNvPr>
          <p:cNvCxnSpPr>
            <a:cxnSpLocks/>
          </p:cNvCxnSpPr>
          <p:nvPr/>
        </p:nvCxnSpPr>
        <p:spPr>
          <a:xfrm>
            <a:off x="4842694" y="3127112"/>
            <a:ext cx="2286000" cy="0"/>
          </a:xfrm>
          <a:prstGeom prst="straightConnector1">
            <a:avLst/>
          </a:prstGeom>
          <a:ln w="381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48567ED2-6415-AC44-8C50-DF9C3318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63" y="4819065"/>
            <a:ext cx="1938273" cy="1550619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5702861-9E43-B846-BC8E-194CE8B7F105}"/>
              </a:ext>
            </a:extLst>
          </p:cNvPr>
          <p:cNvSpPr/>
          <p:nvPr/>
        </p:nvSpPr>
        <p:spPr>
          <a:xfrm>
            <a:off x="4984954" y="4752560"/>
            <a:ext cx="796413" cy="662761"/>
          </a:xfrm>
          <a:prstGeom prst="ellipse">
            <a:avLst/>
          </a:prstGeom>
          <a:noFill/>
          <a:ln w="60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2184958-883A-A141-A4BF-C6C070F948B0}"/>
              </a:ext>
            </a:extLst>
          </p:cNvPr>
          <p:cNvCxnSpPr>
            <a:cxnSpLocks/>
          </p:cNvCxnSpPr>
          <p:nvPr/>
        </p:nvCxnSpPr>
        <p:spPr>
          <a:xfrm flipH="1">
            <a:off x="4842694" y="3612626"/>
            <a:ext cx="2222442" cy="0"/>
          </a:xfrm>
          <a:prstGeom prst="straightConnector1">
            <a:avLst/>
          </a:prstGeom>
          <a:ln w="381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64B36CF-F755-3B4B-BB07-3A4BE5C90C97}"/>
              </a:ext>
            </a:extLst>
          </p:cNvPr>
          <p:cNvSpPr txBox="1"/>
          <p:nvPr/>
        </p:nvSpPr>
        <p:spPr>
          <a:xfrm>
            <a:off x="643277" y="58993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Radio</a:t>
            </a:r>
          </a:p>
        </p:txBody>
      </p:sp>
      <p:sp>
        <p:nvSpPr>
          <p:cNvPr id="2" name="AutoShape 2" descr="Border">
            <a:extLst>
              <a:ext uri="{FF2B5EF4-FFF2-40B4-BE49-F238E27FC236}">
                <a16:creationId xmlns:a16="http://schemas.microsoft.com/office/drawing/2014/main" id="{2E0BF6F9-A971-C34D-BF02-3B3970ABAE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957A88-5AE5-6E8F-04DF-BFC4F935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08" y="2290943"/>
            <a:ext cx="3504843" cy="2834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986C24-34D1-0A9C-E59B-B3679FDF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33" y="2290943"/>
            <a:ext cx="3504843" cy="2834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DEB863-B5CF-490A-5518-D2FE3498289E}"/>
              </a:ext>
            </a:extLst>
          </p:cNvPr>
          <p:cNvSpPr txBox="1"/>
          <p:nvPr/>
        </p:nvSpPr>
        <p:spPr>
          <a:xfrm>
            <a:off x="3048868" y="1528645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Zenden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9DBFEE7-F483-911D-DBD0-5D5896AF0A52}"/>
              </a:ext>
            </a:extLst>
          </p:cNvPr>
          <p:cNvSpPr txBox="1"/>
          <p:nvPr/>
        </p:nvSpPr>
        <p:spPr>
          <a:xfrm>
            <a:off x="7652629" y="1528645"/>
            <a:ext cx="12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Ontvangen</a:t>
            </a:r>
          </a:p>
        </p:txBody>
      </p:sp>
    </p:spTree>
    <p:extLst>
      <p:ext uri="{BB962C8B-B14F-4D97-AF65-F5344CB8AC3E}">
        <p14:creationId xmlns:p14="http://schemas.microsoft.com/office/powerpoint/2010/main" val="641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55B8E9B-4BF1-E44D-BC7E-CBDCAFDCF0DE}"/>
              </a:ext>
            </a:extLst>
          </p:cNvPr>
          <p:cNvGrpSpPr/>
          <p:nvPr/>
        </p:nvGrpSpPr>
        <p:grpSpPr>
          <a:xfrm>
            <a:off x="3319475" y="1947183"/>
            <a:ext cx="1669069" cy="3115709"/>
            <a:chOff x="1872273" y="1057031"/>
            <a:chExt cx="2374900" cy="49784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B983B59D-A542-D246-BF44-5B3014F3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273" y="1057031"/>
              <a:ext cx="2374900" cy="4978400"/>
            </a:xfrm>
            <a:prstGeom prst="rect">
              <a:avLst/>
            </a:prstGeom>
          </p:spPr>
        </p:pic>
        <p:pic>
          <p:nvPicPr>
            <p:cNvPr id="6" name="Afbeelding 5" descr="Border">
              <a:extLst>
                <a:ext uri="{FF2B5EF4-FFF2-40B4-BE49-F238E27FC236}">
                  <a16:creationId xmlns:a16="http://schemas.microsoft.com/office/drawing/2014/main" id="{17C5EC73-C53E-0743-9C81-F9FE0502522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954" y="1482375"/>
              <a:ext cx="1699470" cy="13011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Vrije vorm 23">
            <a:extLst>
              <a:ext uri="{FF2B5EF4-FFF2-40B4-BE49-F238E27FC236}">
                <a16:creationId xmlns:a16="http://schemas.microsoft.com/office/drawing/2014/main" id="{34C35B00-6016-E44D-AF9A-ED3FC516D17C}"/>
              </a:ext>
            </a:extLst>
          </p:cNvPr>
          <p:cNvSpPr/>
          <p:nvPr/>
        </p:nvSpPr>
        <p:spPr>
          <a:xfrm rot="324836">
            <a:off x="4645215" y="1464819"/>
            <a:ext cx="3504003" cy="1572275"/>
          </a:xfrm>
          <a:custGeom>
            <a:avLst/>
            <a:gdLst>
              <a:gd name="connsiteX0" fmla="*/ 0 w 4289367"/>
              <a:gd name="connsiteY0" fmla="*/ 490434 h 1188703"/>
              <a:gd name="connsiteX1" fmla="*/ 731520 w 4289367"/>
              <a:gd name="connsiteY1" fmla="*/ 108048 h 1188703"/>
              <a:gd name="connsiteX2" fmla="*/ 3607723 w 4289367"/>
              <a:gd name="connsiteY2" fmla="*/ 91423 h 1188703"/>
              <a:gd name="connsiteX3" fmla="*/ 4289367 w 4289367"/>
              <a:gd name="connsiteY3" fmla="*/ 1188703 h 118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367" h="1188703">
                <a:moveTo>
                  <a:pt x="0" y="490434"/>
                </a:moveTo>
                <a:cubicBezTo>
                  <a:pt x="65116" y="332492"/>
                  <a:pt x="130233" y="174550"/>
                  <a:pt x="731520" y="108048"/>
                </a:cubicBezTo>
                <a:cubicBezTo>
                  <a:pt x="1332807" y="41546"/>
                  <a:pt x="3014749" y="-88686"/>
                  <a:pt x="3607723" y="91423"/>
                </a:cubicBezTo>
                <a:cubicBezTo>
                  <a:pt x="4200697" y="271532"/>
                  <a:pt x="4245032" y="730117"/>
                  <a:pt x="4289367" y="1188703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E2698C-CAB1-0F48-ACF2-D812032B96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97" y="2486545"/>
            <a:ext cx="2578878" cy="203698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86FE6AD9-17F3-9C4F-AEFC-7C0FB094695F}"/>
              </a:ext>
            </a:extLst>
          </p:cNvPr>
          <p:cNvSpPr txBox="1"/>
          <p:nvPr/>
        </p:nvSpPr>
        <p:spPr>
          <a:xfrm>
            <a:off x="3491992" y="5355070"/>
            <a:ext cx="1315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TI-</a:t>
            </a:r>
            <a:r>
              <a:rPr lang="nl-NL" sz="2400" dirty="0" err="1">
                <a:solidFill>
                  <a:srgbClr val="0070C0"/>
                </a:solidFill>
              </a:rPr>
              <a:t>Nspire</a:t>
            </a:r>
            <a:endParaRPr lang="nl-NL" sz="2400" dirty="0">
              <a:solidFill>
                <a:srgbClr val="0070C0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7CF6233-D2DE-254E-8DA6-8BB3C94AA476}"/>
              </a:ext>
            </a:extLst>
          </p:cNvPr>
          <p:cNvSpPr txBox="1"/>
          <p:nvPr/>
        </p:nvSpPr>
        <p:spPr>
          <a:xfrm>
            <a:off x="7099881" y="5355070"/>
            <a:ext cx="1877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BBC </a:t>
            </a:r>
            <a:r>
              <a:rPr lang="nl-NL" sz="2400" dirty="0" err="1">
                <a:solidFill>
                  <a:srgbClr val="0070C0"/>
                </a:solidFill>
              </a:rPr>
              <a:t>micro:bit</a:t>
            </a:r>
            <a:endParaRPr lang="nl-NL" sz="2400" dirty="0">
              <a:solidFill>
                <a:srgbClr val="0070C0"/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2868FC80-B49D-404F-9438-1486E660EB41}"/>
              </a:ext>
            </a:extLst>
          </p:cNvPr>
          <p:cNvCxnSpPr/>
          <p:nvPr/>
        </p:nvCxnSpPr>
        <p:spPr>
          <a:xfrm>
            <a:off x="5386504" y="5544817"/>
            <a:ext cx="108921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9D22658-B50B-A949-83C2-FF986D6B06C4}"/>
              </a:ext>
            </a:extLst>
          </p:cNvPr>
          <p:cNvCxnSpPr>
            <a:cxnSpLocks/>
          </p:cNvCxnSpPr>
          <p:nvPr/>
        </p:nvCxnSpPr>
        <p:spPr>
          <a:xfrm flipH="1">
            <a:off x="5386504" y="5719629"/>
            <a:ext cx="1089212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FA65928-F3F1-3B40-AA10-15D1FA0F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887" y="2088497"/>
            <a:ext cx="3017111" cy="24136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B9A1B9-94A6-6347-8113-EBD577AFA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56" y="1995904"/>
            <a:ext cx="3235586" cy="254520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14A4A02-591D-1942-887B-26D7A095D6CA}"/>
              </a:ext>
            </a:extLst>
          </p:cNvPr>
          <p:cNvSpPr txBox="1"/>
          <p:nvPr/>
        </p:nvSpPr>
        <p:spPr>
          <a:xfrm>
            <a:off x="9070337" y="1181241"/>
            <a:ext cx="1270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Microfoon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B690B93-5413-AC47-9AF2-56109BAE83F4}"/>
              </a:ext>
            </a:extLst>
          </p:cNvPr>
          <p:cNvSpPr txBox="1"/>
          <p:nvPr/>
        </p:nvSpPr>
        <p:spPr>
          <a:xfrm>
            <a:off x="6244474" y="1191210"/>
            <a:ext cx="1075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Antenne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5C73EA-8EEF-5944-B981-7F8B86B16728}"/>
              </a:ext>
            </a:extLst>
          </p:cNvPr>
          <p:cNvSpPr txBox="1"/>
          <p:nvPr/>
        </p:nvSpPr>
        <p:spPr>
          <a:xfrm>
            <a:off x="6083659" y="4999364"/>
            <a:ext cx="1721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Accelerometer</a:t>
            </a:r>
            <a:endParaRPr lang="nl-NL" sz="20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89B319E-C0BE-4B46-80FD-74D75C93C668}"/>
              </a:ext>
            </a:extLst>
          </p:cNvPr>
          <p:cNvSpPr txBox="1"/>
          <p:nvPr/>
        </p:nvSpPr>
        <p:spPr>
          <a:xfrm>
            <a:off x="7805412" y="5019228"/>
            <a:ext cx="101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Kompas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9E97453-8540-F345-B035-5D9C76B50AC1}"/>
              </a:ext>
            </a:extLst>
          </p:cNvPr>
          <p:cNvSpPr txBox="1"/>
          <p:nvPr/>
        </p:nvSpPr>
        <p:spPr>
          <a:xfrm>
            <a:off x="9178530" y="5019367"/>
            <a:ext cx="1016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Speaker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D661718-1A3C-174F-A355-968E3E283700}"/>
              </a:ext>
            </a:extLst>
          </p:cNvPr>
          <p:cNvSpPr txBox="1"/>
          <p:nvPr/>
        </p:nvSpPr>
        <p:spPr>
          <a:xfrm>
            <a:off x="4330877" y="4932074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Pinnen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850C46A-9175-7740-A6B6-45D41AC0C99A}"/>
              </a:ext>
            </a:extLst>
          </p:cNvPr>
          <p:cNvSpPr txBox="1"/>
          <p:nvPr/>
        </p:nvSpPr>
        <p:spPr>
          <a:xfrm>
            <a:off x="165823" y="4521326"/>
            <a:ext cx="2328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Display / Lichtsensor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1A2203-EC96-0140-A672-D2FE05EBD96A}"/>
              </a:ext>
            </a:extLst>
          </p:cNvPr>
          <p:cNvSpPr txBox="1"/>
          <p:nvPr/>
        </p:nvSpPr>
        <p:spPr>
          <a:xfrm>
            <a:off x="2294513" y="493207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knoppen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88A42CA1-07FC-0741-8F74-85B4D1DF1B7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944536" y="3866324"/>
            <a:ext cx="668250" cy="113304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E2EB69E-A29C-5D48-B267-0C86DAB8C064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702041" y="3866324"/>
            <a:ext cx="609375" cy="1152904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1DB7F76E-D26B-4E46-BF5A-FD1ACA5F8C29}"/>
              </a:ext>
            </a:extLst>
          </p:cNvPr>
          <p:cNvCxnSpPr>
            <a:cxnSpLocks/>
          </p:cNvCxnSpPr>
          <p:nvPr/>
        </p:nvCxnSpPr>
        <p:spPr>
          <a:xfrm>
            <a:off x="6944535" y="1587756"/>
            <a:ext cx="495110" cy="840689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DB959F1B-21A9-024B-B001-ED4EB0EFC5A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224189" y="1581351"/>
            <a:ext cx="1481162" cy="1177142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896AA58-4FD8-A545-A808-61C45DE44156}"/>
              </a:ext>
            </a:extLst>
          </p:cNvPr>
          <p:cNvCxnSpPr>
            <a:cxnSpLocks/>
          </p:cNvCxnSpPr>
          <p:nvPr/>
        </p:nvCxnSpPr>
        <p:spPr>
          <a:xfrm flipH="1" flipV="1">
            <a:off x="8666289" y="3388826"/>
            <a:ext cx="970506" cy="1630402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950A05D7-9AF9-8B43-B86E-71DBED0F93F4}"/>
              </a:ext>
            </a:extLst>
          </p:cNvPr>
          <p:cNvCxnSpPr>
            <a:cxnSpLocks/>
          </p:cNvCxnSpPr>
          <p:nvPr/>
        </p:nvCxnSpPr>
        <p:spPr>
          <a:xfrm flipV="1">
            <a:off x="1514584" y="3766643"/>
            <a:ext cx="1735039" cy="735544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300A2821-804D-FA45-895C-286A0C57AC9D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798424" y="3572684"/>
            <a:ext cx="47683" cy="135939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DE6C4DFB-A115-4C42-A613-4934C8DF2274}"/>
              </a:ext>
            </a:extLst>
          </p:cNvPr>
          <p:cNvCxnSpPr>
            <a:cxnSpLocks/>
          </p:cNvCxnSpPr>
          <p:nvPr/>
        </p:nvCxnSpPr>
        <p:spPr>
          <a:xfrm flipV="1">
            <a:off x="2838307" y="3510574"/>
            <a:ext cx="1894060" cy="1416129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DBC572A9-A31A-DD4B-9731-3D3C165E27D4}"/>
              </a:ext>
            </a:extLst>
          </p:cNvPr>
          <p:cNvCxnSpPr>
            <a:cxnSpLocks/>
          </p:cNvCxnSpPr>
          <p:nvPr/>
        </p:nvCxnSpPr>
        <p:spPr>
          <a:xfrm flipH="1" flipV="1">
            <a:off x="4117636" y="4568863"/>
            <a:ext cx="618779" cy="38300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0">
                  <a:scrgbClr r="0" g="0" b="0"/>
                </a:gs>
                <a:gs pos="0">
                  <a:scrgbClr r="0" g="0" b="0"/>
                </a:gs>
                <a:gs pos="62000">
                  <a:schemeClr val="accent1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BDBA0343-579A-674A-B192-F08237F3F78B}"/>
              </a:ext>
            </a:extLst>
          </p:cNvPr>
          <p:cNvSpPr/>
          <p:nvPr/>
        </p:nvSpPr>
        <p:spPr>
          <a:xfrm>
            <a:off x="3234327" y="2760386"/>
            <a:ext cx="1162427" cy="1167559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CD9D723-8F96-9843-AA1D-1509A9837DC1}"/>
              </a:ext>
            </a:extLst>
          </p:cNvPr>
          <p:cNvSpPr txBox="1"/>
          <p:nvPr/>
        </p:nvSpPr>
        <p:spPr>
          <a:xfrm>
            <a:off x="4219236" y="1181241"/>
            <a:ext cx="67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Logo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4B189E7-3200-BD44-8809-E34D874572CE}"/>
              </a:ext>
            </a:extLst>
          </p:cNvPr>
          <p:cNvCxnSpPr>
            <a:cxnSpLocks/>
          </p:cNvCxnSpPr>
          <p:nvPr/>
        </p:nvCxnSpPr>
        <p:spPr>
          <a:xfrm flipH="1">
            <a:off x="3937121" y="1587756"/>
            <a:ext cx="557105" cy="822080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2A631482-BCBA-964F-92C9-DB639A42F2D3}"/>
              </a:ext>
            </a:extLst>
          </p:cNvPr>
          <p:cNvSpPr txBox="1"/>
          <p:nvPr/>
        </p:nvSpPr>
        <p:spPr>
          <a:xfrm>
            <a:off x="643277" y="589936"/>
            <a:ext cx="2943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Ingebouwde sensoren</a:t>
            </a:r>
          </a:p>
        </p:txBody>
      </p:sp>
    </p:spTree>
    <p:extLst>
      <p:ext uri="{BB962C8B-B14F-4D97-AF65-F5344CB8AC3E}">
        <p14:creationId xmlns:p14="http://schemas.microsoft.com/office/powerpoint/2010/main" val="4120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6" grpId="0"/>
      <p:bldP spid="18" grpId="0"/>
      <p:bldP spid="19" grpId="0"/>
      <p:bldP spid="3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vak 25">
            <a:extLst>
              <a:ext uri="{FF2B5EF4-FFF2-40B4-BE49-F238E27FC236}">
                <a16:creationId xmlns:a16="http://schemas.microsoft.com/office/drawing/2014/main" id="{8DBFA795-D285-C64F-8B8E-711DC1A488FD}"/>
              </a:ext>
            </a:extLst>
          </p:cNvPr>
          <p:cNvSpPr txBox="1"/>
          <p:nvPr/>
        </p:nvSpPr>
        <p:spPr>
          <a:xfrm>
            <a:off x="643277" y="589936"/>
            <a:ext cx="1078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Display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65FECF-A419-044D-B978-3AEA4893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56" y="2351267"/>
            <a:ext cx="3235586" cy="2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7FEA39DE-E14F-044A-9871-425E253349EA}"/>
              </a:ext>
            </a:extLst>
          </p:cNvPr>
          <p:cNvGrpSpPr/>
          <p:nvPr/>
        </p:nvGrpSpPr>
        <p:grpSpPr>
          <a:xfrm>
            <a:off x="6551214" y="4551543"/>
            <a:ext cx="3601578" cy="1818736"/>
            <a:chOff x="1556237" y="1733549"/>
            <a:chExt cx="6692750" cy="33909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B71591F9-2AB4-4049-BF41-DAB9DCAE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407400">
              <a:off x="5493087" y="2368549"/>
              <a:ext cx="3390900" cy="2120900"/>
            </a:xfrm>
            <a:prstGeom prst="rect">
              <a:avLst/>
            </a:prstGeom>
          </p:spPr>
        </p:pic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8819D86-C2AB-774F-8383-F102EC8E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237" y="2107982"/>
              <a:ext cx="3447228" cy="2642036"/>
            </a:xfrm>
            <a:prstGeom prst="rect">
              <a:avLst/>
            </a:prstGeom>
          </p:spPr>
        </p:pic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C3F1D1CD-28E8-0240-A452-7366312C6C9B}"/>
                </a:ext>
              </a:extLst>
            </p:cNvPr>
            <p:cNvSpPr/>
            <p:nvPr/>
          </p:nvSpPr>
          <p:spPr>
            <a:xfrm>
              <a:off x="4483051" y="3259107"/>
              <a:ext cx="1736292" cy="457314"/>
            </a:xfrm>
            <a:custGeom>
              <a:avLst/>
              <a:gdLst>
                <a:gd name="connsiteX0" fmla="*/ 0 w 1736292"/>
                <a:gd name="connsiteY0" fmla="*/ 0 h 457314"/>
                <a:gd name="connsiteX1" fmla="*/ 643993 w 1736292"/>
                <a:gd name="connsiteY1" fmla="*/ 373587 h 457314"/>
                <a:gd name="connsiteX2" fmla="*/ 1287987 w 1736292"/>
                <a:gd name="connsiteY2" fmla="*/ 455421 h 457314"/>
                <a:gd name="connsiteX3" fmla="*/ 1736292 w 1736292"/>
                <a:gd name="connsiteY3" fmla="*/ 327333 h 45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292" h="457314">
                  <a:moveTo>
                    <a:pt x="0" y="0"/>
                  </a:moveTo>
                  <a:cubicBezTo>
                    <a:pt x="214664" y="148842"/>
                    <a:pt x="429329" y="297684"/>
                    <a:pt x="643993" y="373587"/>
                  </a:cubicBezTo>
                  <a:cubicBezTo>
                    <a:pt x="858658" y="449491"/>
                    <a:pt x="1105937" y="463130"/>
                    <a:pt x="1287987" y="455421"/>
                  </a:cubicBezTo>
                  <a:cubicBezTo>
                    <a:pt x="1470037" y="447712"/>
                    <a:pt x="1603164" y="387522"/>
                    <a:pt x="1736292" y="327333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Vrije vorm 7">
              <a:extLst>
                <a:ext uri="{FF2B5EF4-FFF2-40B4-BE49-F238E27FC236}">
                  <a16:creationId xmlns:a16="http://schemas.microsoft.com/office/drawing/2014/main" id="{E2D1F11A-1566-C64A-939A-D5FEC7165179}"/>
                </a:ext>
              </a:extLst>
            </p:cNvPr>
            <p:cNvSpPr/>
            <p:nvPr/>
          </p:nvSpPr>
          <p:spPr>
            <a:xfrm>
              <a:off x="4216202" y="3394310"/>
              <a:ext cx="2095649" cy="690407"/>
            </a:xfrm>
            <a:custGeom>
              <a:avLst/>
              <a:gdLst>
                <a:gd name="connsiteX0" fmla="*/ 0 w 2095649"/>
                <a:gd name="connsiteY0" fmla="*/ 0 h 690407"/>
                <a:gd name="connsiteX1" fmla="*/ 640436 w 2095649"/>
                <a:gd name="connsiteY1" fmla="*/ 523022 h 690407"/>
                <a:gd name="connsiteX2" fmla="*/ 1380495 w 2095649"/>
                <a:gd name="connsiteY2" fmla="*/ 690247 h 690407"/>
                <a:gd name="connsiteX3" fmla="*/ 2095649 w 2095649"/>
                <a:gd name="connsiteY3" fmla="*/ 501674 h 69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649" h="690407">
                  <a:moveTo>
                    <a:pt x="0" y="0"/>
                  </a:moveTo>
                  <a:cubicBezTo>
                    <a:pt x="205177" y="203990"/>
                    <a:pt x="410354" y="407981"/>
                    <a:pt x="640436" y="523022"/>
                  </a:cubicBezTo>
                  <a:cubicBezTo>
                    <a:pt x="870518" y="638063"/>
                    <a:pt x="1137960" y="693805"/>
                    <a:pt x="1380495" y="690247"/>
                  </a:cubicBezTo>
                  <a:cubicBezTo>
                    <a:pt x="1623030" y="686689"/>
                    <a:pt x="1859339" y="594181"/>
                    <a:pt x="2095649" y="501674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A8BE84E-239E-3248-9D59-4FB369F15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856" y="2355664"/>
            <a:ext cx="3235586" cy="2545206"/>
          </a:xfrm>
          <a:prstGeom prst="rect">
            <a:avLst/>
          </a:prstGeom>
        </p:spPr>
      </p:pic>
      <p:sp>
        <p:nvSpPr>
          <p:cNvPr id="17" name="Boog 16">
            <a:extLst>
              <a:ext uri="{FF2B5EF4-FFF2-40B4-BE49-F238E27FC236}">
                <a16:creationId xmlns:a16="http://schemas.microsoft.com/office/drawing/2014/main" id="{C2EC2E51-C4C7-7040-B54F-1FFFEB96129D}"/>
              </a:ext>
            </a:extLst>
          </p:cNvPr>
          <p:cNvSpPr/>
          <p:nvPr/>
        </p:nvSpPr>
        <p:spPr>
          <a:xfrm rot="10638227">
            <a:off x="2605065" y="3810941"/>
            <a:ext cx="3946420" cy="1992122"/>
          </a:xfrm>
          <a:prstGeom prst="arc">
            <a:avLst>
              <a:gd name="adj1" fmla="val 11982310"/>
              <a:gd name="adj2" fmla="val 204253"/>
            </a:avLst>
          </a:prstGeom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Boog 19">
            <a:extLst>
              <a:ext uri="{FF2B5EF4-FFF2-40B4-BE49-F238E27FC236}">
                <a16:creationId xmlns:a16="http://schemas.microsoft.com/office/drawing/2014/main" id="{EA36CEE9-5B17-A749-BBD8-CA4C094F1C62}"/>
              </a:ext>
            </a:extLst>
          </p:cNvPr>
          <p:cNvSpPr/>
          <p:nvPr/>
        </p:nvSpPr>
        <p:spPr>
          <a:xfrm rot="10969026">
            <a:off x="4439595" y="4218971"/>
            <a:ext cx="2123631" cy="1190473"/>
          </a:xfrm>
          <a:prstGeom prst="arc">
            <a:avLst>
              <a:gd name="adj1" fmla="val 12884320"/>
              <a:gd name="adj2" fmla="val 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Boog 17">
            <a:extLst>
              <a:ext uri="{FF2B5EF4-FFF2-40B4-BE49-F238E27FC236}">
                <a16:creationId xmlns:a16="http://schemas.microsoft.com/office/drawing/2014/main" id="{D68B309E-10C5-FE45-B294-5BFB3F48647E}"/>
              </a:ext>
            </a:extLst>
          </p:cNvPr>
          <p:cNvSpPr/>
          <p:nvPr/>
        </p:nvSpPr>
        <p:spPr>
          <a:xfrm>
            <a:off x="6101254" y="5210813"/>
            <a:ext cx="854440" cy="598914"/>
          </a:xfrm>
          <a:prstGeom prst="arc">
            <a:avLst>
              <a:gd name="adj1" fmla="val 12705125"/>
              <a:gd name="adj2" fmla="val 0"/>
            </a:avLst>
          </a:prstGeom>
          <a:ln w="349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Boog 22">
            <a:extLst>
              <a:ext uri="{FF2B5EF4-FFF2-40B4-BE49-F238E27FC236}">
                <a16:creationId xmlns:a16="http://schemas.microsoft.com/office/drawing/2014/main" id="{4B402C9F-DE67-A54B-90FC-DA29693F4AE1}"/>
              </a:ext>
            </a:extLst>
          </p:cNvPr>
          <p:cNvSpPr/>
          <p:nvPr/>
        </p:nvSpPr>
        <p:spPr>
          <a:xfrm rot="10571616">
            <a:off x="4991624" y="4323240"/>
            <a:ext cx="1955991" cy="773942"/>
          </a:xfrm>
          <a:prstGeom prst="arc">
            <a:avLst>
              <a:gd name="adj1" fmla="val 15837458"/>
              <a:gd name="adj2" fmla="val 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Boog 23">
            <a:extLst>
              <a:ext uri="{FF2B5EF4-FFF2-40B4-BE49-F238E27FC236}">
                <a16:creationId xmlns:a16="http://schemas.microsoft.com/office/drawing/2014/main" id="{CC04500E-B070-B441-90EF-45486C401BAC}"/>
              </a:ext>
            </a:extLst>
          </p:cNvPr>
          <p:cNvSpPr/>
          <p:nvPr/>
        </p:nvSpPr>
        <p:spPr>
          <a:xfrm>
            <a:off x="5291429" y="5088935"/>
            <a:ext cx="1708238" cy="902084"/>
          </a:xfrm>
          <a:prstGeom prst="arc">
            <a:avLst>
              <a:gd name="adj1" fmla="val 15340913"/>
              <a:gd name="adj2" fmla="val 43736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oog 21">
            <a:extLst>
              <a:ext uri="{FF2B5EF4-FFF2-40B4-BE49-F238E27FC236}">
                <a16:creationId xmlns:a16="http://schemas.microsoft.com/office/drawing/2014/main" id="{33C7CFCA-7121-D24C-8F69-3CA2777E9818}"/>
              </a:ext>
            </a:extLst>
          </p:cNvPr>
          <p:cNvSpPr/>
          <p:nvPr/>
        </p:nvSpPr>
        <p:spPr>
          <a:xfrm>
            <a:off x="5936468" y="5267087"/>
            <a:ext cx="916960" cy="478118"/>
          </a:xfrm>
          <a:prstGeom prst="arc">
            <a:avLst>
              <a:gd name="adj1" fmla="val 13089441"/>
              <a:gd name="adj2" fmla="val 21483221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5F30731-420B-C246-787D-7429527CABA6}"/>
              </a:ext>
            </a:extLst>
          </p:cNvPr>
          <p:cNvSpPr txBox="1"/>
          <p:nvPr/>
        </p:nvSpPr>
        <p:spPr>
          <a:xfrm>
            <a:off x="643277" y="589936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Geluid en muziek</a:t>
            </a:r>
          </a:p>
        </p:txBody>
      </p:sp>
    </p:spTree>
    <p:extLst>
      <p:ext uri="{BB962C8B-B14F-4D97-AF65-F5344CB8AC3E}">
        <p14:creationId xmlns:p14="http://schemas.microsoft.com/office/powerpoint/2010/main" val="220026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8226C55-C56E-194C-91A1-7218405374EC}"/>
              </a:ext>
            </a:extLst>
          </p:cNvPr>
          <p:cNvSpPr txBox="1"/>
          <p:nvPr/>
        </p:nvSpPr>
        <p:spPr>
          <a:xfrm>
            <a:off x="643277" y="589936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Geluid en muziek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CCDF284-E919-9D4B-856B-0BC36561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56" y="2351267"/>
            <a:ext cx="3235586" cy="25452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FB93347-A836-344E-BF94-1593D3F1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46" y="2448259"/>
            <a:ext cx="3017111" cy="241369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FE6F173-9B7C-E84A-8C90-BE3E05C8942C}"/>
              </a:ext>
            </a:extLst>
          </p:cNvPr>
          <p:cNvSpPr txBox="1"/>
          <p:nvPr/>
        </p:nvSpPr>
        <p:spPr>
          <a:xfrm>
            <a:off x="8788789" y="5379129"/>
            <a:ext cx="1016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Speaker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540B3EC-CEF3-144A-8990-CB10F2D815C2}"/>
              </a:ext>
            </a:extLst>
          </p:cNvPr>
          <p:cNvCxnSpPr>
            <a:cxnSpLocks/>
          </p:cNvCxnSpPr>
          <p:nvPr/>
        </p:nvCxnSpPr>
        <p:spPr>
          <a:xfrm flipH="1" flipV="1">
            <a:off x="8276548" y="3748588"/>
            <a:ext cx="970506" cy="1630402"/>
          </a:xfrm>
          <a:prstGeom prst="straightConnector1">
            <a:avLst/>
          </a:prstGeom>
          <a:ln w="254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9DB0FE5-DFF8-2B44-8CAF-4404D99D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47" y="1989000"/>
            <a:ext cx="3205161" cy="288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9B69A2-2068-1242-B583-29CA7A266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14" y="1989000"/>
            <a:ext cx="3205161" cy="288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C24CADA-125A-0144-AC60-5D3D5B03A4DC}"/>
              </a:ext>
            </a:extLst>
          </p:cNvPr>
          <p:cNvSpPr txBox="1"/>
          <p:nvPr/>
        </p:nvSpPr>
        <p:spPr>
          <a:xfrm>
            <a:off x="643277" y="589936"/>
            <a:ext cx="359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Knoppen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Accelerometer</a:t>
            </a:r>
          </a:p>
        </p:txBody>
      </p:sp>
    </p:spTree>
    <p:extLst>
      <p:ext uri="{BB962C8B-B14F-4D97-AF65-F5344CB8AC3E}">
        <p14:creationId xmlns:p14="http://schemas.microsoft.com/office/powerpoint/2010/main" val="24316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ABDECB7-6B8F-C846-A589-1F9C1863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56" y="2355666"/>
            <a:ext cx="3235586" cy="2545206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A8A13E52-1713-B944-8274-9948E50FC2FF}"/>
              </a:ext>
            </a:extLst>
          </p:cNvPr>
          <p:cNvSpPr txBox="1"/>
          <p:nvPr/>
        </p:nvSpPr>
        <p:spPr>
          <a:xfrm>
            <a:off x="643277" y="589936"/>
            <a:ext cx="235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Externe sensoren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18E8F51-2F14-8F4A-88D4-461C57B87293}"/>
              </a:ext>
            </a:extLst>
          </p:cNvPr>
          <p:cNvSpPr txBox="1"/>
          <p:nvPr/>
        </p:nvSpPr>
        <p:spPr>
          <a:xfrm>
            <a:off x="3525441" y="529630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Pins</a:t>
            </a:r>
            <a:endParaRPr lang="nl-NL" sz="2000" dirty="0"/>
          </a:p>
        </p:txBody>
      </p:sp>
      <p:sp>
        <p:nvSpPr>
          <p:cNvPr id="3" name="Linkeraccolade 2">
            <a:extLst>
              <a:ext uri="{FF2B5EF4-FFF2-40B4-BE49-F238E27FC236}">
                <a16:creationId xmlns:a16="http://schemas.microsoft.com/office/drawing/2014/main" id="{38BA31D9-6A23-DB48-8090-0CA0D0EAEE69}"/>
              </a:ext>
            </a:extLst>
          </p:cNvPr>
          <p:cNvSpPr/>
          <p:nvPr/>
        </p:nvSpPr>
        <p:spPr>
          <a:xfrm rot="16200000">
            <a:off x="3634738" y="3690079"/>
            <a:ext cx="400111" cy="2655700"/>
          </a:xfrm>
          <a:prstGeom prst="leftBrace">
            <a:avLst>
              <a:gd name="adj1" fmla="val 64088"/>
              <a:gd name="adj2" fmla="val 50067"/>
            </a:avLst>
          </a:prstGeom>
          <a:ln w="25400"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AFE835-2FF9-7B49-B52D-20361CF9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46" y="2448259"/>
            <a:ext cx="3017111" cy="24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1FC43FE-2C0E-3C48-9F45-FCE61F647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40" y="3139725"/>
            <a:ext cx="3842264" cy="213459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0160B09-3B71-7B99-B12B-CE291543ECC3}"/>
              </a:ext>
            </a:extLst>
          </p:cNvPr>
          <p:cNvSpPr txBox="1"/>
          <p:nvPr/>
        </p:nvSpPr>
        <p:spPr>
          <a:xfrm>
            <a:off x="643277" y="589936"/>
            <a:ext cx="235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Externe sensoren</a:t>
            </a:r>
          </a:p>
        </p:txBody>
      </p:sp>
      <p:pic>
        <p:nvPicPr>
          <p:cNvPr id="3" name="Picture 2" descr="DragonTail for micro:bit - Adafruit | Mouser">
            <a:extLst>
              <a:ext uri="{FF2B5EF4-FFF2-40B4-BE49-F238E27FC236}">
                <a16:creationId xmlns:a16="http://schemas.microsoft.com/office/drawing/2014/main" id="{F969BECD-881B-218D-8875-AB0174AC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2" y="2927428"/>
            <a:ext cx="3229663" cy="23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0448C11-D9A0-145C-F0AE-F11FC278E379}"/>
              </a:ext>
            </a:extLst>
          </p:cNvPr>
          <p:cNvSpPr txBox="1"/>
          <p:nvPr/>
        </p:nvSpPr>
        <p:spPr>
          <a:xfrm>
            <a:off x="1615271" y="1842534"/>
            <a:ext cx="1901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Met </a:t>
            </a:r>
            <a:r>
              <a:rPr lang="nl-NL" sz="2000" dirty="0" err="1"/>
              <a:t>Breadboard</a:t>
            </a: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3FC7E6C-40F6-3CE7-ECF4-27845407AFCD}"/>
              </a:ext>
            </a:extLst>
          </p:cNvPr>
          <p:cNvSpPr txBox="1"/>
          <p:nvPr/>
        </p:nvSpPr>
        <p:spPr>
          <a:xfrm>
            <a:off x="8230028" y="1842534"/>
            <a:ext cx="139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Gove</a:t>
            </a:r>
            <a:r>
              <a:rPr lang="nl-NL" sz="2000" dirty="0"/>
              <a:t> </a:t>
            </a:r>
            <a:r>
              <a:rPr lang="nl-NL" sz="2000" dirty="0" err="1"/>
              <a:t>shield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57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22740</TotalTime>
  <Words>57</Words>
  <Application>Microsoft Macintosh PowerPoint</Application>
  <PresentationFormat>Breedbeeld</PresentationFormat>
  <Paragraphs>32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 Wikkerink</dc:creator>
  <cp:lastModifiedBy>Bert Wikkerink</cp:lastModifiedBy>
  <cp:revision>22</cp:revision>
  <cp:lastPrinted>2021-11-03T07:57:50Z</cp:lastPrinted>
  <dcterms:created xsi:type="dcterms:W3CDTF">2021-08-23T11:44:33Z</dcterms:created>
  <dcterms:modified xsi:type="dcterms:W3CDTF">2023-01-13T08:48:27Z</dcterms:modified>
</cp:coreProperties>
</file>